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8EE5-01D7-464C-B64F-C486FAA03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17BA1-BCC6-430C-9B3C-DFF4F0344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518F0-0813-4719-80DA-F21AD0C2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4C2F-7075-46A9-AB41-7C0CDFCF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500C2-328A-44AD-BFFA-51BAE1B4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A203-F1EA-44BB-A93C-AFE2AAB2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52B33-0034-40D4-9650-6DB0082FD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1AD6-C3DF-4082-A36C-DDEABEDE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9EB5-C415-4F08-A4B5-A9BF5E70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8D08-C78D-49D2-A723-CA8A30EA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97482-0E4B-485C-BA4E-83B434F9B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91CB4-5249-4F33-9153-918D5C43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4197-2CDC-405B-9B3C-9755A43E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DA47-C454-4845-972B-ECC09C3F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4CD1-DC77-40E5-8A0F-F7469202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AE19-F051-4A62-AA1E-72486C99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207-84D6-4156-AAB3-09FA8023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CBBF-7137-4527-85C3-3FC1E2C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FB2D-22FC-4E16-A341-697E32DF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766F-31D6-4B76-A628-0E4672E3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EAD-F7C0-4DF2-A3A7-CC504A69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B5A8-2B47-4557-94C9-9747ED46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DD86-6CAF-4DFE-8A4F-588EF88E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6982-C27D-4F28-B865-95175055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4A04-C8AC-48F7-91A4-86A53C0C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E9CD-9ED5-4654-9DE7-21955588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F148-2A41-4C61-A890-356D04CCE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3EC0E-2BC8-48C7-A6AE-EFBE9FAA5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B65B-74BE-486B-88D0-233BBD20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14B14-5DF8-4097-A6E9-E98CE284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9280-0390-4A62-B727-114CC9D1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026A-5E2D-4CEE-A05D-974A38C8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36905-5227-4BF6-A033-C800C756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F2EC8-A2DF-400C-BFAE-BBBEE471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92034-4622-4F8F-A884-C827865A1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0E61D-09A8-403C-A6D7-AA6431DEA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BD9E8-62B5-4C62-87CB-2CAA234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26A7D-FBA6-4DAE-98FE-B567AA45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688C-C318-4C31-8ED7-DA8B5C97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2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CCB3-F077-48E6-B67E-23B1D3B4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8A27B-BD25-45AA-BDAC-4566577D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3F647-4019-479C-9190-AD5ED992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4236F-3948-40D7-92FF-6D5515A4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ECC54-5941-47FE-984E-68EEE07D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AB1B5-5B36-4AE8-AEAF-E83A1024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4438-0AF1-409F-A898-C402DDE7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91D3-E783-44F2-89AE-4623BEA9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8826-03B3-4787-A6B8-11455F5C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C0521-F7F4-4F0F-98CA-ED353F16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0D598-C112-42FD-B8F6-534A4D39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90B0C-C2FE-46A2-ADC8-E8CE4AF1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005DA-DBCE-495D-9013-80F4214A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FBDD-B059-4425-A70B-7489B608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F18E9-E7EB-4BB1-B2AF-CB9986165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16D1-3100-4C2C-9D28-C63F7743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3932A-404C-47FD-AC95-BE90D0E0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5FCE8-43EB-40D2-AF2F-C7AB1F9B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CD78E-1F22-434C-9620-05960B68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387FC-F53B-422D-BE3A-3C45B4C6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E6AD-BD48-4DC7-849E-90CB90E3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9040-6836-4EB1-8697-9ED559B4C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D89DD-3803-4714-878C-BE028876C6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532B-A21E-44EF-B1A3-B1546F534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D603-42D1-4AE6-B32B-36838819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4CB2-1AB1-49D4-AF07-A7E02A67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8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36FB-C18E-4B83-A47C-E0CAB240F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 App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4A639-F9C9-4E4F-87A1-017AF090D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Bryson Meiling</a:t>
            </a:r>
          </a:p>
        </p:txBody>
      </p:sp>
    </p:spTree>
    <p:extLst>
      <p:ext uri="{BB962C8B-B14F-4D97-AF65-F5344CB8AC3E}">
        <p14:creationId xmlns:p14="http://schemas.microsoft.com/office/powerpoint/2010/main" val="120753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C75-7925-4258-9F0E-ECD09BB3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84587-3646-4989-98A1-8931AEA7A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7525"/>
            <a:ext cx="252148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05DFD-B4EC-435D-9ED9-BF422C3C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844" y="1690688"/>
            <a:ext cx="2563355" cy="4448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998C2-9525-49F9-9223-8C1F2D37B27A}"/>
              </a:ext>
            </a:extLst>
          </p:cNvPr>
          <p:cNvSpPr txBox="1"/>
          <p:nvPr/>
        </p:nvSpPr>
        <p:spPr>
          <a:xfrm>
            <a:off x="8073957" y="1690688"/>
            <a:ext cx="3453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Functionally, it worked. </a:t>
            </a:r>
          </a:p>
          <a:p>
            <a:endParaRPr lang="en-US" dirty="0"/>
          </a:p>
          <a:p>
            <a:r>
              <a:rPr lang="en-US" dirty="0"/>
              <a:t>Designed for myself and my wife. </a:t>
            </a:r>
          </a:p>
          <a:p>
            <a:r>
              <a:rPr lang="en-US" dirty="0"/>
              <a:t>We wanted: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Manually enter in transactions for conscientious spending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A “Envelope type” system of categories that expenses took out of</a:t>
            </a:r>
          </a:p>
          <a:p>
            <a:pPr marL="285750" indent="-285750">
              <a:buFontTx/>
              <a:buChar char="-"/>
            </a:pPr>
            <a:r>
              <a:rPr lang="en-US" dirty="0"/>
              <a:t>An overall expense total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see the different categories and transactions we spent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However, we noticed, it was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0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1143-6838-4817-A5B1-60E87114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 Prototypes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5E11-D5FA-40A9-829D-7A99BCDF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6035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0DC30-3537-49F1-9960-BB926FA59D1E}"/>
              </a:ext>
            </a:extLst>
          </p:cNvPr>
          <p:cNvSpPr txBox="1"/>
          <p:nvPr/>
        </p:nvSpPr>
        <p:spPr>
          <a:xfrm>
            <a:off x="982494" y="4737370"/>
            <a:ext cx="2947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Worked with </a:t>
            </a:r>
            <a:r>
              <a:rPr lang="en-US" i="1" dirty="0"/>
              <a:t>Figma</a:t>
            </a:r>
            <a:r>
              <a:rPr lang="en-US" dirty="0"/>
              <a:t> to sketch what the app could look like</a:t>
            </a:r>
          </a:p>
          <a:p>
            <a:endParaRPr lang="en-US" dirty="0"/>
          </a:p>
          <a:p>
            <a:r>
              <a:rPr lang="en-US" dirty="0"/>
              <a:t>Created multiple designs and styles and collaborated with key stakeholders. Aka “my wife”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4AAFB-933F-412F-9FA3-5A1CB676E36B}"/>
              </a:ext>
            </a:extLst>
          </p:cNvPr>
          <p:cNvSpPr txBox="1"/>
          <p:nvPr/>
        </p:nvSpPr>
        <p:spPr>
          <a:xfrm>
            <a:off x="6265718" y="4831773"/>
            <a:ext cx="417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Worked with </a:t>
            </a:r>
            <a:r>
              <a:rPr lang="en-US" i="1" dirty="0"/>
              <a:t>Coloors.co </a:t>
            </a:r>
            <a:r>
              <a:rPr lang="en-US" dirty="0"/>
              <a:t>and other design tools to have pleasing color choice and UI/UX layout.</a:t>
            </a:r>
          </a:p>
        </p:txBody>
      </p:sp>
    </p:spTree>
    <p:extLst>
      <p:ext uri="{BB962C8B-B14F-4D97-AF65-F5344CB8AC3E}">
        <p14:creationId xmlns:p14="http://schemas.microsoft.com/office/powerpoint/2010/main" val="414872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351-BEB4-44E5-9AFE-68AEB094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9C3D-7BAC-4A94-928D-ECA224C0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Budget App 2.0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*Here we go again*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Statement of Need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is a lightweight app that helps people keep track of their expenses according to a "envelope system"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General Concept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 a free backend hosted by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Airtable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on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Pages*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by taking advantage of static website hosting. The frontend is developed using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Next.Js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Link to Figma Designs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0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https://www.figma.com/file/81hMwskA3KPJOQjupdAdnn/Budget-App-2.0?node-id=0%3A1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Requirements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connect to one base inside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Airtable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be able to delete or alter transactions and be reflected in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Airtable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be able to delete or alter categories and be reflected in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Airtable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BB763-6E2A-4F37-BA9E-824F19B8665C}"/>
              </a:ext>
            </a:extLst>
          </p:cNvPr>
          <p:cNvSpPr txBox="1"/>
          <p:nvPr/>
        </p:nvSpPr>
        <p:spPr>
          <a:xfrm>
            <a:off x="6353175" y="1762125"/>
            <a:ext cx="5000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be reasonably secure holding and using the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baseID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*API Key*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be able to remember the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*base ID*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*API Key*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for 30 days before asking again.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be statically hosted on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(or other site in the future)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be able to remember user name, and other settings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redirect to settings page if the app is not logged in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be able to download all transactions as a csv or copy them to a clip board. Also can filter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by month or year.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Must be able to set up a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Airtable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base by itself and make a new empty tables. This way a new user can make an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Airtable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account, give the base id and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key, and they rest is taken care of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Maybes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transaction should record which user make it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Specifications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Airtable's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free tier can only collect up to 1200 records. Maybe I store records in json form instead of in a relational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way. 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Airtable's</a:t>
            </a:r>
            <a:r>
              <a:rPr lang="en-US" sz="10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long text field type has a limit of 100,000 characters. That might be useful for json storage.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could store a months worth of transaction in a json object in one</a:t>
            </a:r>
          </a:p>
          <a:p>
            <a:r>
              <a:rPr lang="en-US" sz="1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Make a table called settings for the user's static state info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030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DCD6-9C8B-4CE0-9231-C49E5F5F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BC6F-7B70-45E2-BF22-8660C994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Specification and Requirements, created a plan of the project before starting</a:t>
            </a:r>
          </a:p>
          <a:p>
            <a:r>
              <a:rPr lang="en-US" dirty="0"/>
              <a:t>Following an agile method, start executing on the requirements (V1) and then altered the design as I went</a:t>
            </a:r>
          </a:p>
        </p:txBody>
      </p:sp>
    </p:spTree>
    <p:extLst>
      <p:ext uri="{BB962C8B-B14F-4D97-AF65-F5344CB8AC3E}">
        <p14:creationId xmlns:p14="http://schemas.microsoft.com/office/powerpoint/2010/main" val="170015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6CF-2003-4834-B85D-654320A3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Roughing out the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41763-E4C5-47A9-8211-F541F920B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275" y="1690688"/>
            <a:ext cx="247313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06282-71E6-478D-8EBD-EECBEA6723C1}"/>
              </a:ext>
            </a:extLst>
          </p:cNvPr>
          <p:cNvSpPr txBox="1"/>
          <p:nvPr/>
        </p:nvSpPr>
        <p:spPr>
          <a:xfrm>
            <a:off x="5321030" y="1916349"/>
            <a:ext cx="5437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Began by using Next.JS and just plain text and input features to rough out the functionality of the design.</a:t>
            </a:r>
          </a:p>
          <a:p>
            <a:endParaRPr lang="en-US" dirty="0"/>
          </a:p>
          <a:p>
            <a:r>
              <a:rPr lang="en-US" dirty="0"/>
              <a:t>This functionality would be coupled with UI/ UX design to bring a working and beautiful app.</a:t>
            </a:r>
          </a:p>
        </p:txBody>
      </p:sp>
    </p:spTree>
    <p:extLst>
      <p:ext uri="{BB962C8B-B14F-4D97-AF65-F5344CB8AC3E}">
        <p14:creationId xmlns:p14="http://schemas.microsoft.com/office/powerpoint/2010/main" val="260090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Budget App 2.0</vt:lpstr>
      <vt:lpstr>Old Design</vt:lpstr>
      <vt:lpstr>New Design Prototypes</vt:lpstr>
      <vt:lpstr>Architecture and Planning</vt:lpstr>
      <vt:lpstr>Architecture and Planning</vt:lpstr>
      <vt:lpstr>Roughing out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App 2.0</dc:title>
  <dc:creator>Bryson Meiling</dc:creator>
  <cp:lastModifiedBy>Bryson Meiling</cp:lastModifiedBy>
  <cp:revision>3</cp:revision>
  <dcterms:created xsi:type="dcterms:W3CDTF">2022-02-07T14:40:47Z</dcterms:created>
  <dcterms:modified xsi:type="dcterms:W3CDTF">2022-02-07T15:08:26Z</dcterms:modified>
</cp:coreProperties>
</file>