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3" r:id="rId6"/>
    <p:sldId id="285" r:id="rId7"/>
    <p:sldId id="277" r:id="rId8"/>
    <p:sldId id="286" r:id="rId9"/>
    <p:sldId id="278" r:id="rId10"/>
    <p:sldId id="279" r:id="rId11"/>
    <p:sldId id="280" r:id="rId12"/>
    <p:sldId id="281" r:id="rId13"/>
    <p:sldId id="287" r:id="rId14"/>
    <p:sldId id="257" r:id="rId15"/>
    <p:sldId id="288" r:id="rId16"/>
    <p:sldId id="291" r:id="rId17"/>
    <p:sldId id="292" r:id="rId18"/>
    <p:sldId id="29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6AA7C-5707-435F-AF32-198604CC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EA5E54-062A-4BD1-A77D-4CD462F1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E8AF25-12FA-4E79-B922-F1E3B3BF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968300-3F93-42F1-8484-0E24605B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2A411-09CC-4F80-8845-0CCC87CE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3F3D4-511B-487B-BB99-0768E783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2DE368-A6AD-4FF4-8F53-399831B7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30F30-A33F-43FB-8680-E9FD6C47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1DE81A-D7DC-4EB2-9972-B054A188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B8D63B-209E-4B13-9765-76C04CB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53EF16-EA3F-4E83-8719-6682E36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0DA02D-5331-4C7B-BE3F-572ADEA9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15D779-43DA-4F99-85EB-FC3D2E57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AF23A-E87B-478C-941F-16F5F53C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C5EF9-49FC-44F4-9049-DDE97BF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7AB69-C4D0-4358-981F-0046927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A75255-3308-4C55-A5A7-7FE2B348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2B1FB9-F34B-44B8-B2AF-405D034B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5A06E2-E06E-4CAC-892B-6B8F7DC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35D27-2F4F-4114-B208-3A80B893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17A64-0BD3-4305-8470-B2C206C5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9E3E90-9EC0-4AF7-B6C1-3E503799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BDF090-1BFE-4792-BAD3-3D59E97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064D8-ECAF-45A3-AE20-4D1D612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DC4421-E2FF-42A7-A8C7-C2AED008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DFEF2-EEE5-4CCA-81E7-52DCB807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BA8C96-4316-4227-8DD3-9B76DA83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FA4C66-0EF6-4455-8120-FD036C0E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DE463D-B1D8-433A-A7C9-6793887B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DB2B3A-7778-4A5E-9181-4528A7E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D8F54-D254-4468-8417-D8C1FA07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0AC6B-4654-46B3-AEED-58E5C212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C3B78-DAD5-40F7-AC88-1F0B5829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7CCDAA-F756-493A-BED1-3946A421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E9BE74-FAE0-453D-ADF4-097E871CC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54E7D8-EFC4-4A48-A9E4-C4B84682D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A76281-75BC-436B-AD99-6D2142DB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FBD365-ED99-44D3-AE5B-F111493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5C597F-9802-47FF-88B1-BFF1AA2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4E8F7-A72B-441D-BD43-54B207E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9AC837-2FAF-4572-A4DE-2EB9B75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E31D64-2A3C-4C61-84DE-0BE97A3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7A44C7-A2CC-4579-9833-A775198A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F69BA3-4915-4D26-B405-BBE5D6E4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0444E6-1A53-46F3-9C67-0035EFD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1D265E-8C3A-4DB7-956F-E635D5B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B88A8-5BC8-4A48-85AF-0B90C558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469EB-FDBB-4939-82E2-62082F9A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918542-6936-4652-991A-1A5080B4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2BD9B-A762-4EEB-A964-91D5212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209E3-0939-4C3A-826E-D34432B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904929-A5C8-48CB-BAEC-9D9594B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3DE40-A61D-4FF0-8373-AB133DC7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E068FF-CF15-40CF-A4EA-9F4D7BA55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1026F-4C48-4F93-9E4A-80DAB8A1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C4B323-F645-4C39-A472-36896A6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5AD139-B68F-49EF-A6A7-36F9042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22F2CD-1FA9-4F49-B240-2588A2B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994FE5-14A7-4434-9FCC-B132AC7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5B0789-B06A-4F16-85C0-3DDF301F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B89533-79E7-4D7E-8A41-40486D417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4137-09B3-40F5-ADF2-49FDD6415907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9CA99B-185F-44FE-B7C0-7E253330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F607DE-9DE9-4628-AC42-B7921509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9D91-E061-4A9B-ABF2-FE0638B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</a:t>
            </a:r>
            <a:r>
              <a:rPr lang="en-US" b="1" smtClean="0"/>
              <a:t>ADT with Linked </a:t>
            </a:r>
            <a:r>
              <a:rPr lang="en-US" b="1" dirty="0"/>
              <a:t>List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AA26ECA-CE9A-479D-BF3C-AD200EFE87D3}"/>
              </a:ext>
            </a:extLst>
          </p:cNvPr>
          <p:cNvSpPr txBox="1"/>
          <p:nvPr/>
        </p:nvSpPr>
        <p:spPr>
          <a:xfrm>
            <a:off x="5943734" y="2010884"/>
            <a:ext cx="5410066" cy="4370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*head;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*tail;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LinkedList;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endParaRPr lang="en-US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pPr lvl="0">
              <a:tabLst>
                <a:tab pos="230188" algn="l"/>
                <a:tab pos="461963" algn="l"/>
                <a:tab pos="684213" algn="l"/>
                <a:tab pos="914400" algn="l"/>
                <a:tab pos="1144588" algn="l"/>
              </a:tabLst>
            </a:pPr>
            <a:r>
              <a:rPr lang="en-US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Node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BCB470-8741-43E7-8B70-57234EA20AE4}"/>
              </a:ext>
            </a:extLst>
          </p:cNvPr>
          <p:cNvSpPr txBox="1"/>
          <p:nvPr/>
        </p:nvSpPr>
        <p:spPr>
          <a:xfrm>
            <a:off x="777604" y="2010884"/>
            <a:ext cx="44072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Operations: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i</a:t>
            </a:r>
            <a:r>
              <a:rPr lang="en-US" sz="3200" dirty="0" smtClean="0"/>
              <a:t>nitialize()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append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p</a:t>
            </a:r>
            <a:r>
              <a:rPr lang="en-US" sz="3200" dirty="0" smtClean="0"/>
              <a:t>repend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err="1"/>
              <a:t>i</a:t>
            </a:r>
            <a:r>
              <a:rPr lang="en-US" sz="3200" dirty="0" err="1" smtClean="0"/>
              <a:t>nsertAfter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 smtClean="0"/>
              <a:t>remove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s</a:t>
            </a:r>
            <a:r>
              <a:rPr lang="en-US" sz="3200" dirty="0" smtClean="0"/>
              <a:t>earch</a:t>
            </a:r>
            <a:r>
              <a:rPr lang="en-US" sz="3200" dirty="0"/>
              <a:t>()</a:t>
            </a:r>
          </a:p>
          <a:p>
            <a:pPr marL="230188">
              <a:tabLst>
                <a:tab pos="230188" algn="l"/>
              </a:tabLst>
            </a:pPr>
            <a:r>
              <a:rPr lang="en-US" sz="3200" dirty="0"/>
              <a:t>p</a:t>
            </a:r>
            <a:r>
              <a:rPr lang="en-US" sz="3200" dirty="0" smtClean="0"/>
              <a:t>rint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4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4023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/>
              <a:t>Update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-&gt;next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186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" y="1828800"/>
            <a:ext cx="9042810" cy="3200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4029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</a:t>
            </a:r>
            <a:r>
              <a:rPr lang="en-US" sz="2800" dirty="0" err="1" smtClean="0">
                <a:solidFill>
                  <a:srgbClr val="FF0000"/>
                </a:solidFill>
              </a:rPr>
              <a:t>newNode</a:t>
            </a:r>
            <a:r>
              <a:rPr lang="en-US" sz="2800" dirty="0" smtClean="0">
                <a:solidFill>
                  <a:srgbClr val="FF0000"/>
                </a:solidFill>
              </a:rPr>
              <a:t>-&gt;next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/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3" y="365125"/>
            <a:ext cx="39964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-&gt;next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ist-&gt;head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6254" y="365125"/>
            <a:ext cx="402381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newNode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-&gt;next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head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ist-&gt;size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list-&gt;size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28800"/>
            <a:ext cx="904281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69" y="99894"/>
            <a:ext cx="1615787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134600" cy="2387600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nsertAfter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/>
              <a:t>, </a:t>
            </a:r>
            <a:r>
              <a:rPr lang="en-US" dirty="0" err="1"/>
              <a:t>afterData</a:t>
            </a:r>
            <a:r>
              <a:rPr lang="en-US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6244" y="3509963"/>
            <a:ext cx="35995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Board</a:t>
            </a:r>
            <a:r>
              <a:rPr lang="en-US" dirty="0" smtClean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9971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InsertAfter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, </a:t>
            </a:r>
            <a:r>
              <a:rPr lang="en-US" dirty="0" err="1" smtClean="0"/>
              <a:t>afterData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699" y="1690688"/>
            <a:ext cx="4198376" cy="429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list-&gt;tail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list-&gt;tail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else if 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head-&gt;next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list-&gt;head-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Linked </a:t>
            </a:r>
            <a:r>
              <a:rPr lang="en-US" dirty="0"/>
              <a:t>List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72952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Initialize()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* initialize()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309725" y="1205207"/>
            <a:ext cx="3173744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list;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ist-&gt;head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ist-&gt;tail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ist-&gt;size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list;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828800"/>
            <a:ext cx="7047084" cy="3200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3B5C95E-C37D-42AB-962B-75A27FD9F090}"/>
              </a:ext>
            </a:extLst>
          </p:cNvPr>
          <p:cNvSpPr txBox="1">
            <a:spLocks/>
          </p:cNvSpPr>
          <p:nvPr/>
        </p:nvSpPr>
        <p:spPr>
          <a:xfrm>
            <a:off x="838200" y="3074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Node* </a:t>
            </a:r>
            <a:r>
              <a:rPr lang="en-US" dirty="0" err="1"/>
              <a:t>i</a:t>
            </a:r>
            <a:r>
              <a:rPr lang="en-US" dirty="0" err="1" smtClean="0"/>
              <a:t>nitializeNode</a:t>
            </a:r>
            <a:r>
              <a:rPr lang="en-US" dirty="0" smtClean="0"/>
              <a:t>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2605" y="4326585"/>
            <a:ext cx="2829282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-&gt;data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append(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</a:t>
            </a:r>
            <a:r>
              <a:rPr lang="en-US" sz="2800" dirty="0" smtClean="0"/>
              <a:t>tail-&gt;next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intializeNode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</a:t>
            </a:r>
            <a:r>
              <a:rPr lang="en-US" sz="2800" dirty="0" smtClean="0">
                <a:solidFill>
                  <a:srgbClr val="FF0000"/>
                </a:solidFill>
              </a:rPr>
              <a:t>tail-&gt;next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/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ist-&gt;t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ail-&gt;next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tail-&gt;next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Update size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ist-&gt;tail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5"/>
            <a:ext cx="1615787" cy="15910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69" y="99894"/>
            <a:ext cx="1615787" cy="1591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B8DCA-E8BB-467B-88CA-FEA46F62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append(</a:t>
            </a:r>
            <a:r>
              <a:rPr lang="en-US" dirty="0" err="1"/>
              <a:t>newData</a:t>
            </a:r>
            <a:r>
              <a:rPr lang="en-US" dirty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96254" y="365125"/>
            <a:ext cx="3646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node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tail-&gt;next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tail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Update size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69974" y="1955918"/>
            <a:ext cx="282928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ist-&gt;size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list-&gt;size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6" y="1828800"/>
            <a:ext cx="91772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D154A9B6B4745A92074A700A40869" ma:contentTypeVersion="14" ma:contentTypeDescription="Create a new document." ma:contentTypeScope="" ma:versionID="3109fda4e6f8ce3588d9e2c5a71a8eed">
  <xsd:schema xmlns:xsd="http://www.w3.org/2001/XMLSchema" xmlns:xs="http://www.w3.org/2001/XMLSchema" xmlns:p="http://schemas.microsoft.com/office/2006/metadata/properties" xmlns:ns1="http://schemas.microsoft.com/sharepoint/v3" xmlns:ns2="fcae3b96-bd14-4ee2-8386-a94084e60018" xmlns:ns3="56f87f42-bac6-49e2-b9d5-04744cb514ee" targetNamespace="http://schemas.microsoft.com/office/2006/metadata/properties" ma:root="true" ma:fieldsID="2ba6b9ebbe683be33361f6d78b6d0537" ns1:_="" ns2:_="" ns3:_="">
    <xsd:import namespace="http://schemas.microsoft.com/sharepoint/v3"/>
    <xsd:import namespace="fcae3b96-bd14-4ee2-8386-a94084e60018"/>
    <xsd:import namespace="56f87f42-bac6-49e2-b9d5-04744cb514e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e3b96-bd14-4ee2-8386-a94084e600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7f42-bac6-49e2-b9d5-04744cb51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4AF13-9A63-4700-8F41-8B2677280BC5}"/>
</file>

<file path=customXml/itemProps2.xml><?xml version="1.0" encoding="utf-8"?>
<ds:datastoreItem xmlns:ds="http://schemas.openxmlformats.org/officeDocument/2006/customXml" ds:itemID="{980EE15F-03C3-4F8E-A202-DCB9B9F892E5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56f87f42-bac6-49e2-b9d5-04744cb514ee"/>
    <ds:schemaRef ds:uri="http://schemas.openxmlformats.org/package/2006/metadata/core-properties"/>
    <ds:schemaRef ds:uri="fcae3b96-bd14-4ee2-8386-a94084e60018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AF364E5-434E-45B9-9F9B-74FC62E798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292</Words>
  <Application>Microsoft Office PowerPoint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List ADT with Linked List</vt:lpstr>
      <vt:lpstr>Single Linked List</vt:lpstr>
      <vt:lpstr>Initialize()</vt:lpstr>
      <vt:lpstr>LinkedList* initialize()</vt:lpstr>
      <vt:lpstr>append(newData)</vt:lpstr>
      <vt:lpstr>append(newData)</vt:lpstr>
      <vt:lpstr>append(newData)</vt:lpstr>
      <vt:lpstr>append(newData)</vt:lpstr>
      <vt:lpstr>append(newData)</vt:lpstr>
      <vt:lpstr>prepend(newData)</vt:lpstr>
      <vt:lpstr>prepend(newData)</vt:lpstr>
      <vt:lpstr>prepend(newData)</vt:lpstr>
      <vt:lpstr>prepend(newData)</vt:lpstr>
      <vt:lpstr>prepend(newData)</vt:lpstr>
      <vt:lpstr>insertAfter(newData, afterData)</vt:lpstr>
      <vt:lpstr>InsertAfter(newData, afterData)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ADT w/Linked List</dc:title>
  <dc:creator>paul.graham</dc:creator>
  <cp:lastModifiedBy>Sarmiento, Traci A Lt Col USAF USAFA DF/DFCS</cp:lastModifiedBy>
  <cp:revision>41</cp:revision>
  <cp:lastPrinted>2019-01-28T20:24:15Z</cp:lastPrinted>
  <dcterms:created xsi:type="dcterms:W3CDTF">2019-01-28T19:59:48Z</dcterms:created>
  <dcterms:modified xsi:type="dcterms:W3CDTF">2019-02-04T16:51:01Z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0x0101006A7D154A9B6B4745A92074A700A40869</vt:lpwstr>
  </property>
</Properties>
</file>