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83" r:id="rId6"/>
    <p:sldId id="285" r:id="rId7"/>
    <p:sldId id="277" r:id="rId8"/>
    <p:sldId id="286" r:id="rId9"/>
    <p:sldId id="296" r:id="rId10"/>
    <p:sldId id="297" r:id="rId11"/>
    <p:sldId id="298" r:id="rId12"/>
    <p:sldId id="299" r:id="rId13"/>
    <p:sldId id="287" r:id="rId14"/>
    <p:sldId id="257" r:id="rId15"/>
    <p:sldId id="295" r:id="rId16"/>
    <p:sldId id="294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>
      <p:cViewPr varScale="1">
        <p:scale>
          <a:sx n="98" d="100"/>
          <a:sy n="98" d="100"/>
        </p:scale>
        <p:origin x="3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AA7C-5707-435F-AF32-198604CC1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A5E54-062A-4BD1-A77D-4CD462F1D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8AF25-12FA-4E79-B922-F1E3B3BF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137-09B3-40F5-ADF2-49FDD641590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68300-3F93-42F1-8484-0E24605BF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2A411-09CC-4F80-8845-0CCC87CE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9D91-E061-4A9B-ABF2-FE0638B8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5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F3D4-511B-487B-BB99-0768E783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DE368-A6AD-4FF4-8F53-399831B70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30F30-A33F-43FB-8680-E9FD6C47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137-09B3-40F5-ADF2-49FDD641590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DE81A-D7DC-4EB2-9972-B054A188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8D63B-209E-4B13-9765-76C04CB7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9D91-E061-4A9B-ABF2-FE0638B8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3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53EF16-EA3F-4E83-8719-6682E367A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DA02D-5331-4C7B-BE3F-572ADEA94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5D779-43DA-4F99-85EB-FC3D2E57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137-09B3-40F5-ADF2-49FDD641590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AF23A-E87B-478C-941F-16F5F53C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C5EF9-49FC-44F4-9049-DDE97BFB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9D91-E061-4A9B-ABF2-FE0638B8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4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7AB69-C4D0-4358-981F-004692711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75255-3308-4C55-A5A7-7FE2B3480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B1FB9-F34B-44B8-B2AF-405D034B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137-09B3-40F5-ADF2-49FDD641590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A06E2-E06E-4CAC-892B-6B8F7DCE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35D27-2F4F-4114-B208-3A80B893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9D91-E061-4A9B-ABF2-FE0638B8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3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7A64-0BD3-4305-8470-B2C206C5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E3E90-9EC0-4AF7-B6C1-3E5037993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DF090-1BFE-4792-BAD3-3D59E978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137-09B3-40F5-ADF2-49FDD641590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064D8-ECAF-45A3-AE20-4D1D6127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C4421-E2FF-42A7-A8C7-C2AED0086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9D91-E061-4A9B-ABF2-FE0638B8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1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DFEF2-EEE5-4CCA-81E7-52DCB807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A8C96-4316-4227-8DD3-9B76DA83D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4C66-0EF6-4455-8120-FD036C0EE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E463D-B1D8-433A-A7C9-6793887B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137-09B3-40F5-ADF2-49FDD641590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B2B3A-7778-4A5E-9181-4528A7E2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D8F54-D254-4468-8417-D8C1FA07D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9D91-E061-4A9B-ABF2-FE0638B8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0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0AC6B-4654-46B3-AEED-58E5C2126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C3B78-DAD5-40F7-AC88-1F0B58297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CCDAA-F756-493A-BED1-3946A4217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BE74-FAE0-453D-ADF4-097E871CC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4E7D8-EFC4-4A48-A9E4-C4B84682D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76281-75BC-436B-AD99-6D2142DBE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137-09B3-40F5-ADF2-49FDD641590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FBD365-ED99-44D3-AE5B-F1114936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5C597F-9802-47FF-88B1-BFF1AA2E1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9D91-E061-4A9B-ABF2-FE0638B8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8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4E8F7-A72B-441D-BD43-54B207EB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AC837-2FAF-4572-A4DE-2EB9B75D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137-09B3-40F5-ADF2-49FDD641590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31D64-2A3C-4C61-84DE-0BE97A3C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A44C7-A2CC-4579-9833-A775198A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9D91-E061-4A9B-ABF2-FE0638B8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5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F69BA3-4915-4D26-B405-BBE5D6E4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137-09B3-40F5-ADF2-49FDD641590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0444E6-1A53-46F3-9C67-0035EFD7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D265E-8C3A-4DB7-956F-E635D5B7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9D91-E061-4A9B-ABF2-FE0638B8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9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88A8-5BC8-4A48-85AF-0B90C558C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469EB-FDBB-4939-82E2-62082F9A1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18542-6936-4652-991A-1A5080B49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2BD9B-A762-4EEB-A964-91D52121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137-09B3-40F5-ADF2-49FDD641590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209E3-0939-4C3A-826E-D34432B4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04929-A5C8-48CB-BAEC-9D9594BD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9D91-E061-4A9B-ABF2-FE0638B8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6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3DE40-A61D-4FF0-8373-AB133DC78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E068FF-CF15-40CF-A4EA-9F4D7BA55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1026F-4C48-4F93-9E4A-80DAB8A14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4B323-F645-4C39-A472-36896A68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137-09B3-40F5-ADF2-49FDD641590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AD139-B68F-49EF-A6A7-36F9042E5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2F2CD-1FA9-4F49-B240-2588A2BB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9D91-E061-4A9B-ABF2-FE0638B8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1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94FE5-14A7-4434-9FCC-B132AC764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B0789-B06A-4F16-85C0-3DDF301F3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89533-79E7-4D7E-8A41-40486D417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B4137-09B3-40F5-ADF2-49FDD641590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CA99B-185F-44FE-B7C0-7E253330A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607DE-9DE9-4628-AC42-B79215096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89D91-E061-4A9B-ABF2-FE0638B8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9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469" y="99895"/>
            <a:ext cx="1615787" cy="15910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B5C95E-C37D-42AB-962B-75A27FD9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Queue ADT with Linked </a:t>
            </a:r>
            <a:r>
              <a:rPr lang="en-US" b="1" dirty="0"/>
              <a:t>List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AA26ECA-CE9A-479D-BF3C-AD200EFE87D3}"/>
              </a:ext>
            </a:extLst>
          </p:cNvPr>
          <p:cNvSpPr txBox="1"/>
          <p:nvPr/>
        </p:nvSpPr>
        <p:spPr>
          <a:xfrm>
            <a:off x="5943734" y="2010884"/>
            <a:ext cx="5410066" cy="43704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0188" algn="l"/>
                <a:tab pos="461963" algn="l"/>
                <a:tab pos="684213" algn="l"/>
                <a:tab pos="914400" algn="l"/>
                <a:tab pos="1144588" algn="l"/>
              </a:tabLst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struct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  <a:tab pos="1144588" algn="l"/>
              </a:tabLs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  <a:tab pos="1144588" algn="l"/>
              </a:tabLs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size;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  <a:tab pos="1144588" algn="l"/>
              </a:tabLs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*head;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  <a:tab pos="1144588" algn="l"/>
              </a:tabLs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*tail;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  <a:tab pos="1144588" algn="l"/>
              </a:tabLst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LinkedList; 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  <a:tab pos="1144588" algn="l"/>
              </a:tabLst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tabLst>
                <a:tab pos="230188" algn="l"/>
                <a:tab pos="461963" algn="l"/>
                <a:tab pos="684213" algn="l"/>
                <a:tab pos="914400" algn="l"/>
                <a:tab pos="1144588" algn="l"/>
              </a:tabLst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4472C4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ode</a:t>
            </a:r>
            <a:endParaRPr lang="en-US" sz="24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tabLst>
                <a:tab pos="230188" algn="l"/>
                <a:tab pos="461963" algn="l"/>
                <a:tab pos="684213" algn="l"/>
                <a:tab pos="914400" algn="l"/>
                <a:tab pos="1144588" algn="l"/>
              </a:tabLst>
            </a:pP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>
              <a:tabLst>
                <a:tab pos="230188" algn="l"/>
                <a:tab pos="461963" algn="l"/>
                <a:tab pos="684213" algn="l"/>
                <a:tab pos="914400" algn="l"/>
                <a:tab pos="1144588" algn="l"/>
              </a:tabLst>
            </a:pP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4472C4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pPr lvl="0">
              <a:tabLst>
                <a:tab pos="230188" algn="l"/>
                <a:tab pos="461963" algn="l"/>
                <a:tab pos="684213" algn="l"/>
                <a:tab pos="914400" algn="l"/>
                <a:tab pos="1144588" algn="l"/>
              </a:tabLst>
            </a:pP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4472C4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*next;</a:t>
            </a:r>
          </a:p>
          <a:p>
            <a:pPr lvl="0">
              <a:tabLst>
                <a:tab pos="230188" algn="l"/>
                <a:tab pos="461963" algn="l"/>
                <a:tab pos="684213" algn="l"/>
                <a:tab pos="914400" algn="l"/>
                <a:tab pos="1144588" algn="l"/>
              </a:tabLst>
            </a:pPr>
            <a:r>
              <a:rPr lang="en-US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Node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CB470-8741-43E7-8B70-57234EA20AE4}"/>
              </a:ext>
            </a:extLst>
          </p:cNvPr>
          <p:cNvSpPr txBox="1"/>
          <p:nvPr/>
        </p:nvSpPr>
        <p:spPr>
          <a:xfrm>
            <a:off x="777604" y="2010884"/>
            <a:ext cx="44072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Operations:</a:t>
            </a:r>
          </a:p>
          <a:p>
            <a:pPr marL="230188">
              <a:tabLst>
                <a:tab pos="230188" algn="l"/>
              </a:tabLst>
            </a:pPr>
            <a:r>
              <a:rPr lang="en-US" sz="3200" dirty="0" smtClean="0"/>
              <a:t>initialize()</a:t>
            </a:r>
          </a:p>
          <a:p>
            <a:pPr marL="230188">
              <a:tabLst>
                <a:tab pos="230188" algn="l"/>
              </a:tabLst>
            </a:pPr>
            <a:r>
              <a:rPr lang="en-US" sz="3200" dirty="0" err="1" smtClean="0"/>
              <a:t>enqueue</a:t>
            </a:r>
            <a:r>
              <a:rPr lang="en-US" sz="3200" dirty="0" smtClean="0"/>
              <a:t>()</a:t>
            </a:r>
          </a:p>
          <a:p>
            <a:pPr marL="230188">
              <a:tabLst>
                <a:tab pos="230188" algn="l"/>
              </a:tabLst>
            </a:pPr>
            <a:r>
              <a:rPr lang="en-US" sz="3200" dirty="0" smtClean="0"/>
              <a:t>peek()</a:t>
            </a:r>
            <a:endParaRPr lang="en-US" sz="3200" dirty="0"/>
          </a:p>
          <a:p>
            <a:pPr marL="230188">
              <a:tabLst>
                <a:tab pos="230188" algn="l"/>
              </a:tabLst>
            </a:pPr>
            <a:r>
              <a:rPr lang="en-US" sz="3200" dirty="0" err="1" smtClean="0"/>
              <a:t>dequeue</a:t>
            </a:r>
            <a:r>
              <a:rPr lang="en-US" sz="3200" dirty="0" smtClean="0"/>
              <a:t>()</a:t>
            </a:r>
            <a:endParaRPr lang="en-US" sz="3200" dirty="0"/>
          </a:p>
          <a:p>
            <a:pPr marL="230188">
              <a:tabLst>
                <a:tab pos="230188" algn="l"/>
              </a:tabLst>
            </a:pPr>
            <a:r>
              <a:rPr lang="en-US" sz="3200" dirty="0" err="1"/>
              <a:t>i</a:t>
            </a:r>
            <a:r>
              <a:rPr lang="en-US" sz="3200" dirty="0" err="1" smtClean="0"/>
              <a:t>sEmpty</a:t>
            </a:r>
            <a:r>
              <a:rPr lang="en-US" sz="3200" dirty="0" smtClean="0"/>
              <a:t>()</a:t>
            </a:r>
            <a:endParaRPr lang="en-US" sz="3200" dirty="0"/>
          </a:p>
          <a:p>
            <a:pPr marL="230188">
              <a:tabLst>
                <a:tab pos="230188" algn="l"/>
              </a:tabLst>
            </a:pPr>
            <a:r>
              <a:rPr lang="en-US" sz="3200" dirty="0" err="1" smtClean="0"/>
              <a:t>getLength</a:t>
            </a:r>
            <a:r>
              <a:rPr lang="en-US" sz="3200" dirty="0" smtClean="0"/>
              <a:t>()</a:t>
            </a:r>
          </a:p>
          <a:p>
            <a:pPr marL="230188">
              <a:tabLst>
                <a:tab pos="230188" algn="l"/>
              </a:tabLst>
            </a:pPr>
            <a:r>
              <a:rPr lang="en-US" sz="3200" dirty="0" smtClean="0"/>
              <a:t>print()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547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peek()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6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8DCA-E8BB-467B-88CA-FEA46F62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peek()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96253" y="365125"/>
            <a:ext cx="39302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Copy data at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head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Return data copy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69974" y="1955918"/>
            <a:ext cx="282928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returnData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returnData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queue-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&gt;head-&gt;data;</a:t>
            </a: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469" y="99895"/>
            <a:ext cx="1615787" cy="15910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4" y="1828800"/>
            <a:ext cx="729525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7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8DCA-E8BB-467B-88CA-FEA46F62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peek()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96253" y="365125"/>
            <a:ext cx="39302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Copy data </a:t>
            </a:r>
            <a:r>
              <a:rPr lang="en-US" sz="2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</a:t>
            </a:r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head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Return data copy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69974" y="1955918"/>
            <a:ext cx="282928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returnData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469" y="99895"/>
            <a:ext cx="1615787" cy="15910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4" y="1828800"/>
            <a:ext cx="729525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28700" y="1122363"/>
            <a:ext cx="10134600" cy="2387600"/>
          </a:xfrm>
        </p:spPr>
        <p:txBody>
          <a:bodyPr/>
          <a:lstStyle/>
          <a:p>
            <a:r>
              <a:rPr lang="en-US" dirty="0" smtClean="0"/>
              <a:t> Data </a:t>
            </a:r>
            <a:r>
              <a:rPr lang="en-US" dirty="0" err="1" smtClean="0"/>
              <a:t>dequeue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296244" y="3509963"/>
            <a:ext cx="35995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Board</a:t>
            </a:r>
            <a:r>
              <a:rPr lang="en-US" dirty="0" smtClean="0"/>
              <a:t> </a:t>
            </a:r>
            <a:r>
              <a:rPr lang="en-US" sz="6000" dirty="0">
                <a:latin typeface="+mj-lt"/>
                <a:ea typeface="+mj-ea"/>
                <a:cs typeface="+mj-cs"/>
              </a:rPr>
              <a:t>work</a:t>
            </a:r>
          </a:p>
        </p:txBody>
      </p:sp>
    </p:spTree>
    <p:extLst>
      <p:ext uri="{BB962C8B-B14F-4D97-AF65-F5344CB8AC3E}">
        <p14:creationId xmlns:p14="http://schemas.microsoft.com/office/powerpoint/2010/main" val="3699714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8DCA-E8BB-467B-88CA-FEA46F62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Data </a:t>
            </a:r>
            <a:r>
              <a:rPr lang="en-US" dirty="0" err="1" smtClean="0"/>
              <a:t>dequeue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21913" y="1582347"/>
            <a:ext cx="4198376" cy="21929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THIS IS FOR A QUEUE WHERE FRONT IS AT HEAD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returnData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returnData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queue-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&gt;head-&gt;data;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*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queue-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&gt;head-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&gt;next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free(queue-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&gt;head)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queue-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&gt;head =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returnData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779" y="1636518"/>
            <a:ext cx="4198376" cy="28392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THIS IS FOR A QUEUE WHERE FRONT IS AT TAIL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returnData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returnData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queue-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&gt;tail-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&gt;data;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*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queue-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&gt;head-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&gt;next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(queue-&gt;size – 1);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free(queue-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&gt;tail)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queue-&gt;tail =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tempNode</a:t>
            </a:r>
            <a:r>
              <a:rPr lang="en-US" sz="105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  <a:endParaRPr lang="en-US" sz="105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returnData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469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469" y="99895"/>
            <a:ext cx="1615787" cy="15910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B5C95E-C37D-42AB-962B-75A27FD9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</a:t>
            </a:r>
            <a:r>
              <a:rPr lang="en-US" dirty="0"/>
              <a:t>Linked List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4" y="1828800"/>
            <a:ext cx="729525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6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Initialize()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59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469" y="99895"/>
            <a:ext cx="1615787" cy="15910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B5C95E-C37D-42AB-962B-75A27FD9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nitialize()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482605" y="1205207"/>
            <a:ext cx="2829282" cy="19543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LinkedList Q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ueue;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//in header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*queue;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(Queue));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queue-&gt;head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queue-&gt;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tail = NULL;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 = 0;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queue;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1828800"/>
            <a:ext cx="7047084" cy="32004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3B5C95E-C37D-42AB-962B-75A27FD9F090}"/>
              </a:ext>
            </a:extLst>
          </p:cNvPr>
          <p:cNvSpPr txBox="1">
            <a:spLocks/>
          </p:cNvSpPr>
          <p:nvPr/>
        </p:nvSpPr>
        <p:spPr>
          <a:xfrm>
            <a:off x="838200" y="30744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Node* </a:t>
            </a:r>
            <a:r>
              <a:rPr lang="en-US" dirty="0" err="1"/>
              <a:t>i</a:t>
            </a:r>
            <a:r>
              <a:rPr lang="en-US" dirty="0" err="1" smtClean="0"/>
              <a:t>nitializeNode</a:t>
            </a:r>
            <a:r>
              <a:rPr lang="en-US" dirty="0" smtClean="0"/>
              <a:t>(</a:t>
            </a:r>
            <a:r>
              <a:rPr lang="en-US" dirty="0" err="1" smtClean="0"/>
              <a:t>newData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82605" y="4326585"/>
            <a:ext cx="2829282" cy="1446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*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(Node));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-&gt;data = 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newData</a:t>
            </a:r>
            <a:endParaRPr lang="en-US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eturn 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28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enqueue</a:t>
            </a:r>
            <a:r>
              <a:rPr lang="en-US" dirty="0" smtClean="0"/>
              <a:t>(</a:t>
            </a:r>
            <a:r>
              <a:rPr lang="en-US" dirty="0" err="1" smtClean="0"/>
              <a:t>newData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4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8DCA-E8BB-467B-88CA-FEA46F62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enqueue</a:t>
            </a:r>
            <a:r>
              <a:rPr lang="en-US" dirty="0" smtClean="0"/>
              <a:t>(</a:t>
            </a:r>
            <a:r>
              <a:rPr lang="en-US" dirty="0" err="1" smtClean="0"/>
              <a:t>newData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96253" y="365125"/>
            <a:ext cx="39302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Create new node</a:t>
            </a:r>
          </a:p>
          <a:p>
            <a:pPr marL="342900" indent="-342900">
              <a:buAutoNum type="arabicPeriod"/>
            </a:pPr>
            <a:r>
              <a:rPr lang="en-US" sz="2800" dirty="0"/>
              <a:t>Update </a:t>
            </a:r>
            <a:r>
              <a:rPr lang="en-US" sz="2800" dirty="0" err="1"/>
              <a:t>newNode.next</a:t>
            </a: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 smtClean="0"/>
              <a:t>Update head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Update size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269974" y="1955918"/>
            <a:ext cx="2829282" cy="18697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 *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intializeNode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newData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4" y="1828800"/>
            <a:ext cx="9042810" cy="32004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3469" y="99895"/>
            <a:ext cx="1615787" cy="15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9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8DCA-E8BB-467B-88CA-FEA46F62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enqueue</a:t>
            </a:r>
            <a:r>
              <a:rPr lang="en-US" dirty="0"/>
              <a:t>(</a:t>
            </a:r>
            <a:r>
              <a:rPr lang="en-US" dirty="0" err="1"/>
              <a:t>newData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96254" y="365125"/>
            <a:ext cx="39262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 new node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Update </a:t>
            </a:r>
            <a:r>
              <a:rPr lang="en-US" sz="2800" dirty="0" err="1" smtClean="0">
                <a:solidFill>
                  <a:srgbClr val="FF0000"/>
                </a:solidFill>
              </a:rPr>
              <a:t>newNode.next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sz="2800" dirty="0" smtClean="0"/>
              <a:t>Update head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Update size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269974" y="1955918"/>
            <a:ext cx="282928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queue-&gt;head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828800"/>
            <a:ext cx="9042810" cy="320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3469" y="99895"/>
            <a:ext cx="1615787" cy="15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2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8DCA-E8BB-467B-88CA-FEA46F62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enqueue</a:t>
            </a:r>
            <a:r>
              <a:rPr lang="en-US" dirty="0"/>
              <a:t>(</a:t>
            </a:r>
            <a:r>
              <a:rPr lang="en-US" dirty="0" err="1"/>
              <a:t>newData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96254" y="365125"/>
            <a:ext cx="39262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 new node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Update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newNode.next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Update head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Update size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269974" y="1955918"/>
            <a:ext cx="282928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queue-&gt;head =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828800"/>
            <a:ext cx="9042810" cy="320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3469" y="99895"/>
            <a:ext cx="1615787" cy="15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3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8DCA-E8BB-467B-88CA-FEA46F62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enqueue</a:t>
            </a:r>
            <a:r>
              <a:rPr lang="en-US" dirty="0"/>
              <a:t>(</a:t>
            </a:r>
            <a:r>
              <a:rPr lang="en-US" dirty="0" err="1"/>
              <a:t>newData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96254" y="365125"/>
            <a:ext cx="392629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 new node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Update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newNode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-&gt;next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Update head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Update size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69974" y="1955918"/>
            <a:ext cx="282928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queue-&gt;size =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queue-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&gt;size + 1;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828800"/>
            <a:ext cx="9042810" cy="320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3469" y="99894"/>
            <a:ext cx="1615787" cy="15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0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7D154A9B6B4745A92074A700A40869" ma:contentTypeVersion="14" ma:contentTypeDescription="Create a new document." ma:contentTypeScope="" ma:versionID="3109fda4e6f8ce3588d9e2c5a71a8eed">
  <xsd:schema xmlns:xsd="http://www.w3.org/2001/XMLSchema" xmlns:xs="http://www.w3.org/2001/XMLSchema" xmlns:p="http://schemas.microsoft.com/office/2006/metadata/properties" xmlns:ns1="http://schemas.microsoft.com/sharepoint/v3" xmlns:ns2="fcae3b96-bd14-4ee2-8386-a94084e60018" xmlns:ns3="56f87f42-bac6-49e2-b9d5-04744cb514ee" targetNamespace="http://schemas.microsoft.com/office/2006/metadata/properties" ma:root="true" ma:fieldsID="2ba6b9ebbe683be33361f6d78b6d0537" ns1:_="" ns2:_="" ns3:_="">
    <xsd:import namespace="http://schemas.microsoft.com/sharepoint/v3"/>
    <xsd:import namespace="fcae3b96-bd14-4ee2-8386-a94084e60018"/>
    <xsd:import namespace="56f87f42-bac6-49e2-b9d5-04744cb514ee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ae3b96-bd14-4ee2-8386-a94084e600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f87f42-bac6-49e2-b9d5-04744cb514e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AF364E5-434E-45B9-9F9B-74FC62E798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8D2F35-6945-466C-BEF9-FF780051D7A2}"/>
</file>

<file path=customXml/itemProps3.xml><?xml version="1.0" encoding="utf-8"?>
<ds:datastoreItem xmlns:ds="http://schemas.openxmlformats.org/officeDocument/2006/customXml" ds:itemID="{980EE15F-03C3-4F8E-A202-DCB9B9F892E5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sharepoint/v3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56f87f42-bac6-49e2-b9d5-04744cb514ee"/>
    <ds:schemaRef ds:uri="fcae3b96-bd14-4ee2-8386-a94084e6001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342</Words>
  <Application>Microsoft Office PowerPoint</Application>
  <PresentationFormat>Widescreen</PresentationFormat>
  <Paragraphs>160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Queue ADT with Linked List</vt:lpstr>
      <vt:lpstr>Single Linked List</vt:lpstr>
      <vt:lpstr>Initialize()</vt:lpstr>
      <vt:lpstr>initialize()</vt:lpstr>
      <vt:lpstr>enqueue(newData)</vt:lpstr>
      <vt:lpstr>enqueue(newData)</vt:lpstr>
      <vt:lpstr>enqueue(newData)</vt:lpstr>
      <vt:lpstr>enqueue(newData)</vt:lpstr>
      <vt:lpstr>enqueue(newData)</vt:lpstr>
      <vt:lpstr>Data peek()</vt:lpstr>
      <vt:lpstr>Data peek()</vt:lpstr>
      <vt:lpstr>Data peek()</vt:lpstr>
      <vt:lpstr> Data dequeue()</vt:lpstr>
      <vt:lpstr> Data dequeue()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ADT w/Linked List</dc:title>
  <dc:creator>paul.graham</dc:creator>
  <cp:lastModifiedBy>Caswell, David J Col USAF USAFA DF/DFCS</cp:lastModifiedBy>
  <cp:revision>54</cp:revision>
  <cp:lastPrinted>2019-01-28T20:24:15Z</cp:lastPrinted>
  <dcterms:created xsi:type="dcterms:W3CDTF">2019-01-28T19:59:48Z</dcterms:created>
  <dcterms:modified xsi:type="dcterms:W3CDTF">2019-02-11T16:25:54Z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0x0101006A7D154A9B6B4745A92074A700A40869</vt:lpwstr>
  </property>
</Properties>
</file>