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5" r:id="rId7"/>
    <p:sldId id="277" r:id="rId8"/>
    <p:sldId id="286" r:id="rId9"/>
    <p:sldId id="278" r:id="rId10"/>
    <p:sldId id="297" r:id="rId11"/>
    <p:sldId id="298" r:id="rId12"/>
    <p:sldId id="299" r:id="rId13"/>
    <p:sldId id="295" r:id="rId14"/>
    <p:sldId id="301" r:id="rId15"/>
    <p:sldId id="302" r:id="rId16"/>
    <p:sldId id="303" r:id="rId17"/>
    <p:sldId id="308" r:id="rId18"/>
    <p:sldId id="309" r:id="rId19"/>
    <p:sldId id="296" r:id="rId20"/>
    <p:sldId id="257" r:id="rId21"/>
    <p:sldId id="304" r:id="rId22"/>
    <p:sldId id="305" r:id="rId23"/>
    <p:sldId id="306" r:id="rId24"/>
    <p:sldId id="307" r:id="rId25"/>
    <p:sldId id="29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6AA7C-5707-435F-AF32-198604CC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EA5E54-062A-4BD1-A77D-4CD462F1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E8AF25-12FA-4E79-B922-F1E3B3B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968300-3F93-42F1-8484-0E24605B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2A411-09CC-4F80-8845-0CCC87CE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3F3D4-511B-487B-BB99-0768E783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2DE368-A6AD-4FF4-8F53-399831B7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30F30-A33F-43FB-8680-E9FD6C4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1DE81A-D7DC-4EB2-9972-B054A188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8D63B-209E-4B13-9765-76C04CB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53EF16-EA3F-4E83-8719-6682E36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0DA02D-5331-4C7B-BE3F-572ADEA9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5D779-43DA-4F99-85EB-FC3D2E57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AF23A-E87B-478C-941F-16F5F53C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C5EF9-49FC-44F4-9049-DDE97BF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7AB69-C4D0-4358-981F-0046927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A75255-3308-4C55-A5A7-7FE2B348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B1FB9-F34B-44B8-B2AF-405D034B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5A06E2-E06E-4CAC-892B-6B8F7DC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35D27-2F4F-4114-B208-3A80B89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17A64-0BD3-4305-8470-B2C206C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9E3E90-9EC0-4AF7-B6C1-3E503799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BDF090-1BFE-4792-BAD3-3D59E97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064D8-ECAF-45A3-AE20-4D1D612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DC4421-E2FF-42A7-A8C7-C2AED008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EF2-EEE5-4CCA-81E7-52DCB80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BA8C96-4316-4227-8DD3-9B76DA83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FA4C66-0EF6-4455-8120-FD036C0E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DE463D-B1D8-433A-A7C9-6793887B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DB2B3A-7778-4A5E-9181-4528A7E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D8F54-D254-4468-8417-D8C1FA07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AC6B-4654-46B3-AEED-58E5C21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C3B78-DAD5-40F7-AC88-1F0B5829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7CCDAA-F756-493A-BED1-3946A421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E9BE74-FAE0-453D-ADF4-097E871CC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54E7D8-EFC4-4A48-A9E4-C4B84682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A76281-75BC-436B-AD99-6D2142DB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FBD365-ED99-44D3-AE5B-F111493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5C597F-9802-47FF-88B1-BFF1AA2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4E8F7-A72B-441D-BD43-54B207E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9AC837-2FAF-4572-A4DE-2EB9B75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E31D64-2A3C-4C61-84DE-0BE97A3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7A44C7-A2CC-4579-9833-A775198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F69BA3-4915-4D26-B405-BBE5D6E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0444E6-1A53-46F3-9C67-0035EFD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1D265E-8C3A-4DB7-956F-E635D5B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B88A8-5BC8-4A48-85AF-0B90C558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469EB-FDBB-4939-82E2-62082F9A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918542-6936-4652-991A-1A5080B4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2BD9B-A762-4EEB-A964-91D5212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209E3-0939-4C3A-826E-D34432B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904929-A5C8-48CB-BAEC-9D9594B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3DE40-A61D-4FF0-8373-AB133DC7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E068FF-CF15-40CF-A4EA-9F4D7BA55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1026F-4C48-4F93-9E4A-80DAB8A1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C4B323-F645-4C39-A472-36896A6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5AD139-B68F-49EF-A6A7-36F9042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22F2CD-1FA9-4F49-B240-2588A2B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994FE5-14A7-4434-9FCC-B132AC7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5B0789-B06A-4F16-85C0-3DDF301F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89533-79E7-4D7E-8A41-40486D417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4137-09B3-40F5-ADF2-49FDD641590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CA99B-185F-44FE-B7C0-7E253330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F607DE-9DE9-4628-AC42-B7921509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Doubly </a:t>
            </a:r>
            <a:r>
              <a:rPr lang="en-US" b="1" dirty="0" smtClean="0"/>
              <a:t>Linked </a:t>
            </a:r>
            <a:r>
              <a:rPr lang="en-US" b="1" dirty="0"/>
              <a:t>List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AA26ECA-CE9A-479D-BF3C-AD200EFE87D3}"/>
              </a:ext>
            </a:extLst>
          </p:cNvPr>
          <p:cNvSpPr txBox="1"/>
          <p:nvPr/>
        </p:nvSpPr>
        <p:spPr>
          <a:xfrm>
            <a:off x="5302370" y="2010884"/>
            <a:ext cx="6051429" cy="47397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*head;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*tail;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LinkedList;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</a:t>
            </a:r>
            <a:r>
              <a:rPr lang="en-US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BCB470-8741-43E7-8B70-57234EA20AE4}"/>
              </a:ext>
            </a:extLst>
          </p:cNvPr>
          <p:cNvSpPr txBox="1"/>
          <p:nvPr/>
        </p:nvSpPr>
        <p:spPr>
          <a:xfrm>
            <a:off x="777604" y="2010884"/>
            <a:ext cx="4407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Operations: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i</a:t>
            </a:r>
            <a:r>
              <a:rPr lang="en-US" sz="3200" dirty="0" smtClean="0"/>
              <a:t>nitialize()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append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repend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err="1"/>
              <a:t>i</a:t>
            </a:r>
            <a:r>
              <a:rPr lang="en-US" sz="3200" dirty="0" err="1" smtClean="0"/>
              <a:t>nsertAfter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remove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s</a:t>
            </a:r>
            <a:r>
              <a:rPr lang="en-US" sz="3200" dirty="0" smtClean="0"/>
              <a:t>earch()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sort()</a:t>
            </a:r>
            <a:endParaRPr lang="en-US" sz="3200" dirty="0"/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rint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4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into filled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836" y="-6708"/>
            <a:ext cx="417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Update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-&gt;</a:t>
            </a:r>
            <a:r>
              <a:rPr lang="en-US" sz="2800" dirty="0" err="1"/>
              <a:t>p</a:t>
            </a:r>
            <a:r>
              <a:rPr lang="en-US" sz="2800" dirty="0" err="1" smtClean="0"/>
              <a:t>rev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 hidden="1"/>
          <p:cNvGrpSpPr/>
          <p:nvPr/>
        </p:nvGrpSpPr>
        <p:grpSpPr>
          <a:xfrm>
            <a:off x="302572" y="1707159"/>
            <a:ext cx="11961045" cy="4040492"/>
            <a:chOff x="302572" y="1707159"/>
            <a:chExt cx="11961045" cy="4040492"/>
          </a:xfrm>
        </p:grpSpPr>
        <p:grpSp>
          <p:nvGrpSpPr>
            <p:cNvPr id="7" name="Group 6"/>
            <p:cNvGrpSpPr/>
            <p:nvPr/>
          </p:nvGrpSpPr>
          <p:grpSpPr>
            <a:xfrm>
              <a:off x="302572" y="1707159"/>
              <a:ext cx="11961045" cy="4040492"/>
              <a:chOff x="302572" y="1707159"/>
              <a:chExt cx="11961045" cy="40404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83" y="2600562"/>
                <a:ext cx="6733060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16" y="2315300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7140" y="2315300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5616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3330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044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7902783" y="377184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9468" y="3973286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69" y="3973286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469" y="5584371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4652518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652518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3973285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5032811" y="3972541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5" y="3973287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1615" y="5747651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4652519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649254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64925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66" y="4665606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2653343" y="4959562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351416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3972914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1561" y="3972170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0365" y="3972917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365" y="5584371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5658" y="4652149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4" y="4652147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3" y="4351416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5988" y="4364504"/>
                <a:ext cx="0" cy="2847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9678265" y="4658460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443" y="2613138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57" y="3510643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510643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0122590" y="3771841"/>
                <a:ext cx="1564106" cy="1543310"/>
                <a:chOff x="10095569" y="3785616"/>
                <a:chExt cx="1564106" cy="154331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sp>
            <p:nvSpPr>
              <p:cNvPr id="105" name="Rectangle 104"/>
              <p:cNvSpPr/>
              <p:nvPr/>
            </p:nvSpPr>
            <p:spPr>
              <a:xfrm>
                <a:off x="10069057" y="3685949"/>
                <a:ext cx="2194560" cy="17282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1962096" y="479834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7135" y="4377033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12099256" y="4380858"/>
              <a:ext cx="0" cy="4174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7135" y="4625686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828800"/>
            <a:ext cx="8424183" cy="286354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836" y="-6708"/>
            <a:ext cx="417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newNode</a:t>
            </a:r>
            <a:r>
              <a:rPr lang="en-US" sz="2800" dirty="0" smtClean="0">
                <a:solidFill>
                  <a:srgbClr val="FF0000"/>
                </a:solidFill>
              </a:rPr>
              <a:t>-&gt;</a:t>
            </a:r>
            <a:r>
              <a:rPr lang="en-US" sz="2800" dirty="0" err="1">
                <a:solidFill>
                  <a:srgbClr val="FF0000"/>
                </a:solidFill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</a:rPr>
              <a:t>rev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/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list-&gt;tail;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 hidden="1"/>
          <p:cNvGrpSpPr/>
          <p:nvPr/>
        </p:nvGrpSpPr>
        <p:grpSpPr>
          <a:xfrm>
            <a:off x="302572" y="1707159"/>
            <a:ext cx="11933844" cy="4055360"/>
            <a:chOff x="302572" y="1707159"/>
            <a:chExt cx="11933844" cy="4055360"/>
          </a:xfrm>
        </p:grpSpPr>
        <p:grpSp>
          <p:nvGrpSpPr>
            <p:cNvPr id="7" name="Group 6"/>
            <p:cNvGrpSpPr/>
            <p:nvPr/>
          </p:nvGrpSpPr>
          <p:grpSpPr>
            <a:xfrm>
              <a:off x="302572" y="1707159"/>
              <a:ext cx="11933844" cy="4040492"/>
              <a:chOff x="302572" y="1707159"/>
              <a:chExt cx="11933844" cy="40404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83" y="2600562"/>
                <a:ext cx="6733060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16" y="2315300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7140" y="2315300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5616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3330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044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7902783" y="377184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9468" y="3973286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69" y="3973286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469" y="5584371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4652518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652518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3973285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5032811" y="3972541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5" y="3973287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1615" y="5747651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4652519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649254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64925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66" y="4665606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2653343" y="4959562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351416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3972914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01" y="3971799"/>
                <a:ext cx="306632" cy="37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0365" y="3972917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365" y="5584371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5658" y="4652149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4" y="4652147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3" y="4351416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5988" y="4364504"/>
                <a:ext cx="0" cy="2847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9678265" y="4658460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443" y="2613138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57" y="3510643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510643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0122590" y="3771841"/>
                <a:ext cx="2113826" cy="1543310"/>
                <a:chOff x="10095569" y="3785616"/>
                <a:chExt cx="2113826" cy="154331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xmlns="" id="{6DD22150-CFA7-4E97-9FF6-B76260455527}"/>
                    </a:ext>
                  </a:extLst>
                </p:cNvPr>
                <p:cNvSpPr/>
                <p:nvPr/>
              </p:nvSpPr>
              <p:spPr>
                <a:xfrm flipV="1">
                  <a:off x="11935075" y="4679381"/>
                  <a:ext cx="274320" cy="274320"/>
                </a:xfrm>
                <a:prstGeom prst="triangle">
                  <a:avLst/>
                </a:prstGeom>
                <a:pattFill prst="dk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30114" y="4390808"/>
                  <a:ext cx="1342121" cy="13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72235" y="4394632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8292" y="3988155"/>
              <a:ext cx="0" cy="17743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292" y="5762519"/>
              <a:ext cx="423994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8238" y="4626021"/>
              <a:ext cx="0" cy="113649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861" y="4626021"/>
              <a:ext cx="1118431" cy="32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615" y="3970313"/>
              <a:ext cx="2500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390043" cy="287207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836" y="-6708"/>
            <a:ext cx="417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-&gt;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rev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list-&gt;tail-&gt;next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 hidden="1"/>
          <p:cNvGrpSpPr/>
          <p:nvPr/>
        </p:nvGrpSpPr>
        <p:grpSpPr>
          <a:xfrm>
            <a:off x="302572" y="1707159"/>
            <a:ext cx="11933844" cy="4055360"/>
            <a:chOff x="302572" y="1707159"/>
            <a:chExt cx="11933844" cy="4055360"/>
          </a:xfrm>
        </p:grpSpPr>
        <p:grpSp>
          <p:nvGrpSpPr>
            <p:cNvPr id="7" name="Group 6"/>
            <p:cNvGrpSpPr/>
            <p:nvPr/>
          </p:nvGrpSpPr>
          <p:grpSpPr>
            <a:xfrm>
              <a:off x="302572" y="1707159"/>
              <a:ext cx="11933844" cy="4040492"/>
              <a:chOff x="302572" y="1707159"/>
              <a:chExt cx="11933844" cy="40404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83" y="2600562"/>
                <a:ext cx="6733060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16" y="2315300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7140" y="2315300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5616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3330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044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7902783" y="377184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9468" y="3973286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69" y="3973286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469" y="5584371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4652518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652518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3973285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5032811" y="3972541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5" y="3973287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1615" y="5747651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4652519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649254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64925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66" y="4665606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2653343" y="4959562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351416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3972914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01" y="3971799"/>
                <a:ext cx="306632" cy="37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0365" y="3972917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365" y="5584371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5658" y="4652149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4" y="4652147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3" y="4351416"/>
                <a:ext cx="1375055" cy="6817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988" y="3970313"/>
                <a:ext cx="0" cy="39419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5443" y="2613138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57" y="3510643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510643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0122590" y="3771841"/>
                <a:ext cx="2113826" cy="1543310"/>
                <a:chOff x="10095569" y="3785616"/>
                <a:chExt cx="2113826" cy="154331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xmlns="" id="{6DD22150-CFA7-4E97-9FF6-B76260455527}"/>
                    </a:ext>
                  </a:extLst>
                </p:cNvPr>
                <p:cNvSpPr/>
                <p:nvPr/>
              </p:nvSpPr>
              <p:spPr>
                <a:xfrm flipV="1">
                  <a:off x="11935075" y="4679381"/>
                  <a:ext cx="274320" cy="274320"/>
                </a:xfrm>
                <a:prstGeom prst="triangle">
                  <a:avLst/>
                </a:prstGeom>
                <a:pattFill prst="dk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30114" y="4390808"/>
                  <a:ext cx="1342121" cy="13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72235" y="4394632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8292" y="3988155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292" y="5762519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8238" y="4626021"/>
              <a:ext cx="0" cy="113649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861" y="4626021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615" y="3970313"/>
              <a:ext cx="2500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9269" y="3963671"/>
              <a:ext cx="306632" cy="3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390043" cy="287207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836" y="-6708"/>
            <a:ext cx="417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-&gt;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rev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&gt;tail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 hidden="1"/>
          <p:cNvGrpSpPr/>
          <p:nvPr/>
        </p:nvGrpSpPr>
        <p:grpSpPr>
          <a:xfrm>
            <a:off x="302572" y="1707159"/>
            <a:ext cx="11933844" cy="4055360"/>
            <a:chOff x="302572" y="1707159"/>
            <a:chExt cx="11933844" cy="4055360"/>
          </a:xfrm>
        </p:grpSpPr>
        <p:grpSp>
          <p:nvGrpSpPr>
            <p:cNvPr id="7" name="Group 6"/>
            <p:cNvGrpSpPr/>
            <p:nvPr/>
          </p:nvGrpSpPr>
          <p:grpSpPr>
            <a:xfrm>
              <a:off x="302572" y="1707159"/>
              <a:ext cx="11933844" cy="4040492"/>
              <a:chOff x="302572" y="1707159"/>
              <a:chExt cx="11933844" cy="40404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83" y="2600563"/>
                <a:ext cx="8906886" cy="12575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16" y="2315300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7140" y="2315300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5616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3330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044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7902783" y="377184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9468" y="3973286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69" y="3973286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469" y="5584371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4652518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652518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3973285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5032811" y="3972541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5" y="3973287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1615" y="5747651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4652519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649254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64925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66" y="4665606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2653343" y="4959562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351416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3972914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01" y="3971799"/>
                <a:ext cx="306632" cy="37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0365" y="3972917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365" y="5584371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5658" y="4652149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4" y="4652147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3" y="4351416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988" y="3970313"/>
                <a:ext cx="0" cy="39419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5988" y="2613138"/>
                <a:ext cx="0" cy="135903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57" y="3510643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510643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0122590" y="3771841"/>
                <a:ext cx="2113826" cy="1543310"/>
                <a:chOff x="10095569" y="3785616"/>
                <a:chExt cx="2113826" cy="154331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xmlns="" id="{6DD22150-CFA7-4E97-9FF6-B76260455527}"/>
                    </a:ext>
                  </a:extLst>
                </p:cNvPr>
                <p:cNvSpPr/>
                <p:nvPr/>
              </p:nvSpPr>
              <p:spPr>
                <a:xfrm flipV="1">
                  <a:off x="11935075" y="4679381"/>
                  <a:ext cx="274320" cy="274320"/>
                </a:xfrm>
                <a:prstGeom prst="triangle">
                  <a:avLst/>
                </a:prstGeom>
                <a:pattFill prst="dk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30114" y="4390808"/>
                  <a:ext cx="1342121" cy="13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72235" y="4394632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8292" y="3988155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292" y="5762519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8238" y="4626021"/>
              <a:ext cx="0" cy="113649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861" y="4626021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615" y="3970313"/>
              <a:ext cx="2500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9269" y="3963671"/>
              <a:ext cx="306632" cy="3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390043" cy="287207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98836" y="-6708"/>
            <a:ext cx="417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-&gt;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rev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Update tail-&gt;next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list-&gt;size++;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 hidden="1"/>
          <p:cNvGrpSpPr/>
          <p:nvPr/>
        </p:nvGrpSpPr>
        <p:grpSpPr>
          <a:xfrm>
            <a:off x="302572" y="1707159"/>
            <a:ext cx="11933844" cy="4055360"/>
            <a:chOff x="302572" y="1707159"/>
            <a:chExt cx="11933844" cy="4055360"/>
          </a:xfrm>
        </p:grpSpPr>
        <p:grpSp>
          <p:nvGrpSpPr>
            <p:cNvPr id="7" name="Group 6"/>
            <p:cNvGrpSpPr/>
            <p:nvPr/>
          </p:nvGrpSpPr>
          <p:grpSpPr>
            <a:xfrm>
              <a:off x="302572" y="1707159"/>
              <a:ext cx="11933844" cy="4040492"/>
              <a:chOff x="302572" y="1707159"/>
              <a:chExt cx="11933844" cy="40404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ize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= 5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383" y="2600563"/>
                <a:ext cx="8906886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16" y="2315300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7140" y="2315300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5616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3330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044783" y="3780035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7902783" y="377184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9468" y="3973286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469" y="3973286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69" y="3973286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469" y="5584371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4652518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652518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3414" y="435860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2811" y="3973285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5032811" y="3972541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1615" y="3973287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1615" y="5747651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4652519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649254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498" y="464925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66" y="4665606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2653343" y="4959562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184" y="4351416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1561" y="3972914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01" y="3971799"/>
                <a:ext cx="306632" cy="37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0365" y="3972917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365" y="5584371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5658" y="4652149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4" y="4652147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0933" y="4351416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988" y="3970313"/>
                <a:ext cx="0" cy="39419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5988" y="2613138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57" y="3510643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510643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0122590" y="3771841"/>
                <a:ext cx="2113826" cy="1543310"/>
                <a:chOff x="10095569" y="3785616"/>
                <a:chExt cx="2113826" cy="154331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xmlns="" id="{6DD22150-CFA7-4E97-9FF6-B76260455527}"/>
                    </a:ext>
                  </a:extLst>
                </p:cNvPr>
                <p:cNvSpPr/>
                <p:nvPr/>
              </p:nvSpPr>
              <p:spPr>
                <a:xfrm flipV="1">
                  <a:off x="11935075" y="4679381"/>
                  <a:ext cx="274320" cy="274320"/>
                </a:xfrm>
                <a:prstGeom prst="triangle">
                  <a:avLst/>
                </a:prstGeom>
                <a:pattFill prst="dk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30114" y="4390808"/>
                  <a:ext cx="1342121" cy="13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72235" y="4394632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8292" y="3988155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8292" y="5762519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8238" y="4626021"/>
              <a:ext cx="0" cy="113649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861" y="4626021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615" y="3970313"/>
              <a:ext cx="2500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9269" y="3963671"/>
              <a:ext cx="306632" cy="3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390043" cy="287207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100584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into filled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96253" y="0"/>
            <a:ext cx="4287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Update </a:t>
            </a:r>
            <a:r>
              <a:rPr lang="en-US" sz="2800" dirty="0" err="1"/>
              <a:t>newNode</a:t>
            </a:r>
            <a:r>
              <a:rPr lang="en-US" sz="2800" dirty="0"/>
              <a:t>-</a:t>
            </a:r>
            <a:r>
              <a:rPr lang="en-US" sz="2800" dirty="0" smtClean="0"/>
              <a:t>&gt;next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smtClean="0"/>
              <a:t>head-&gt;</a:t>
            </a:r>
            <a:r>
              <a:rPr lang="en-US" sz="2800" dirty="0" err="1" smtClean="0"/>
              <a:t>prev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smtClean="0"/>
              <a:t>head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size</a:t>
            </a:r>
          </a:p>
        </p:txBody>
      </p:sp>
      <p:grpSp>
        <p:nvGrpSpPr>
          <p:cNvPr id="67" name="Group 66" hidden="1"/>
          <p:cNvGrpSpPr/>
          <p:nvPr/>
        </p:nvGrpSpPr>
        <p:grpSpPr>
          <a:xfrm>
            <a:off x="1122218" y="1876305"/>
            <a:ext cx="12030767" cy="4041398"/>
            <a:chOff x="1122218" y="1876305"/>
            <a:chExt cx="12030767" cy="4041398"/>
          </a:xfrm>
        </p:grpSpPr>
        <p:grpSp>
          <p:nvGrpSpPr>
            <p:cNvPr id="215" name="Group 214"/>
            <p:cNvGrpSpPr/>
            <p:nvPr/>
          </p:nvGrpSpPr>
          <p:grpSpPr>
            <a:xfrm>
              <a:off x="1122218" y="1876305"/>
              <a:ext cx="12030767" cy="4041398"/>
              <a:chOff x="1122218" y="1876305"/>
              <a:chExt cx="12030767" cy="4041398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502972" y="187630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2783" y="2769708"/>
                <a:ext cx="6733060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2816" y="2484446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7540" y="2484446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8817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6531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4245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1103183" y="3940987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5898" y="452775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9868" y="4142432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9869" y="4142432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3869" y="4141315"/>
                <a:ext cx="551314" cy="11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869" y="4142432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3869" y="5753517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3211" y="4821664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3814" y="482166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3814" y="452775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3211" y="4142431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81" idx="1"/>
              </p:cNvCxnSpPr>
              <p:nvPr/>
            </p:nvCxnSpPr>
            <p:spPr>
              <a:xfrm flipH="1">
                <a:off x="8233211" y="4141687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015" y="4142433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2015" y="5916797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1961" y="4821665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2584" y="4818400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5898" y="481840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1466" y="4834753"/>
                <a:ext cx="0" cy="108204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2584" y="4520562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1961" y="4142060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1961" y="4141316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765" y="4142063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0765" y="5753517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6058" y="4821295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41334" y="4821293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41333" y="4520562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16388" y="4533650"/>
                <a:ext cx="0" cy="2847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Isosceles Triangle 249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12878665" y="4827606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5843" y="2782284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6957" y="3679789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400" y="3679789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1431664" y="3950208"/>
                <a:ext cx="1564106" cy="1543310"/>
                <a:chOff x="10095569" y="3785616"/>
                <a:chExt cx="1564106" cy="1543310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sp>
            <p:nvSpPr>
              <p:cNvPr id="255" name="Isosceles Triangle 25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3229605" y="4970260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4644" y="4548947"/>
                <a:ext cx="1342121" cy="130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  <a:stCxn id="255" idx="3"/>
              </p:cNvCxnSpPr>
              <p:nvPr/>
            </p:nvCxnSpPr>
            <p:spPr>
              <a:xfrm flipV="1">
                <a:off x="3366765" y="4810688"/>
                <a:ext cx="0" cy="15957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4644" y="4797600"/>
                <a:ext cx="1342121" cy="130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  <a:endCxn id="255" idx="3"/>
              </p:cNvCxnSpPr>
              <p:nvPr/>
            </p:nvCxnSpPr>
            <p:spPr>
              <a:xfrm>
                <a:off x="3366765" y="4562036"/>
                <a:ext cx="0" cy="4082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2218" y="5916797"/>
                <a:ext cx="4838416" cy="906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2218" y="4141315"/>
                <a:ext cx="279168" cy="1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218" y="4141316"/>
                <a:ext cx="0" cy="177436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5846678" y="5003474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284" idx="3"/>
            </p:cNvCxnSpPr>
            <p:nvPr/>
          </p:nvCxnSpPr>
          <p:spPr>
            <a:xfrm flipV="1">
              <a:off x="5983838" y="4843902"/>
              <a:ext cx="0" cy="1595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8" name="Picture 3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432718" cy="2872075"/>
          </a:xfrm>
          <a:prstGeom prst="rect">
            <a:avLst/>
          </a:prstGeom>
        </p:spPr>
      </p:pic>
      <p:sp>
        <p:nvSpPr>
          <p:cNvPr id="359" name="Rectangle 358"/>
          <p:cNvSpPr/>
          <p:nvPr/>
        </p:nvSpPr>
        <p:spPr>
          <a:xfrm>
            <a:off x="250371" y="3211286"/>
            <a:ext cx="1556658" cy="1309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1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96253" y="0"/>
            <a:ext cx="4287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</a:t>
            </a:r>
            <a:r>
              <a:rPr lang="en-US" sz="2800" dirty="0" err="1">
                <a:solidFill>
                  <a:srgbClr val="FF0000"/>
                </a:solidFill>
              </a:rPr>
              <a:t>newNode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smtClean="0">
                <a:solidFill>
                  <a:srgbClr val="FF0000"/>
                </a:solidFill>
              </a:rPr>
              <a:t>&gt;next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smtClean="0"/>
              <a:t>head-&gt;</a:t>
            </a:r>
            <a:r>
              <a:rPr lang="en-US" sz="2800" dirty="0" err="1" smtClean="0"/>
              <a:t>prev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smtClean="0"/>
              <a:t>head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size</a:t>
            </a:r>
          </a:p>
        </p:txBody>
      </p:sp>
      <p:grpSp>
        <p:nvGrpSpPr>
          <p:cNvPr id="5" name="Group 4" hidden="1"/>
          <p:cNvGrpSpPr/>
          <p:nvPr/>
        </p:nvGrpSpPr>
        <p:grpSpPr>
          <a:xfrm>
            <a:off x="1122218" y="1876305"/>
            <a:ext cx="12030767" cy="4041398"/>
            <a:chOff x="1122218" y="1876305"/>
            <a:chExt cx="12030767" cy="4041398"/>
          </a:xfrm>
        </p:grpSpPr>
        <p:grpSp>
          <p:nvGrpSpPr>
            <p:cNvPr id="145" name="Group 144"/>
            <p:cNvGrpSpPr/>
            <p:nvPr/>
          </p:nvGrpSpPr>
          <p:grpSpPr>
            <a:xfrm>
              <a:off x="1122218" y="1876305"/>
              <a:ext cx="12030767" cy="4041398"/>
              <a:chOff x="1122218" y="1876305"/>
              <a:chExt cx="12030767" cy="404139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502972" y="187630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2783" y="2769708"/>
                <a:ext cx="6733060" cy="12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2816" y="2484446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7540" y="2484446"/>
                <a:ext cx="0" cy="119534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8817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6531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4245183" y="3949181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11103183" y="3940987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5898" y="452775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9868" y="4142432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9869" y="4142432"/>
                <a:ext cx="551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765" y="4141316"/>
                <a:ext cx="878418" cy="111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869" y="4142432"/>
                <a:ext cx="0" cy="16110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3869" y="5753517"/>
                <a:ext cx="453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3211" y="4821664"/>
                <a:ext cx="0" cy="9318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3814" y="4821664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3814" y="452775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3211" y="4142431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211" idx="1"/>
              </p:cNvCxnSpPr>
              <p:nvPr/>
            </p:nvCxnSpPr>
            <p:spPr>
              <a:xfrm flipH="1">
                <a:off x="8233211" y="4141687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015" y="4142433"/>
                <a:ext cx="0" cy="17743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2015" y="5916797"/>
                <a:ext cx="42399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1961" y="4821665"/>
                <a:ext cx="0" cy="1095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2584" y="4818400"/>
                <a:ext cx="1118431" cy="326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5898" y="4818400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1466" y="4834753"/>
                <a:ext cx="0" cy="108204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82584" y="4520562"/>
                <a:ext cx="11155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1961" y="4142060"/>
                <a:ext cx="0" cy="38531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1961" y="4141316"/>
                <a:ext cx="583972" cy="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765" y="4142063"/>
                <a:ext cx="0" cy="16114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0765" y="5753517"/>
                <a:ext cx="4305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6058" y="4821295"/>
                <a:ext cx="0" cy="9322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41334" y="4821293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41333" y="4520562"/>
                <a:ext cx="1375055" cy="6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16388" y="4533650"/>
                <a:ext cx="0" cy="2847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12878665" y="4827606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25843" y="2782284"/>
                <a:ext cx="0" cy="1359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6957" y="3679789"/>
                <a:ext cx="1310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400" y="3679789"/>
                <a:ext cx="0" cy="4615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1431664" y="3950208"/>
                <a:ext cx="1564106" cy="1543310"/>
                <a:chOff x="10095569" y="3785616"/>
                <a:chExt cx="1564106" cy="1543310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10095569" y="3785616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10095569" y="3788882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10095569" y="4901202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3229605" y="4970260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4644" y="4548947"/>
                <a:ext cx="1342121" cy="1308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  <a:stCxn id="185" idx="3"/>
              </p:cNvCxnSpPr>
              <p:nvPr/>
            </p:nvCxnSpPr>
            <p:spPr>
              <a:xfrm flipV="1">
                <a:off x="3366765" y="4810688"/>
                <a:ext cx="0" cy="15957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4644" y="4797600"/>
                <a:ext cx="1342121" cy="130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765" y="4141316"/>
                <a:ext cx="0" cy="4207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2218" y="5916797"/>
                <a:ext cx="4838416" cy="906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2218" y="4141315"/>
                <a:ext cx="279168" cy="1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218" y="4141316"/>
                <a:ext cx="0" cy="1774364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5846678" y="5003474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214" idx="3"/>
            </p:cNvCxnSpPr>
            <p:nvPr/>
          </p:nvCxnSpPr>
          <p:spPr>
            <a:xfrm flipV="1">
              <a:off x="5983838" y="4843902"/>
              <a:ext cx="0" cy="1595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432718" cy="2872075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96253" y="0"/>
            <a:ext cx="4287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newNode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&gt;next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</a:t>
            </a:r>
            <a:r>
              <a:rPr lang="en-US" sz="2800" dirty="0" smtClean="0">
                <a:solidFill>
                  <a:srgbClr val="FF0000"/>
                </a:solidFill>
              </a:rPr>
              <a:t>head-&gt;</a:t>
            </a:r>
            <a:r>
              <a:rPr lang="en-US" sz="2800" dirty="0" err="1" smtClean="0">
                <a:solidFill>
                  <a:srgbClr val="FF0000"/>
                </a:solidFill>
              </a:rPr>
              <a:t>prev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smtClean="0"/>
              <a:t>head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Update size</a:t>
            </a:r>
          </a:p>
        </p:txBody>
      </p:sp>
      <p:grpSp>
        <p:nvGrpSpPr>
          <p:cNvPr id="3" name="Group 2" hidden="1"/>
          <p:cNvGrpSpPr/>
          <p:nvPr/>
        </p:nvGrpSpPr>
        <p:grpSpPr>
          <a:xfrm>
            <a:off x="1122218" y="1876305"/>
            <a:ext cx="12030767" cy="4041398"/>
            <a:chOff x="1122218" y="1876305"/>
            <a:chExt cx="12030767" cy="40413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502972" y="1876305"/>
              <a:ext cx="1564106" cy="1540044"/>
              <a:chOff x="681789" y="1596188"/>
              <a:chExt cx="1564106" cy="15400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ize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2783" y="2769708"/>
              <a:ext cx="6733060" cy="125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2816" y="2484446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7540" y="2484446"/>
              <a:ext cx="0" cy="119534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8817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6531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4245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11103183" y="3940987"/>
              <a:ext cx="1564106" cy="1540044"/>
              <a:chOff x="681789" y="3785935"/>
              <a:chExt cx="1564106" cy="154004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868" y="4142432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9869" y="4142432"/>
              <a:ext cx="55131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6765" y="4141316"/>
              <a:ext cx="878418" cy="11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869" y="4142432"/>
              <a:ext cx="0" cy="161108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869" y="5753517"/>
              <a:ext cx="45393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821664"/>
              <a:ext cx="0" cy="93185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82166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142431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8233211" y="4141687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2015" y="4142433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015" y="5916797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821665"/>
              <a:ext cx="0" cy="10951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818400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818400"/>
              <a:ext cx="111556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66" y="4834753"/>
              <a:ext cx="0" cy="108204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520562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142060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961" y="4141316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65" y="4142063"/>
              <a:ext cx="0" cy="161145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765" y="5753517"/>
              <a:ext cx="43052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6058" y="4821295"/>
              <a:ext cx="0" cy="9322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4" y="4821293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3" y="4520562"/>
              <a:ext cx="1375055" cy="68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6388" y="4533650"/>
              <a:ext cx="0" cy="28475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2878665" y="482760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843" y="2782284"/>
              <a:ext cx="0" cy="1359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6957" y="3679789"/>
              <a:ext cx="13105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679789"/>
              <a:ext cx="0" cy="461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431664" y="3950208"/>
              <a:ext cx="1564106" cy="1543310"/>
              <a:chOff x="10095569" y="3785616"/>
              <a:chExt cx="1564106" cy="15433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C3E60A16-18E5-483F-B3A2-942620CF1215}"/>
                  </a:ext>
                </a:extLst>
              </p:cNvPr>
              <p:cNvSpPr/>
              <p:nvPr/>
            </p:nvSpPr>
            <p:spPr>
              <a:xfrm>
                <a:off x="10095569" y="3785616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next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prev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11EDCB54-1EFC-4948-B533-57B4A6BCE5E6}"/>
                  </a:ext>
                </a:extLst>
              </p:cNvPr>
              <p:cNvSpPr/>
              <p:nvPr/>
            </p:nvSpPr>
            <p:spPr>
              <a:xfrm>
                <a:off x="10095569" y="3788882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Node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10095569" y="4901202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3229605" y="4970260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548947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3366765" y="4810688"/>
              <a:ext cx="0" cy="1595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797600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765" y="4141316"/>
              <a:ext cx="0" cy="42072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2218" y="5916797"/>
              <a:ext cx="4838416" cy="90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218" y="4141315"/>
              <a:ext cx="279168" cy="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" y="4141316"/>
              <a:ext cx="0" cy="17743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432718" cy="287207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</a:t>
            </a:r>
            <a:r>
              <a:rPr lang="en-US" dirty="0" smtClean="0"/>
              <a:t>Linked </a:t>
            </a:r>
            <a:r>
              <a:rPr lang="en-US" dirty="0"/>
              <a:t>List</a:t>
            </a:r>
          </a:p>
        </p:txBody>
      </p:sp>
      <p:grpSp>
        <p:nvGrpSpPr>
          <p:cNvPr id="118" name="Group 117" hidden="1"/>
          <p:cNvGrpSpPr/>
          <p:nvPr/>
        </p:nvGrpSpPr>
        <p:grpSpPr>
          <a:xfrm>
            <a:off x="302572" y="1707159"/>
            <a:ext cx="9650013" cy="4040492"/>
            <a:chOff x="302572" y="1707159"/>
            <a:chExt cx="9650013" cy="40404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02572" y="1707159"/>
              <a:ext cx="1564106" cy="1540044"/>
              <a:chOff x="681789" y="1596188"/>
              <a:chExt cx="1564106" cy="154004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ize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383" y="2600562"/>
              <a:ext cx="6733060" cy="125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" y="2315300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40" y="2315300"/>
              <a:ext cx="0" cy="119534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5616783" y="3780035"/>
              <a:ext cx="1564106" cy="1540044"/>
              <a:chOff x="681789" y="3785935"/>
              <a:chExt cx="1564106" cy="154004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3330783" y="3780035"/>
              <a:ext cx="1564106" cy="1540044"/>
              <a:chOff x="681789" y="3785935"/>
              <a:chExt cx="1564106" cy="15400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1044783" y="3780035"/>
              <a:ext cx="1564106" cy="1540044"/>
              <a:chOff x="681789" y="3785935"/>
              <a:chExt cx="1564106" cy="154004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7902783" y="3771841"/>
              <a:ext cx="1564106" cy="1540044"/>
              <a:chOff x="681789" y="3785935"/>
              <a:chExt cx="1564106" cy="154004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5498" y="435860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468" y="3973286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469" y="3973286"/>
              <a:ext cx="55131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469" y="3973286"/>
              <a:ext cx="55131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69" y="3973286"/>
              <a:ext cx="0" cy="161108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469" y="5584371"/>
              <a:ext cx="45393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811" y="4652518"/>
              <a:ext cx="0" cy="93185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414" y="4652518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414" y="435860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811" y="3973285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032811" y="3972541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615" y="3973287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615" y="5747651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561" y="4652519"/>
              <a:ext cx="0" cy="10951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184" y="4649254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5498" y="464925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066" y="4665606"/>
              <a:ext cx="0" cy="28474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2653343" y="4959562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184" y="4351416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561" y="3972914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561" y="3972170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365" y="3972917"/>
              <a:ext cx="0" cy="161145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365" y="5584371"/>
              <a:ext cx="43052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5658" y="4652149"/>
              <a:ext cx="0" cy="9322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934" y="4652147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933" y="4351416"/>
              <a:ext cx="1375055" cy="68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5988" y="4364504"/>
              <a:ext cx="0" cy="28475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9678265" y="4658460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443" y="2613138"/>
              <a:ext cx="0" cy="1359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57" y="3510643"/>
              <a:ext cx="13105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3510643"/>
              <a:ext cx="0" cy="461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6793971" cy="2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96253" y="0"/>
            <a:ext cx="4287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newNode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&gt;next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head-&gt;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</a:t>
            </a:r>
            <a:r>
              <a:rPr lang="en-US" sz="2800" dirty="0" smtClean="0">
                <a:solidFill>
                  <a:srgbClr val="FF0000"/>
                </a:solidFill>
              </a:rPr>
              <a:t>head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/>
              <a:t>Update size</a:t>
            </a:r>
          </a:p>
        </p:txBody>
      </p:sp>
      <p:grpSp>
        <p:nvGrpSpPr>
          <p:cNvPr id="3" name="Group 2" hidden="1"/>
          <p:cNvGrpSpPr/>
          <p:nvPr/>
        </p:nvGrpSpPr>
        <p:grpSpPr>
          <a:xfrm>
            <a:off x="1122218" y="1876305"/>
            <a:ext cx="12030767" cy="4041398"/>
            <a:chOff x="1122218" y="1876305"/>
            <a:chExt cx="12030767" cy="40413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502972" y="1876305"/>
              <a:ext cx="1564106" cy="1540044"/>
              <a:chOff x="681789" y="1596188"/>
              <a:chExt cx="1564106" cy="15400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ize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2783" y="2769708"/>
              <a:ext cx="6733060" cy="125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2816" y="2484446"/>
              <a:ext cx="117472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7540" y="2484446"/>
              <a:ext cx="0" cy="119534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8817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6531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4245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11103183" y="3940987"/>
              <a:ext cx="1564106" cy="1540044"/>
              <a:chOff x="681789" y="3785935"/>
              <a:chExt cx="1564106" cy="154004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868" y="4142432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9869" y="4142432"/>
              <a:ext cx="55131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6765" y="4141316"/>
              <a:ext cx="878418" cy="11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869" y="4142432"/>
              <a:ext cx="0" cy="161108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869" y="5753517"/>
              <a:ext cx="45393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821664"/>
              <a:ext cx="0" cy="93185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82166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142431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8233211" y="4141687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2015" y="4142433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015" y="5916797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821665"/>
              <a:ext cx="0" cy="10951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818400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81840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66" y="4834753"/>
              <a:ext cx="0" cy="10820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520562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142060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961" y="4141316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65" y="4142063"/>
              <a:ext cx="0" cy="161145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765" y="5753517"/>
              <a:ext cx="43052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6058" y="4821295"/>
              <a:ext cx="0" cy="9322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4" y="4821293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3" y="4520562"/>
              <a:ext cx="1375055" cy="68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6388" y="4533650"/>
              <a:ext cx="0" cy="28475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2878665" y="482760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843" y="2782284"/>
              <a:ext cx="0" cy="1359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6073" y="3679788"/>
              <a:ext cx="4131469" cy="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" y="3679788"/>
              <a:ext cx="0" cy="46152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431664" y="3950208"/>
              <a:ext cx="1564106" cy="1543310"/>
              <a:chOff x="10095569" y="3785616"/>
              <a:chExt cx="1564106" cy="15433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C3E60A16-18E5-483F-B3A2-942620CF1215}"/>
                  </a:ext>
                </a:extLst>
              </p:cNvPr>
              <p:cNvSpPr/>
              <p:nvPr/>
            </p:nvSpPr>
            <p:spPr>
              <a:xfrm>
                <a:off x="10095569" y="3785616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next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prev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11EDCB54-1EFC-4948-B533-57B4A6BCE5E6}"/>
                  </a:ext>
                </a:extLst>
              </p:cNvPr>
              <p:cNvSpPr/>
              <p:nvPr/>
            </p:nvSpPr>
            <p:spPr>
              <a:xfrm>
                <a:off x="10095569" y="3788882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Node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10095569" y="4901202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3229605" y="4970260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548947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3366765" y="4810688"/>
              <a:ext cx="0" cy="1595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797600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765" y="4141316"/>
              <a:ext cx="0" cy="42072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2218" y="5916797"/>
              <a:ext cx="4838416" cy="90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218" y="4141315"/>
              <a:ext cx="279168" cy="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" y="4141316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8432718" cy="287207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99895"/>
            <a:ext cx="1595125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96253" y="0"/>
            <a:ext cx="4287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newNode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&gt;next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head-&gt;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size</a:t>
            </a:r>
          </a:p>
        </p:txBody>
      </p:sp>
      <p:grpSp>
        <p:nvGrpSpPr>
          <p:cNvPr id="4" name="Group 3" hidden="1"/>
          <p:cNvGrpSpPr/>
          <p:nvPr/>
        </p:nvGrpSpPr>
        <p:grpSpPr>
          <a:xfrm>
            <a:off x="1122218" y="1876305"/>
            <a:ext cx="12030767" cy="4041398"/>
            <a:chOff x="1122218" y="1876305"/>
            <a:chExt cx="12030767" cy="40413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502972" y="1876305"/>
              <a:ext cx="1564106" cy="1540044"/>
              <a:chOff x="681789" y="1596188"/>
              <a:chExt cx="1564106" cy="15400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ize </a:t>
                </a:r>
                <a:r>
                  <a:rPr lang="en-US" dirty="0">
                    <a:solidFill>
                      <a:srgbClr val="FF0000"/>
                    </a:solidFill>
                  </a:rPr>
                  <a:t>= 5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2783" y="2769708"/>
              <a:ext cx="6733060" cy="125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2816" y="2484446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7540" y="2484446"/>
              <a:ext cx="0" cy="119534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8817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6531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4245183" y="3949181"/>
              <a:ext cx="1564106" cy="1540044"/>
              <a:chOff x="681789" y="3785935"/>
              <a:chExt cx="1564106" cy="154004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89EB31F-1E37-4015-B44C-EAB6FB17F36D}"/>
                </a:ext>
              </a:extLst>
            </p:cNvPr>
            <p:cNvGrpSpPr/>
            <p:nvPr/>
          </p:nvGrpSpPr>
          <p:grpSpPr>
            <a:xfrm>
              <a:off x="11103183" y="3940987"/>
              <a:ext cx="1564106" cy="1540044"/>
              <a:chOff x="681789" y="3785935"/>
              <a:chExt cx="1564106" cy="154004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B46FAD2A-DED6-4D60-9B74-181EEEDFAC6C}"/>
                  </a:ext>
                </a:extLst>
              </p:cNvPr>
              <p:cNvGrpSpPr/>
              <p:nvPr/>
            </p:nvGrpSpPr>
            <p:grpSpPr>
              <a:xfrm>
                <a:off x="681789" y="3785935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C3E60A16-18E5-483F-B3A2-942620CF1215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next</a:t>
                  </a:r>
                </a:p>
                <a:p>
                  <a:r>
                    <a:rPr lang="en-US" dirty="0" err="1" smtClean="0">
                      <a:solidFill>
                        <a:schemeClr val="tx1"/>
                      </a:solidFill>
                    </a:rPr>
                    <a:t>prev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xmlns="" id="{11EDCB54-1EFC-4948-B533-57B4A6BCE5E6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Node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681789" y="4898255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868" y="4142432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9869" y="4142432"/>
              <a:ext cx="55131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6765" y="4141316"/>
              <a:ext cx="878418" cy="11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869" y="4142432"/>
              <a:ext cx="0" cy="161108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869" y="5753517"/>
              <a:ext cx="453934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821664"/>
              <a:ext cx="0" cy="93185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821664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814" y="452775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3211" y="4142431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8233211" y="4141687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2015" y="4142433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015" y="5916797"/>
              <a:ext cx="42399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821665"/>
              <a:ext cx="0" cy="10951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818400"/>
              <a:ext cx="1118431" cy="32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898" y="4818400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66" y="4834753"/>
              <a:ext cx="0" cy="10820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2584" y="4520562"/>
              <a:ext cx="111556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1961" y="4142060"/>
              <a:ext cx="0" cy="38531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961" y="4141316"/>
              <a:ext cx="583972" cy="7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65" y="4142063"/>
              <a:ext cx="0" cy="161145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765" y="5753517"/>
              <a:ext cx="43052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6058" y="4821295"/>
              <a:ext cx="0" cy="9322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4" y="4821293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1333" y="4520562"/>
              <a:ext cx="1375055" cy="68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6388" y="4533650"/>
              <a:ext cx="0" cy="28475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2878665" y="482760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843" y="2782284"/>
              <a:ext cx="0" cy="1359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6073" y="3679788"/>
              <a:ext cx="4131469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" y="3679788"/>
              <a:ext cx="0" cy="461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431664" y="3950208"/>
              <a:ext cx="1564106" cy="1543310"/>
              <a:chOff x="10095569" y="3785616"/>
              <a:chExt cx="1564106" cy="15433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C3E60A16-18E5-483F-B3A2-942620CF1215}"/>
                  </a:ext>
                </a:extLst>
              </p:cNvPr>
              <p:cNvSpPr/>
              <p:nvPr/>
            </p:nvSpPr>
            <p:spPr>
              <a:xfrm>
                <a:off x="10095569" y="3785616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next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prev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11EDCB54-1EFC-4948-B533-57B4A6BCE5E6}"/>
                  </a:ext>
                </a:extLst>
              </p:cNvPr>
              <p:cNvSpPr/>
              <p:nvPr/>
            </p:nvSpPr>
            <p:spPr>
              <a:xfrm>
                <a:off x="10095569" y="3788882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Node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1F50B995-0E57-4AA7-A6DC-CBD39FAAA0B2}"/>
                  </a:ext>
                </a:extLst>
              </p:cNvPr>
              <p:cNvSpPr/>
              <p:nvPr/>
            </p:nvSpPr>
            <p:spPr>
              <a:xfrm>
                <a:off x="10095569" y="4901202"/>
                <a:ext cx="1564106" cy="4277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Data</a:t>
                </a:r>
              </a:p>
            </p:txBody>
          </p: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3229605" y="4970260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548947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3366765" y="4810688"/>
              <a:ext cx="0" cy="1595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4644" y="4797600"/>
              <a:ext cx="1342121" cy="130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765" y="4141316"/>
              <a:ext cx="0" cy="42072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2218" y="5916797"/>
              <a:ext cx="4838416" cy="90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218" y="4141315"/>
              <a:ext cx="279168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218" y="4141316"/>
              <a:ext cx="0" cy="177436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list-&gt;size++;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8432718" cy="2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134600" cy="238760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nsertAfter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/>
              <a:t>, </a:t>
            </a:r>
            <a:r>
              <a:rPr lang="en-US" dirty="0" err="1"/>
              <a:t>afterData</a:t>
            </a:r>
            <a:r>
              <a:rPr lang="en-US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6244" y="3509963"/>
            <a:ext cx="35995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Board</a:t>
            </a:r>
            <a:r>
              <a:rPr lang="en-US" dirty="0" smtClean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971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InsertAfter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, </a:t>
            </a:r>
            <a:r>
              <a:rPr lang="en-US" dirty="0" err="1" smtClean="0"/>
              <a:t>afterData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699" y="1690688"/>
            <a:ext cx="419837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list-&gt;head;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-&gt;data ==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list-&gt;tail)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list-&gt;tail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-&gt;next-&gt;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Initialize()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138524" y="1205207"/>
            <a:ext cx="3173363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LinkedList* list;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(LinkedList));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list-&gt;head 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list-&gt;tail 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list-&gt;size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7047084" cy="320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 txBox="1">
            <a:spLocks/>
          </p:cNvSpPr>
          <p:nvPr/>
        </p:nvSpPr>
        <p:spPr>
          <a:xfrm>
            <a:off x="838200" y="3074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Node* </a:t>
            </a:r>
            <a:r>
              <a:rPr lang="en-US" dirty="0" err="1"/>
              <a:t>i</a:t>
            </a:r>
            <a:r>
              <a:rPr lang="en-US" dirty="0" err="1" smtClean="0"/>
              <a:t>nitializeNode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8524" y="4326585"/>
            <a:ext cx="3173363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84" y="4246202"/>
            <a:ext cx="1717511" cy="13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append/prepend(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into empty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32320" y="91440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 hidden="1"/>
          <p:cNvGrpSpPr/>
          <p:nvPr/>
        </p:nvGrpSpPr>
        <p:grpSpPr>
          <a:xfrm>
            <a:off x="302572" y="1707159"/>
            <a:ext cx="7712968" cy="3751809"/>
            <a:chOff x="302572" y="1707159"/>
            <a:chExt cx="7712968" cy="37518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02572" y="1707159"/>
              <a:ext cx="1564106" cy="1540044"/>
              <a:chOff x="681789" y="1596188"/>
              <a:chExt cx="1564106" cy="15400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ize </a:t>
                </a:r>
                <a:r>
                  <a:rPr lang="en-US" dirty="0">
                    <a:solidFill>
                      <a:schemeClr val="tx1"/>
                    </a:solidFill>
                  </a:rPr>
                  <a:t>= 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83" y="2600562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07" y="2613650"/>
              <a:ext cx="0" cy="28474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929384" y="290760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" y="2315300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40" y="2328388"/>
              <a:ext cx="0" cy="28474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069707" y="3810654"/>
              <a:ext cx="1945833" cy="1540044"/>
              <a:chOff x="2277157" y="3609486"/>
              <a:chExt cx="1945833" cy="154004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2277157" y="3609486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669" y="4496674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393" y="4509762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3948670" y="4803718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702" y="4211412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426" y="4224500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5996254" y="3730752"/>
              <a:ext cx="2019286" cy="17282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5449687" cy="266296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append/prepend(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append/prepend(</a:t>
            </a:r>
            <a:r>
              <a:rPr lang="en-US" dirty="0" err="1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2320" y="91440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 hidden="1"/>
          <p:cNvGrpSpPr/>
          <p:nvPr/>
        </p:nvGrpSpPr>
        <p:grpSpPr>
          <a:xfrm>
            <a:off x="302572" y="1707159"/>
            <a:ext cx="7712968" cy="3643539"/>
            <a:chOff x="302572" y="1707159"/>
            <a:chExt cx="7712968" cy="36435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02572" y="1707159"/>
              <a:ext cx="1564106" cy="1540044"/>
              <a:chOff x="681789" y="1596188"/>
              <a:chExt cx="1564106" cy="15400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ize </a:t>
                </a:r>
                <a:r>
                  <a:rPr lang="en-US" dirty="0">
                    <a:solidFill>
                      <a:schemeClr val="tx1"/>
                    </a:solidFill>
                  </a:rPr>
                  <a:t>= 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83" y="2600562"/>
              <a:ext cx="11747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107" y="2613650"/>
              <a:ext cx="0" cy="28474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xmlns="" id="{6DD22150-CFA7-4E97-9FF6-B76260455527}"/>
                </a:ext>
              </a:extLst>
            </p:cNvPr>
            <p:cNvSpPr/>
            <p:nvPr/>
          </p:nvSpPr>
          <p:spPr>
            <a:xfrm flipV="1">
              <a:off x="1929384" y="2907606"/>
              <a:ext cx="274320" cy="274320"/>
            </a:xfrm>
            <a:prstGeom prst="triangle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416" y="2315300"/>
              <a:ext cx="432880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069707" y="3810654"/>
              <a:ext cx="1945833" cy="1540044"/>
              <a:chOff x="2277157" y="3609486"/>
              <a:chExt cx="1945833" cy="154004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2277157" y="3609486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669" y="4496674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393" y="4509762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3948670" y="4803718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702" y="4211412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426" y="4224500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224" y="2315300"/>
              <a:ext cx="0" cy="167194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5221224" y="3987243"/>
              <a:ext cx="84848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5436884" cy="2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append/prepend(</a:t>
            </a:r>
            <a:r>
              <a:rPr lang="en-US" dirty="0" err="1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2320" y="91440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list-&gt;tail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1" y="99895"/>
            <a:ext cx="1595125" cy="1591056"/>
          </a:xfrm>
          <a:prstGeom prst="rect">
            <a:avLst/>
          </a:prstGeom>
        </p:spPr>
      </p:pic>
      <p:grpSp>
        <p:nvGrpSpPr>
          <p:cNvPr id="53" name="Group 52" hidden="1"/>
          <p:cNvGrpSpPr/>
          <p:nvPr/>
        </p:nvGrpSpPr>
        <p:grpSpPr>
          <a:xfrm>
            <a:off x="411429" y="1799687"/>
            <a:ext cx="7712968" cy="3643539"/>
            <a:chOff x="411429" y="1799687"/>
            <a:chExt cx="7712968" cy="3643539"/>
          </a:xfrm>
        </p:grpSpPr>
        <p:grpSp>
          <p:nvGrpSpPr>
            <p:cNvPr id="28" name="Group 27"/>
            <p:cNvGrpSpPr/>
            <p:nvPr/>
          </p:nvGrpSpPr>
          <p:grpSpPr>
            <a:xfrm>
              <a:off x="411429" y="1799687"/>
              <a:ext cx="7712968" cy="3643539"/>
              <a:chOff x="302572" y="1707159"/>
              <a:chExt cx="7712968" cy="364353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C86FF72F-061D-484D-A411-0B8BF40B6ABA}"/>
                  </a:ext>
                </a:extLst>
              </p:cNvPr>
              <p:cNvGrpSpPr/>
              <p:nvPr/>
            </p:nvGrpSpPr>
            <p:grpSpPr>
              <a:xfrm>
                <a:off x="302572" y="1707159"/>
                <a:ext cx="1564106" cy="1540044"/>
                <a:chOff x="681789" y="1596188"/>
                <a:chExt cx="1564106" cy="154004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E52C5F60-5339-476C-91FD-8CE0FF1A52DD}"/>
                    </a:ext>
                  </a:extLst>
                </p:cNvPr>
                <p:cNvSpPr/>
                <p:nvPr/>
              </p:nvSpPr>
              <p:spPr>
                <a:xfrm>
                  <a:off x="681789" y="1596189"/>
                  <a:ext cx="1564106" cy="15400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head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tail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ize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= 0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="" id="{9CAE1019-3968-4CCC-80BD-361AB250E390}"/>
                    </a:ext>
                  </a:extLst>
                </p:cNvPr>
                <p:cNvSpPr/>
                <p:nvPr/>
              </p:nvSpPr>
              <p:spPr>
                <a:xfrm>
                  <a:off x="681789" y="1596188"/>
                  <a:ext cx="1564106" cy="3850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Linked List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383" y="2590800"/>
                <a:ext cx="4328841" cy="976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416" y="2315300"/>
                <a:ext cx="43288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6069707" y="3810654"/>
                <a:ext cx="1945833" cy="1540044"/>
                <a:chOff x="2277157" y="3609486"/>
                <a:chExt cx="1945833" cy="154004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xmlns="" id="{A89EB31F-1E37-4015-B44C-EAB6FB17F36D}"/>
                    </a:ext>
                  </a:extLst>
                </p:cNvPr>
                <p:cNvGrpSpPr/>
                <p:nvPr/>
              </p:nvGrpSpPr>
              <p:grpSpPr>
                <a:xfrm>
                  <a:off x="2277157" y="3609486"/>
                  <a:ext cx="1564106" cy="1540044"/>
                  <a:chOff x="681789" y="3785935"/>
                  <a:chExt cx="1564106" cy="154004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xmlns="" id="{B46FAD2A-DED6-4D60-9B74-181EEEDFAC6C}"/>
                      </a:ext>
                    </a:extLst>
                  </p:cNvPr>
                  <p:cNvGrpSpPr/>
                  <p:nvPr/>
                </p:nvGrpSpPr>
                <p:grpSpPr>
                  <a:xfrm>
                    <a:off x="681789" y="3785935"/>
                    <a:ext cx="1564106" cy="1540044"/>
                    <a:chOff x="681789" y="1596188"/>
                    <a:chExt cx="1564106" cy="1540044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xmlns="" id="{C3E60A16-18E5-483F-B3A2-942620CF1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89" y="1596189"/>
                      <a:ext cx="1564106" cy="15400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xmlns="" id="{11EDCB54-1EFC-4948-B533-57B4A6BCE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89" y="1596188"/>
                      <a:ext cx="1564106" cy="3850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dirty="0"/>
                        <a:t>Node</a:t>
                      </a:r>
                    </a:p>
                  </p:txBody>
                </p:sp>
              </p:grp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xmlns="" id="{1F50B995-0E57-4AA7-A6DC-CBD39FAAA0B2}"/>
                      </a:ext>
                    </a:extLst>
                  </p:cNvPr>
                  <p:cNvSpPr/>
                  <p:nvPr/>
                </p:nvSpPr>
                <p:spPr>
                  <a:xfrm>
                    <a:off x="681789" y="4898255"/>
                    <a:ext cx="1564106" cy="427724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Data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1669" y="4496674"/>
                  <a:ext cx="11747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6393" y="4509762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xmlns="" id="{6DD22150-CFA7-4E97-9FF6-B76260455527}"/>
                    </a:ext>
                  </a:extLst>
                </p:cNvPr>
                <p:cNvSpPr/>
                <p:nvPr/>
              </p:nvSpPr>
              <p:spPr>
                <a:xfrm flipV="1">
                  <a:off x="3948670" y="4803718"/>
                  <a:ext cx="274320" cy="274320"/>
                </a:xfrm>
                <a:prstGeom prst="triangle">
                  <a:avLst/>
                </a:prstGeom>
                <a:pattFill prst="dk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5E983444-7ABA-416D-9824-8FF73D811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1702" y="4211412"/>
                  <a:ext cx="11747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2845D162-86BE-464E-968D-BA64C21C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6426" y="4224500"/>
                  <a:ext cx="0" cy="2847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224" y="2590800"/>
                <a:ext cx="0" cy="139644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 flipV="1">
                <a:off x="5221224" y="3987243"/>
                <a:ext cx="84848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081" y="2407828"/>
              <a:ext cx="0" cy="28526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5436884" cy="2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append/prepend(</a:t>
            </a:r>
            <a:r>
              <a:rPr lang="en-US" dirty="0" err="1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2320" y="91440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Create new node</a:t>
            </a: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list-&gt;size++;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302572" y="1707159"/>
            <a:ext cx="7712968" cy="3643539"/>
            <a:chOff x="302572" y="1707159"/>
            <a:chExt cx="7712968" cy="36435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86FF72F-061D-484D-A411-0B8BF40B6ABA}"/>
                </a:ext>
              </a:extLst>
            </p:cNvPr>
            <p:cNvGrpSpPr/>
            <p:nvPr/>
          </p:nvGrpSpPr>
          <p:grpSpPr>
            <a:xfrm>
              <a:off x="302572" y="1707159"/>
              <a:ext cx="1564106" cy="1540044"/>
              <a:chOff x="681789" y="1596188"/>
              <a:chExt cx="1564106" cy="15400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52C5F60-5339-476C-91FD-8CE0FF1A52DD}"/>
                  </a:ext>
                </a:extLst>
              </p:cNvPr>
              <p:cNvSpPr/>
              <p:nvPr/>
            </p:nvSpPr>
            <p:spPr>
              <a:xfrm>
                <a:off x="681789" y="1596189"/>
                <a:ext cx="1564106" cy="15400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tail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ize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CAE1019-3968-4CCC-80BD-361AB250E390}"/>
                  </a:ext>
                </a:extLst>
              </p:cNvPr>
              <p:cNvSpPr/>
              <p:nvPr/>
            </p:nvSpPr>
            <p:spPr>
              <a:xfrm>
                <a:off x="681789" y="1596188"/>
                <a:ext cx="1564106" cy="385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Linked List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383" y="2600562"/>
              <a:ext cx="432884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0075" y="2315300"/>
              <a:ext cx="0" cy="28474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416" y="2315300"/>
              <a:ext cx="432880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069707" y="3810654"/>
              <a:ext cx="1945833" cy="1540044"/>
              <a:chOff x="2277157" y="3609486"/>
              <a:chExt cx="1945833" cy="154004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A89EB31F-1E37-4015-B44C-EAB6FB17F36D}"/>
                  </a:ext>
                </a:extLst>
              </p:cNvPr>
              <p:cNvGrpSpPr/>
              <p:nvPr/>
            </p:nvGrpSpPr>
            <p:grpSpPr>
              <a:xfrm>
                <a:off x="2277157" y="3609486"/>
                <a:ext cx="1564106" cy="1540044"/>
                <a:chOff x="681789" y="3785935"/>
                <a:chExt cx="1564106" cy="154004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B46FAD2A-DED6-4D60-9B74-181EEEDFAC6C}"/>
                    </a:ext>
                  </a:extLst>
                </p:cNvPr>
                <p:cNvGrpSpPr/>
                <p:nvPr/>
              </p:nvGrpSpPr>
              <p:grpSpPr>
                <a:xfrm>
                  <a:off x="681789" y="3785935"/>
                  <a:ext cx="1564106" cy="1540044"/>
                  <a:chOff x="681789" y="1596188"/>
                  <a:chExt cx="1564106" cy="1540044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xmlns="" id="{C3E60A16-18E5-483F-B3A2-942620CF1215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9"/>
                    <a:ext cx="1564106" cy="15400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endParaRPr lang="en-US" sz="8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next</a:t>
                    </a:r>
                  </a:p>
                  <a:p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prev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xmlns="" id="{11EDCB54-1EFC-4948-B533-57B4A6BCE5E6}"/>
                      </a:ext>
                    </a:extLst>
                  </p:cNvPr>
                  <p:cNvSpPr/>
                  <p:nvPr/>
                </p:nvSpPr>
                <p:spPr>
                  <a:xfrm>
                    <a:off x="681789" y="1596188"/>
                    <a:ext cx="1564106" cy="3850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dirty="0"/>
                      <a:t>Node</a:t>
                    </a:r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1F50B995-0E57-4AA7-A6DC-CBD39FAAA0B2}"/>
                    </a:ext>
                  </a:extLst>
                </p:cNvPr>
                <p:cNvSpPr/>
                <p:nvPr/>
              </p:nvSpPr>
              <p:spPr>
                <a:xfrm>
                  <a:off x="681789" y="4898255"/>
                  <a:ext cx="1564106" cy="42772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Data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669" y="4496674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393" y="4509762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xmlns="" id="{6DD22150-CFA7-4E97-9FF6-B76260455527}"/>
                  </a:ext>
                </a:extLst>
              </p:cNvPr>
              <p:cNvSpPr/>
              <p:nvPr/>
            </p:nvSpPr>
            <p:spPr>
              <a:xfrm flipV="1">
                <a:off x="3948670" y="4803718"/>
                <a:ext cx="274320" cy="274320"/>
              </a:xfrm>
              <a:prstGeom prst="triangle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E983444-7ABA-416D-9824-8FF73D811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1702" y="4211412"/>
                <a:ext cx="11747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2845D162-86BE-464E-968D-BA64C21C2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6426" y="4224500"/>
                <a:ext cx="0" cy="2847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845D162-86BE-464E-968D-BA64C21C2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0075" y="2600562"/>
              <a:ext cx="0" cy="13866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E983444-7ABA-416D-9824-8FF73D811EFE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5221224" y="3987243"/>
              <a:ext cx="8484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456" y="100584"/>
            <a:ext cx="1595125" cy="1591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5436884" cy="25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0EE15F-03C3-4F8E-A202-DCB9B9F892E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56f87f42-bac6-49e2-b9d5-04744cb514ee"/>
    <ds:schemaRef ds:uri="http://schemas.microsoft.com/office/2006/documentManagement/types"/>
    <ds:schemaRef ds:uri="fcae3b96-bd14-4ee2-8386-a94084e6001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364E5-434E-45B9-9F9B-74FC62E798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C8D78A-A432-4FFF-BA5F-6E6BC84CB632}"/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773</Words>
  <Application>Microsoft Office PowerPoint</Application>
  <PresentationFormat>Widescreen</PresentationFormat>
  <Paragraphs>729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Doubly Linked List</vt:lpstr>
      <vt:lpstr>Doubly Linked List</vt:lpstr>
      <vt:lpstr>Initialize()</vt:lpstr>
      <vt:lpstr>Initialize()</vt:lpstr>
      <vt:lpstr>append/prepend(newData) into empty list</vt:lpstr>
      <vt:lpstr>append/prepend(newData)</vt:lpstr>
      <vt:lpstr>append/prepend(newData)</vt:lpstr>
      <vt:lpstr>append/prepend(newData)</vt:lpstr>
      <vt:lpstr>append/prepend(newData)</vt:lpstr>
      <vt:lpstr>append(newData) into filled list</vt:lpstr>
      <vt:lpstr>append(newData)</vt:lpstr>
      <vt:lpstr>append(newData)</vt:lpstr>
      <vt:lpstr>append(newData)</vt:lpstr>
      <vt:lpstr>append(newData)</vt:lpstr>
      <vt:lpstr>append(newData)</vt:lpstr>
      <vt:lpstr>prepend(newData) into filled list</vt:lpstr>
      <vt:lpstr>prepend(newData)</vt:lpstr>
      <vt:lpstr>prepend(newData)</vt:lpstr>
      <vt:lpstr>prepend(newData)</vt:lpstr>
      <vt:lpstr>prepend(newData)</vt:lpstr>
      <vt:lpstr>prepend(newData)</vt:lpstr>
      <vt:lpstr>insertAfter(newData, afterData)</vt:lpstr>
      <vt:lpstr>InsertAfter(newData, afterData)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ADT w/Linked List</dc:title>
  <dc:creator>paul.graham</dc:creator>
  <cp:lastModifiedBy>Sarmiento, Traci A Lt Col USAF USAFA DF/DFCS</cp:lastModifiedBy>
  <cp:revision>56</cp:revision>
  <cp:lastPrinted>2019-01-28T20:24:15Z</cp:lastPrinted>
  <dcterms:created xsi:type="dcterms:W3CDTF">2019-01-28T19:59:48Z</dcterms:created>
  <dcterms:modified xsi:type="dcterms:W3CDTF">2019-02-14T15:14:41Z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