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85" r:id="rId7"/>
    <p:sldId id="277" r:id="rId8"/>
    <p:sldId id="286" r:id="rId9"/>
    <p:sldId id="278" r:id="rId10"/>
    <p:sldId id="279" r:id="rId11"/>
    <p:sldId id="280" r:id="rId12"/>
    <p:sldId id="281" r:id="rId13"/>
    <p:sldId id="300" r:id="rId14"/>
    <p:sldId id="296" r:id="rId15"/>
    <p:sldId id="297" r:id="rId16"/>
    <p:sldId id="298" r:id="rId17"/>
    <p:sldId id="299" r:id="rId18"/>
    <p:sldId id="287" r:id="rId19"/>
    <p:sldId id="257" r:id="rId20"/>
    <p:sldId id="295" r:id="rId21"/>
    <p:sldId id="301" r:id="rId22"/>
    <p:sldId id="302" r:id="rId23"/>
    <p:sldId id="303" r:id="rId24"/>
    <p:sldId id="294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248" d="100"/>
          <a:sy n="248" d="100"/>
        </p:scale>
        <p:origin x="216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AA7C-5707-435F-AF32-198604CC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A5E54-062A-4BD1-A77D-4CD462F1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8AF25-12FA-4E79-B922-F1E3B3BF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8300-3F93-42F1-8484-0E24605B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A411-09CC-4F80-8845-0CCC87CE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F3D4-511B-487B-BB99-0768E783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E368-A6AD-4FF4-8F53-399831B7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0F30-A33F-43FB-8680-E9FD6C47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DE81A-D7DC-4EB2-9972-B054A188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D63B-209E-4B13-9765-76C04CB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3EF16-EA3F-4E83-8719-6682E36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DA02D-5331-4C7B-BE3F-572ADEA9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D779-43DA-4F99-85EB-FC3D2E57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F23A-E87B-478C-941F-16F5F53C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5EF9-49FC-44F4-9049-DDE97BFB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AB69-C4D0-4358-981F-00469271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5255-3308-4C55-A5A7-7FE2B348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1FB9-F34B-44B8-B2AF-405D034B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06E2-E06E-4CAC-892B-6B8F7DC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5D27-2F4F-4114-B208-3A80B893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7A64-0BD3-4305-8470-B2C206C5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3E90-9EC0-4AF7-B6C1-3E503799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F090-1BFE-4792-BAD3-3D59E97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64D8-ECAF-45A3-AE20-4D1D612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C4421-E2FF-42A7-A8C7-C2AED008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FEF2-EEE5-4CCA-81E7-52DCB807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8C96-4316-4227-8DD3-9B76DA83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4C66-0EF6-4455-8120-FD036C0E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E463D-B1D8-433A-A7C9-6793887B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B2B3A-7778-4A5E-9181-4528A7E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8F54-D254-4468-8417-D8C1FA07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AC6B-4654-46B3-AEED-58E5C212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C3B78-DAD5-40F7-AC88-1F0B5829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CDAA-F756-493A-BED1-3946A421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BE74-FAE0-453D-ADF4-097E871CC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4E7D8-EFC4-4A48-A9E4-C4B84682D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76281-75BC-436B-AD99-6D2142DB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BD365-ED99-44D3-AE5B-F111493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C597F-9802-47FF-88B1-BFF1AA2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E8F7-A72B-441D-BD43-54B207E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C837-2FAF-4572-A4DE-2EB9B75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31D64-2A3C-4C61-84DE-0BE97A3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A44C7-A2CC-4579-9833-A775198A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69BA3-4915-4D26-B405-BBE5D6E4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444E6-1A53-46F3-9C67-0035EFD7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D265E-8C3A-4DB7-956F-E635D5B7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88A8-5BC8-4A48-85AF-0B90C558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69EB-FDBB-4939-82E2-62082F9A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18542-6936-4652-991A-1A5080B4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BD9B-A762-4EEB-A964-91D52121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09E3-0939-4C3A-826E-D34432B4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4929-A5C8-48CB-BAEC-9D9594BD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DE40-A61D-4FF0-8373-AB133DC7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068FF-CF15-40CF-A4EA-9F4D7BA55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026F-4C48-4F93-9E4A-80DAB8A14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4B323-F645-4C39-A472-36896A6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D139-B68F-49EF-A6A7-36F9042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2F2CD-1FA9-4F49-B240-2588A2BB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94FE5-14A7-4434-9FCC-B132AC7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0789-B06A-4F16-85C0-3DDF301F3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9533-79E7-4D7E-8A41-40486D417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4137-09B3-40F5-ADF2-49FDD641590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CA99B-185F-44FE-B7C0-7E253330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607DE-9DE9-4628-AC42-B79215096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</a:t>
            </a:r>
            <a:r>
              <a:rPr lang="en-US" b="1" smtClean="0"/>
              <a:t>ADT with Linked </a:t>
            </a:r>
            <a:r>
              <a:rPr lang="en-US" b="1" dirty="0"/>
              <a:t>List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A26ECA-CE9A-479D-BF3C-AD200EFE87D3}"/>
              </a:ext>
            </a:extLst>
          </p:cNvPr>
          <p:cNvSpPr txBox="1"/>
          <p:nvPr/>
        </p:nvSpPr>
        <p:spPr>
          <a:xfrm>
            <a:off x="5943734" y="2010884"/>
            <a:ext cx="5410066" cy="4370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*head;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*tail;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LinkedList;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endParaRPr lang="en-US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Node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CB470-8741-43E7-8B70-57234EA20AE4}"/>
              </a:ext>
            </a:extLst>
          </p:cNvPr>
          <p:cNvSpPr txBox="1"/>
          <p:nvPr/>
        </p:nvSpPr>
        <p:spPr>
          <a:xfrm>
            <a:off x="777604" y="2010884"/>
            <a:ext cx="44072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Operations: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initialize()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push()</a:t>
            </a:r>
            <a:endParaRPr lang="en-US" sz="3200" dirty="0"/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p</a:t>
            </a:r>
            <a:r>
              <a:rPr lang="en-US" sz="3200" dirty="0" smtClean="0"/>
              <a:t>eek()</a:t>
            </a:r>
            <a:endParaRPr lang="en-US" sz="3200" dirty="0"/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p</a:t>
            </a:r>
            <a:r>
              <a:rPr lang="en-US" sz="3200" dirty="0" smtClean="0"/>
              <a:t>op()</a:t>
            </a:r>
            <a:endParaRPr lang="en-US" sz="3200" dirty="0"/>
          </a:p>
          <a:p>
            <a:pPr marL="230188">
              <a:tabLst>
                <a:tab pos="230188" algn="l"/>
              </a:tabLst>
            </a:pPr>
            <a:r>
              <a:rPr lang="en-US" sz="3200" dirty="0" err="1"/>
              <a:t>i</a:t>
            </a:r>
            <a:r>
              <a:rPr lang="en-US" sz="3200" dirty="0" err="1" smtClean="0"/>
              <a:t>sEmpty</a:t>
            </a:r>
            <a:r>
              <a:rPr lang="en-US" sz="3200" dirty="0" smtClean="0"/>
              <a:t>()</a:t>
            </a:r>
            <a:endParaRPr lang="en-US" sz="3200" dirty="0"/>
          </a:p>
          <a:p>
            <a:pPr marL="230188">
              <a:tabLst>
                <a:tab pos="230188" algn="l"/>
              </a:tabLst>
            </a:pPr>
            <a:r>
              <a:rPr lang="en-US" sz="3200" dirty="0" err="1" smtClean="0"/>
              <a:t>getLength</a:t>
            </a:r>
            <a:r>
              <a:rPr lang="en-US" sz="3200" dirty="0" smtClean="0"/>
              <a:t>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47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56576" y="3376780"/>
            <a:ext cx="1878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Top </a:t>
            </a:r>
            <a:r>
              <a:rPr lang="en-US" sz="1600" dirty="0">
                <a:solidFill>
                  <a:sysClr val="windowText" lastClr="000000"/>
                </a:solidFill>
              </a:rPr>
              <a:t>of Stack at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Head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4023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/>
              <a:t>Update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-&gt;next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1869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" y="1828800"/>
            <a:ext cx="9042810" cy="3200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90507" y="1182989"/>
            <a:ext cx="1878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Top </a:t>
            </a:r>
            <a:r>
              <a:rPr lang="en-US" sz="1600" dirty="0">
                <a:solidFill>
                  <a:sysClr val="windowText" lastClr="000000"/>
                </a:solidFill>
              </a:rPr>
              <a:t>of Stack at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Head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4029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</a:t>
            </a:r>
            <a:r>
              <a:rPr lang="en-US" sz="2800" dirty="0" err="1" smtClean="0">
                <a:solidFill>
                  <a:srgbClr val="FF0000"/>
                </a:solidFill>
              </a:rPr>
              <a:t>newNode</a:t>
            </a:r>
            <a:r>
              <a:rPr lang="en-US" sz="2800" dirty="0" smtClean="0">
                <a:solidFill>
                  <a:srgbClr val="FF0000"/>
                </a:solidFill>
              </a:rPr>
              <a:t>-&gt;next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90428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39964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newNode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-&gt;next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90428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4" y="365125"/>
            <a:ext cx="402381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newNode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-&gt;next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size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&gt;size 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stack-&gt;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+ 1;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90428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4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peek()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7528" y="3376780"/>
            <a:ext cx="171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Top </a:t>
            </a:r>
            <a:r>
              <a:rPr lang="en-US" sz="1600" dirty="0">
                <a:solidFill>
                  <a:sysClr val="windowText" lastClr="000000"/>
                </a:solidFill>
              </a:rPr>
              <a:t>of Stack at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Tail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peek()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3930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Copy data 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Return data copy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stack-&gt;tail-&gt;data;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72952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peek()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3930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data at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Return data copy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72952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peek()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56576" y="3376780"/>
            <a:ext cx="1878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Top </a:t>
            </a:r>
            <a:r>
              <a:rPr lang="en-US" sz="1600" dirty="0">
                <a:solidFill>
                  <a:sysClr val="windowText" lastClr="000000"/>
                </a:solidFill>
              </a:rPr>
              <a:t>of Stack at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Head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peek()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3930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Copy data 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head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/>
              <a:t>Return data copy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stack-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72952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Linked List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72952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peek()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3930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data at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Return data copy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72952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10134600" cy="2387600"/>
          </a:xfrm>
        </p:spPr>
        <p:txBody>
          <a:bodyPr/>
          <a:lstStyle/>
          <a:p>
            <a:r>
              <a:rPr lang="en-US" dirty="0" smtClean="0"/>
              <a:t> Data pop()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96244" y="3509963"/>
            <a:ext cx="35995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Board</a:t>
            </a:r>
            <a:r>
              <a:rPr lang="en-US" dirty="0" smtClean="0"/>
              <a:t> </a:t>
            </a:r>
            <a:r>
              <a:rPr lang="en-US" sz="6000" dirty="0">
                <a:latin typeface="+mj-lt"/>
                <a:ea typeface="+mj-ea"/>
                <a:cs typeface="+mj-cs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6997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pop()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2793" y="1806247"/>
            <a:ext cx="4198376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&gt;head-&gt;data;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stack-&gt;head-&gt;next;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free(stack-&gt;head);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&gt;head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0986"/>
              </p:ext>
            </p:extLst>
          </p:nvPr>
        </p:nvGraphicFramePr>
        <p:xfrm>
          <a:off x="469599" y="1407535"/>
          <a:ext cx="112528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401">
                  <a:extLst>
                    <a:ext uri="{9D8B030D-6E8A-4147-A177-3AD203B41FA5}">
                      <a16:colId xmlns:a16="http://schemas.microsoft.com/office/drawing/2014/main" val="2848725370"/>
                    </a:ext>
                  </a:extLst>
                </a:gridCol>
                <a:gridCol w="5626401">
                  <a:extLst>
                    <a:ext uri="{9D8B030D-6E8A-4147-A177-3AD203B41FA5}">
                      <a16:colId xmlns:a16="http://schemas.microsoft.com/office/drawing/2014/main" val="3362482615"/>
                    </a:ext>
                  </a:extLst>
                </a:gridCol>
              </a:tblGrid>
              <a:tr h="2435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of Stack at Head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of Stack at Tail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84585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806247"/>
            <a:ext cx="4198376" cy="2839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stack-&gt;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tail-&gt;data;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stack-&gt;head;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size - 1;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free(stack-&gt;tail)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stack-&gt;tail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392195"/>
            <a:ext cx="0" cy="5465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nitialize()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Stack* initialize()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870700" y="1205207"/>
            <a:ext cx="3441187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LinkedList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Stack; //in header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Stack* stack;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(Stack));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stack-&gt;head = NULL;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stack-&gt; tail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stack;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7047084" cy="3200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B5C95E-C37D-42AB-962B-75A27FD9F090}"/>
              </a:ext>
            </a:extLst>
          </p:cNvPr>
          <p:cNvSpPr txBox="1">
            <a:spLocks/>
          </p:cNvSpPr>
          <p:nvPr/>
        </p:nvSpPr>
        <p:spPr>
          <a:xfrm>
            <a:off x="838200" y="3074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Node* </a:t>
            </a:r>
            <a:r>
              <a:rPr lang="en-US" dirty="0" err="1"/>
              <a:t>i</a:t>
            </a:r>
            <a:r>
              <a:rPr lang="en-US" dirty="0" err="1" smtClean="0"/>
              <a:t>nitializeNode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2605" y="4326585"/>
            <a:ext cx="2829282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-&gt;data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7528" y="3376780"/>
            <a:ext cx="171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Top </a:t>
            </a:r>
            <a:r>
              <a:rPr lang="en-US" sz="1600" dirty="0">
                <a:solidFill>
                  <a:sysClr val="windowText" lastClr="000000"/>
                </a:solidFill>
              </a:rPr>
              <a:t>of Stack at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Tail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ush(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96254" y="365125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tail-&gt;next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6" y="1828800"/>
            <a:ext cx="91772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96254" y="365125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tail-&gt;next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stack-&gt;tail-&gt;next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6" y="1828800"/>
            <a:ext cx="91772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96254" y="365125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tail-&gt;next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stack-&gt;tail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91772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4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96254" y="365125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tail-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&gt;next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size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&gt;size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&gt;size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6" y="1828800"/>
            <a:ext cx="91772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0EE15F-03C3-4F8E-A202-DCB9B9F892E5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56f87f42-bac6-49e2-b9d5-04744cb514ee"/>
    <ds:schemaRef ds:uri="fcae3b96-bd14-4ee2-8386-a94084e60018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AF364E5-434E-45B9-9F9B-74FC62E798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A3AFB-A95F-41B0-B6B7-6E02E2AD0FF4}"/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454</Words>
  <Application>Microsoft Office PowerPoint</Application>
  <PresentationFormat>Widescreen</PresentationFormat>
  <Paragraphs>251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Stack ADT with Linked List</vt:lpstr>
      <vt:lpstr>Single Linked List</vt:lpstr>
      <vt:lpstr>initialize()</vt:lpstr>
      <vt:lpstr>Stack* initialize()</vt:lpstr>
      <vt:lpstr>push(newData)</vt:lpstr>
      <vt:lpstr>push(newData)</vt:lpstr>
      <vt:lpstr>push(newData)</vt:lpstr>
      <vt:lpstr>push(newData)</vt:lpstr>
      <vt:lpstr>push(newData)</vt:lpstr>
      <vt:lpstr>push(newData)</vt:lpstr>
      <vt:lpstr>prepend(newData)</vt:lpstr>
      <vt:lpstr>prepend(newData)</vt:lpstr>
      <vt:lpstr>prepend(newData)</vt:lpstr>
      <vt:lpstr>prepend(newData)</vt:lpstr>
      <vt:lpstr>Data peek()</vt:lpstr>
      <vt:lpstr>Data peek()</vt:lpstr>
      <vt:lpstr>Data peek()</vt:lpstr>
      <vt:lpstr>Data peek()</vt:lpstr>
      <vt:lpstr>Data peek()</vt:lpstr>
      <vt:lpstr>Data peek()</vt:lpstr>
      <vt:lpstr> Data pop()</vt:lpstr>
      <vt:lpstr> Data pop()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ADT w/Linked List</dc:title>
  <dc:creator>paul.graham</dc:creator>
  <cp:lastModifiedBy>paul.graham</cp:lastModifiedBy>
  <cp:revision>52</cp:revision>
  <cp:lastPrinted>2019-01-28T20:24:15Z</cp:lastPrinted>
  <dcterms:created xsi:type="dcterms:W3CDTF">2019-01-28T19:59:48Z</dcterms:created>
  <dcterms:modified xsi:type="dcterms:W3CDTF">2019-02-08T15:19:12Z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