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66" r:id="rId5"/>
    <p:sldId id="267" r:id="rId6"/>
    <p:sldId id="270" r:id="rId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86410"/>
  </p:normalViewPr>
  <p:slideViewPr>
    <p:cSldViewPr snapToGrid="0">
      <p:cViewPr varScale="1">
        <p:scale>
          <a:sx n="65" d="100"/>
          <a:sy n="65" d="100"/>
        </p:scale>
        <p:origin x="115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48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1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B1E36F2-851C-4F91-8AF2-4402359FADC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9DE3E0F-82F6-47E0-869F-1F20DBAF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B1CC8-C93A-47D3-BF29-738E1FC8B0C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3363-62E7-4E50-AF67-347506CA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2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In-place: selection, insertion</a:t>
            </a:r>
          </a:p>
          <a:p>
            <a:r>
              <a:rPr lang="en-US" dirty="0" smtClean="0"/>
              <a:t>Stable</a:t>
            </a:r>
            <a:r>
              <a:rPr lang="en-US" smtClean="0"/>
              <a:t>:</a:t>
            </a:r>
            <a:r>
              <a:rPr lang="en-US" baseline="0" smtClean="0"/>
              <a:t> insertion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43363-62E7-4E50-AF67-347506CA29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6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1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9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8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6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4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1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8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06B39-40CB-41EC-B101-211F0A84000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9154" y="241825"/>
            <a:ext cx="66350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SelectionSort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numbers[],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numbersSize</a:t>
            </a:r>
            <a:r>
              <a:rPr lang="en-US" dirty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indexSmallest</a:t>
            </a:r>
            <a:r>
              <a:rPr lang="en-US" dirty="0" smtClean="0"/>
              <a:t> </a:t>
            </a:r>
            <a:r>
              <a:rPr lang="en-US" dirty="0"/>
              <a:t>= 0</a:t>
            </a:r>
          </a:p>
          <a:p>
            <a:r>
              <a:rPr lang="en-US" dirty="0"/>
              <a:t>   </a:t>
            </a:r>
            <a:r>
              <a:rPr lang="en-US" dirty="0" smtClean="0"/>
              <a:t>  temp </a:t>
            </a:r>
            <a:r>
              <a:rPr lang="en-US" dirty="0"/>
              <a:t>= 0  </a:t>
            </a:r>
            <a:r>
              <a:rPr lang="en-US" i="1" dirty="0"/>
              <a:t>// Temporary variable for swap</a:t>
            </a:r>
          </a:p>
          <a:p>
            <a:r>
              <a:rPr lang="en-US" dirty="0"/>
              <a:t>   </a:t>
            </a:r>
          </a:p>
          <a:p>
            <a:r>
              <a:rPr lang="en-US" dirty="0" smtClean="0"/>
              <a:t>     </a:t>
            </a:r>
            <a:r>
              <a:rPr lang="en-US" i="1" dirty="0" smtClean="0"/>
              <a:t>// Process the array from the first element (index 0) to the last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>
                <a:solidFill>
                  <a:srgbClr val="0070C0"/>
                </a:solidFill>
              </a:rPr>
              <a:t>for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i </a:t>
            </a:r>
            <a:r>
              <a:rPr lang="en-US" dirty="0"/>
              <a:t>= 0; i &lt; </a:t>
            </a:r>
            <a:r>
              <a:rPr lang="en-US" dirty="0" err="1"/>
              <a:t>numbersSize</a:t>
            </a:r>
            <a:r>
              <a:rPr lang="en-US" dirty="0"/>
              <a:t> - 1; ++i) {</a:t>
            </a:r>
          </a:p>
          <a:p>
            <a:r>
              <a:rPr lang="en-US" dirty="0"/>
              <a:t>     </a:t>
            </a:r>
            <a:r>
              <a:rPr lang="en-US" dirty="0" smtClean="0"/>
              <a:t>      </a:t>
            </a:r>
            <a:r>
              <a:rPr lang="en-US" i="1" dirty="0" smtClean="0"/>
              <a:t>// </a:t>
            </a:r>
            <a:r>
              <a:rPr lang="en-US" i="1" dirty="0"/>
              <a:t>Find index of smallest remaining element</a:t>
            </a:r>
          </a:p>
          <a:p>
            <a:r>
              <a:rPr lang="en-US" dirty="0"/>
              <a:t>      </a:t>
            </a:r>
            <a:r>
              <a:rPr lang="en-US" dirty="0" smtClean="0"/>
              <a:t>     </a:t>
            </a:r>
            <a:r>
              <a:rPr lang="en-US" dirty="0" err="1" smtClean="0"/>
              <a:t>indexSmallest</a:t>
            </a:r>
            <a:r>
              <a:rPr lang="en-US" dirty="0" smtClean="0"/>
              <a:t> </a:t>
            </a:r>
            <a:r>
              <a:rPr lang="en-US" dirty="0"/>
              <a:t>= i</a:t>
            </a:r>
          </a:p>
          <a:p>
            <a:r>
              <a:rPr lang="en-US" dirty="0"/>
              <a:t>      </a:t>
            </a:r>
            <a:r>
              <a:rPr lang="en-US" dirty="0" smtClean="0"/>
              <a:t>     </a:t>
            </a:r>
            <a:r>
              <a:rPr lang="en-US" b="1" dirty="0" smtClean="0">
                <a:solidFill>
                  <a:srgbClr val="0070C0"/>
                </a:solidFill>
              </a:rPr>
              <a:t>for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j </a:t>
            </a:r>
            <a:r>
              <a:rPr lang="en-US" dirty="0"/>
              <a:t>= i + 1; j &lt; </a:t>
            </a:r>
            <a:r>
              <a:rPr lang="en-US" dirty="0" err="1"/>
              <a:t>numbersSize</a:t>
            </a:r>
            <a:r>
              <a:rPr lang="en-US" dirty="0"/>
              <a:t>; ++j) {</a:t>
            </a:r>
          </a:p>
          <a:p>
            <a:r>
              <a:rPr lang="en-US" dirty="0"/>
              <a:t>         </a:t>
            </a:r>
            <a:r>
              <a:rPr lang="en-US" dirty="0" smtClean="0"/>
              <a:t>       </a:t>
            </a:r>
            <a:r>
              <a:rPr lang="en-US" b="1" dirty="0" smtClean="0">
                <a:solidFill>
                  <a:srgbClr val="0070C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 numbers[j] &lt; numbers[</a:t>
            </a:r>
            <a:r>
              <a:rPr lang="en-US" dirty="0" err="1"/>
              <a:t>indexSmallest</a:t>
            </a:r>
            <a:r>
              <a:rPr lang="en-US" dirty="0"/>
              <a:t>] ) {</a:t>
            </a:r>
          </a:p>
          <a:p>
            <a:r>
              <a:rPr lang="en-US" dirty="0"/>
              <a:t>            </a:t>
            </a:r>
            <a:r>
              <a:rPr lang="en-US" dirty="0" smtClean="0"/>
              <a:t>         </a:t>
            </a:r>
            <a:r>
              <a:rPr lang="en-US" dirty="0" err="1" smtClean="0"/>
              <a:t>indexSmallest</a:t>
            </a:r>
            <a:r>
              <a:rPr lang="en-US" dirty="0" smtClean="0"/>
              <a:t> </a:t>
            </a:r>
            <a:r>
              <a:rPr lang="en-US" dirty="0"/>
              <a:t>= j</a:t>
            </a:r>
          </a:p>
          <a:p>
            <a:r>
              <a:rPr lang="en-US" dirty="0"/>
              <a:t>          </a:t>
            </a:r>
            <a:r>
              <a:rPr lang="en-US" dirty="0" smtClean="0"/>
              <a:t>      }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     }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      </a:t>
            </a:r>
            <a:r>
              <a:rPr lang="en-US" i="1" dirty="0" smtClean="0"/>
              <a:t>// </a:t>
            </a:r>
            <a:r>
              <a:rPr lang="en-US" i="1" dirty="0"/>
              <a:t>Swap numbers[i] and numbers[</a:t>
            </a:r>
            <a:r>
              <a:rPr lang="en-US" i="1" dirty="0" err="1"/>
              <a:t>indexSmallest</a:t>
            </a:r>
            <a:r>
              <a:rPr lang="en-US" i="1" dirty="0"/>
              <a:t>]</a:t>
            </a:r>
          </a:p>
          <a:p>
            <a:r>
              <a:rPr lang="en-US" dirty="0"/>
              <a:t>       </a:t>
            </a:r>
            <a:r>
              <a:rPr lang="en-US" dirty="0" smtClean="0"/>
              <a:t>     temp </a:t>
            </a:r>
            <a:r>
              <a:rPr lang="en-US" dirty="0"/>
              <a:t>= numbers[i]</a:t>
            </a:r>
          </a:p>
          <a:p>
            <a:r>
              <a:rPr lang="en-US" dirty="0"/>
              <a:t>       </a:t>
            </a:r>
            <a:r>
              <a:rPr lang="en-US" dirty="0" smtClean="0"/>
              <a:t>     numbers[i</a:t>
            </a:r>
            <a:r>
              <a:rPr lang="en-US" dirty="0"/>
              <a:t>] = numbers[</a:t>
            </a:r>
            <a:r>
              <a:rPr lang="en-US" dirty="0" err="1"/>
              <a:t>indexSmallest</a:t>
            </a:r>
            <a:r>
              <a:rPr lang="en-US" dirty="0"/>
              <a:t>]</a:t>
            </a:r>
          </a:p>
          <a:p>
            <a:r>
              <a:rPr lang="en-US" dirty="0"/>
              <a:t>       </a:t>
            </a:r>
            <a:r>
              <a:rPr lang="en-US" dirty="0" smtClean="0"/>
              <a:t>     numbers[</a:t>
            </a:r>
            <a:r>
              <a:rPr lang="en-US" dirty="0" err="1" smtClean="0"/>
              <a:t>indexSmallest</a:t>
            </a:r>
            <a:r>
              <a:rPr lang="en-US" dirty="0"/>
              <a:t>] = temp</a:t>
            </a:r>
          </a:p>
          <a:p>
            <a:r>
              <a:rPr lang="en-US" dirty="0"/>
              <a:t>   </a:t>
            </a:r>
            <a:r>
              <a:rPr lang="en-US" dirty="0" smtClean="0"/>
              <a:t>    }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8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369" y="302281"/>
            <a:ext cx="77580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InsertionSort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numbers[],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numbersSize</a:t>
            </a:r>
            <a:r>
              <a:rPr lang="en-US" dirty="0"/>
              <a:t>) {</a:t>
            </a:r>
          </a:p>
          <a:p>
            <a:r>
              <a:rPr lang="en-US" dirty="0" smtClean="0"/>
              <a:t>     temp </a:t>
            </a:r>
            <a:r>
              <a:rPr lang="en-US" dirty="0"/>
              <a:t>= 0  </a:t>
            </a:r>
            <a:r>
              <a:rPr lang="en-US" i="1" dirty="0"/>
              <a:t>// Temporary variable for swap</a:t>
            </a:r>
          </a:p>
          <a:p>
            <a:r>
              <a:rPr lang="en-US" dirty="0"/>
              <a:t>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i="1" dirty="0" smtClean="0"/>
              <a:t>// The first element (index 0) begins the sorted array</a:t>
            </a:r>
            <a:endParaRPr lang="en-US" i="1" dirty="0"/>
          </a:p>
          <a:p>
            <a:r>
              <a:rPr lang="en-US" dirty="0"/>
              <a:t>  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70C0"/>
                </a:solidFill>
              </a:rPr>
              <a:t>for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i </a:t>
            </a:r>
            <a:r>
              <a:rPr lang="en-US" dirty="0"/>
              <a:t>= 1; i &lt; </a:t>
            </a:r>
            <a:r>
              <a:rPr lang="en-US" dirty="0" err="1"/>
              <a:t>numbersSize</a:t>
            </a:r>
            <a:r>
              <a:rPr lang="en-US" dirty="0"/>
              <a:t>; ++i) {</a:t>
            </a:r>
          </a:p>
          <a:p>
            <a:r>
              <a:rPr lang="en-US" dirty="0"/>
              <a:t>      </a:t>
            </a:r>
            <a:r>
              <a:rPr lang="en-US" dirty="0" smtClean="0"/>
              <a:t>     j </a:t>
            </a:r>
            <a:r>
              <a:rPr lang="en-US" dirty="0"/>
              <a:t>= i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    </a:t>
            </a:r>
            <a:r>
              <a:rPr lang="en-US" i="1" dirty="0" smtClean="0"/>
              <a:t>// </a:t>
            </a:r>
            <a:r>
              <a:rPr lang="en-US" i="1" dirty="0"/>
              <a:t>Insert </a:t>
            </a:r>
            <a:r>
              <a:rPr lang="en-US" i="1" dirty="0" smtClean="0"/>
              <a:t>numbers[j] </a:t>
            </a:r>
            <a:r>
              <a:rPr lang="en-US" i="1" dirty="0"/>
              <a:t>into sorted </a:t>
            </a:r>
            <a:r>
              <a:rPr lang="en-US" i="1" dirty="0" smtClean="0"/>
              <a:t>part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// Stop </a:t>
            </a:r>
            <a:r>
              <a:rPr lang="en-US" i="1" dirty="0"/>
              <a:t>once </a:t>
            </a:r>
            <a:r>
              <a:rPr lang="en-US" i="1" dirty="0" smtClean="0"/>
              <a:t>numbers[j] is in </a:t>
            </a:r>
            <a:r>
              <a:rPr lang="en-US" i="1" dirty="0"/>
              <a:t>correct position</a:t>
            </a:r>
          </a:p>
          <a:p>
            <a:r>
              <a:rPr lang="en-US" dirty="0"/>
              <a:t>      </a:t>
            </a:r>
            <a:r>
              <a:rPr lang="en-US" dirty="0" smtClean="0"/>
              <a:t>    </a:t>
            </a:r>
            <a:r>
              <a:rPr lang="en-US" b="1" dirty="0" smtClean="0">
                <a:solidFill>
                  <a:srgbClr val="0070C0"/>
                </a:solidFill>
              </a:rPr>
              <a:t>while</a:t>
            </a:r>
            <a:r>
              <a:rPr lang="en-US" dirty="0" smtClean="0"/>
              <a:t> </a:t>
            </a:r>
            <a:r>
              <a:rPr lang="en-US" dirty="0" smtClean="0"/>
              <a:t>(j </a:t>
            </a:r>
            <a:r>
              <a:rPr lang="en-US" dirty="0"/>
              <a:t>&gt; 0 &amp;&amp; numbers[j] &lt; numbers[j - 1]) {</a:t>
            </a:r>
          </a:p>
          <a:p>
            <a:r>
              <a:rPr lang="en-US" dirty="0"/>
              <a:t>         </a:t>
            </a:r>
            <a:r>
              <a:rPr lang="en-US" dirty="0" smtClean="0"/>
              <a:t>      </a:t>
            </a:r>
            <a:r>
              <a:rPr lang="en-US" i="1" dirty="0" smtClean="0"/>
              <a:t>// </a:t>
            </a:r>
            <a:r>
              <a:rPr lang="en-US" i="1" dirty="0"/>
              <a:t>Swap numbers[j] and numbers[j - 1]</a:t>
            </a:r>
          </a:p>
          <a:p>
            <a:r>
              <a:rPr lang="en-US" dirty="0"/>
              <a:t>         </a:t>
            </a:r>
            <a:r>
              <a:rPr lang="en-US" dirty="0" smtClean="0"/>
              <a:t>      temp </a:t>
            </a:r>
            <a:r>
              <a:rPr lang="en-US" dirty="0"/>
              <a:t>= numbers[j]</a:t>
            </a:r>
          </a:p>
          <a:p>
            <a:r>
              <a:rPr lang="en-US" dirty="0"/>
              <a:t>         </a:t>
            </a:r>
            <a:r>
              <a:rPr lang="en-US" dirty="0" smtClean="0"/>
              <a:t>      numbers[j</a:t>
            </a:r>
            <a:r>
              <a:rPr lang="en-US" dirty="0"/>
              <a:t>] = numbers[j - 1]</a:t>
            </a:r>
          </a:p>
          <a:p>
            <a:r>
              <a:rPr lang="en-US" dirty="0"/>
              <a:t>         </a:t>
            </a:r>
            <a:r>
              <a:rPr lang="en-US" dirty="0" smtClean="0"/>
              <a:t>      numbers[j </a:t>
            </a:r>
            <a:r>
              <a:rPr lang="en-US" dirty="0"/>
              <a:t>- 1] = temp</a:t>
            </a:r>
          </a:p>
          <a:p>
            <a:r>
              <a:rPr lang="en-US" dirty="0"/>
              <a:t>         </a:t>
            </a:r>
            <a:r>
              <a:rPr lang="en-US" dirty="0" smtClean="0"/>
              <a:t>      --</a:t>
            </a:r>
            <a:r>
              <a:rPr lang="en-US" dirty="0"/>
              <a:t>j</a:t>
            </a:r>
          </a:p>
          <a:p>
            <a:r>
              <a:rPr lang="en-US" dirty="0"/>
              <a:t>      </a:t>
            </a:r>
            <a:r>
              <a:rPr lang="en-US" dirty="0" smtClean="0"/>
              <a:t>     }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   }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843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In-Place and Stable Sorts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7009" y="1820149"/>
            <a:ext cx="7886700" cy="4351338"/>
          </a:xfrm>
        </p:spPr>
        <p:txBody>
          <a:bodyPr/>
          <a:lstStyle/>
          <a:p>
            <a:r>
              <a:rPr lang="en-US" dirty="0" smtClean="0"/>
              <a:t>In-place: A sorting algorithm, which sorts input using no auxiliary data structure</a:t>
            </a:r>
          </a:p>
          <a:p>
            <a:r>
              <a:rPr lang="en-US" dirty="0" smtClean="0"/>
              <a:t>Stable: A sorting algorithm is said to be stable if two objects with equal “value” appear in the same order in the sorted output as they appeared in the input</a:t>
            </a:r>
          </a:p>
          <a:p>
            <a:r>
              <a:rPr lang="en-US" dirty="0" smtClean="0"/>
              <a:t>Are either of these sorts (selection, insertion) in-place sorts?</a:t>
            </a:r>
          </a:p>
          <a:p>
            <a:r>
              <a:rPr lang="en-US" dirty="0" smtClean="0"/>
              <a:t>Stable sorts?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0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D154A9B6B4745A92074A700A40869" ma:contentTypeVersion="14" ma:contentTypeDescription="Create a new document." ma:contentTypeScope="" ma:versionID="3109fda4e6f8ce3588d9e2c5a71a8eed">
  <xsd:schema xmlns:xsd="http://www.w3.org/2001/XMLSchema" xmlns:xs="http://www.w3.org/2001/XMLSchema" xmlns:p="http://schemas.microsoft.com/office/2006/metadata/properties" xmlns:ns1="http://schemas.microsoft.com/sharepoint/v3" xmlns:ns2="fcae3b96-bd14-4ee2-8386-a94084e60018" xmlns:ns3="56f87f42-bac6-49e2-b9d5-04744cb514ee" targetNamespace="http://schemas.microsoft.com/office/2006/metadata/properties" ma:root="true" ma:fieldsID="2ba6b9ebbe683be33361f6d78b6d0537" ns1:_="" ns2:_="" ns3:_="">
    <xsd:import namespace="http://schemas.microsoft.com/sharepoint/v3"/>
    <xsd:import namespace="fcae3b96-bd14-4ee2-8386-a94084e60018"/>
    <xsd:import namespace="56f87f42-bac6-49e2-b9d5-04744cb514e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e3b96-bd14-4ee2-8386-a94084e600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87f42-bac6-49e2-b9d5-04744cb514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B090D3-CA80-4996-838C-10EA75A1C87D}">
  <ds:schemaRefs>
    <ds:schemaRef ds:uri="http://purl.org/dc/dcmitype/"/>
    <ds:schemaRef ds:uri="http://schemas.microsoft.com/sharepoint/v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56f87f42-bac6-49e2-b9d5-04744cb514ee"/>
    <ds:schemaRef ds:uri="fcae3b96-bd14-4ee2-8386-a94084e6001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3E8776E-55CA-4101-B2C4-A0CCD40057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FF603-4D00-41FB-821E-CEE0CA573C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cae3b96-bd14-4ee2-8386-a94084e60018"/>
    <ds:schemaRef ds:uri="56f87f42-bac6-49e2-b9d5-04744cb514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</TotalTime>
  <Words>327</Words>
  <Application>Microsoft Office PowerPoint</Application>
  <PresentationFormat>On-screen Show (4:3)</PresentationFormat>
  <Paragraphs>45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In-Place and Stable Sorts</vt:lpstr>
    </vt:vector>
  </TitlesOfParts>
  <Company>U.S. Department of Defense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Weingart, Troy B Civ USAF USAFA USAFA/DFCS</dc:creator>
  <cp:lastModifiedBy>Fraelich, Bryson A C4C USAF USAFA CW/CS25</cp:lastModifiedBy>
  <cp:revision>23</cp:revision>
  <cp:lastPrinted>2019-01-07T20:52:31Z</cp:lastPrinted>
  <dcterms:created xsi:type="dcterms:W3CDTF">2018-01-26T23:37:30Z</dcterms:created>
  <dcterms:modified xsi:type="dcterms:W3CDTF">2020-01-22T16:58:14Z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0x0101006A7D154A9B6B4745A92074A700A40869</vt:lpwstr>
  </property>
</Properties>
</file>