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71" r:id="rId5"/>
    <p:sldId id="272" r:id="rId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6" autoAdjust="0"/>
    <p:restoredTop sz="86439" autoAdjust="0"/>
  </p:normalViewPr>
  <p:slideViewPr>
    <p:cSldViewPr snapToGrid="0">
      <p:cViewPr varScale="1">
        <p:scale>
          <a:sx n="100" d="100"/>
          <a:sy n="100" d="100"/>
        </p:scale>
        <p:origin x="15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1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B1E36F2-851C-4F91-8AF2-4402359FADC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9DE3E0F-82F6-47E0-869F-1F20DBAF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6506F-CC49-456B-93F8-A8212A327407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DFC4F-A29B-4762-91B6-7EADB51C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7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In-place: Yes</a:t>
            </a:r>
          </a:p>
          <a:p>
            <a:r>
              <a:rPr lang="en-US" dirty="0" smtClean="0"/>
              <a:t>Stable: 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DFC4F-A29B-4762-91B6-7EADB51CD0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6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6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1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9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8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6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1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4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1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6B39-40CB-41EC-B101-211F0A840000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8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06B39-40CB-41EC-B101-211F0A840000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C735-FC62-4F29-8F4A-BD1408AA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936" y="117693"/>
            <a:ext cx="41584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</a:t>
            </a:r>
            <a:r>
              <a:rPr lang="en-US" sz="1100" b="1" dirty="0" smtClean="0"/>
              <a:t>artition</a:t>
            </a:r>
            <a:r>
              <a:rPr lang="en-US" sz="1100" dirty="0" smtClean="0"/>
              <a:t>(</a:t>
            </a:r>
            <a:r>
              <a:rPr lang="en-US" sz="1100" dirty="0" err="1" smtClean="0"/>
              <a:t>int</a:t>
            </a:r>
            <a:r>
              <a:rPr lang="en-US" sz="1100" dirty="0" smtClean="0"/>
              <a:t> numbers[], 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/>
              <a:t>i, </a:t>
            </a:r>
            <a:r>
              <a:rPr lang="en-US" sz="1100" dirty="0" err="1" smtClean="0"/>
              <a:t>int</a:t>
            </a:r>
            <a:r>
              <a:rPr lang="en-US" sz="1100" dirty="0" smtClean="0"/>
              <a:t> k</a:t>
            </a:r>
            <a:r>
              <a:rPr lang="en-US" sz="1100" dirty="0"/>
              <a:t>) {</a:t>
            </a:r>
          </a:p>
          <a:p>
            <a:r>
              <a:rPr lang="en-US" sz="1100" dirty="0"/>
              <a:t>   </a:t>
            </a:r>
            <a:r>
              <a:rPr lang="en-US" sz="1100" dirty="0" smtClean="0"/>
              <a:t>   l </a:t>
            </a:r>
            <a:r>
              <a:rPr lang="en-US" sz="1100" dirty="0"/>
              <a:t>= </a:t>
            </a:r>
            <a:r>
              <a:rPr lang="en-US" sz="1100" dirty="0" smtClean="0"/>
              <a:t>i</a:t>
            </a:r>
            <a:endParaRPr lang="en-US" sz="1100" dirty="0"/>
          </a:p>
          <a:p>
            <a:r>
              <a:rPr lang="en-US" sz="1100" dirty="0"/>
              <a:t>   </a:t>
            </a:r>
            <a:r>
              <a:rPr lang="en-US" sz="1100" dirty="0" smtClean="0"/>
              <a:t>   h </a:t>
            </a:r>
            <a:r>
              <a:rPr lang="en-US" sz="1100" dirty="0"/>
              <a:t>= </a:t>
            </a:r>
            <a:r>
              <a:rPr lang="en-US" sz="1100" dirty="0" smtClean="0"/>
              <a:t>k</a:t>
            </a:r>
            <a:endParaRPr lang="en-US" sz="1100" dirty="0"/>
          </a:p>
          <a:p>
            <a:r>
              <a:rPr lang="en-US" sz="1100" dirty="0"/>
              <a:t>   </a:t>
            </a:r>
            <a:r>
              <a:rPr lang="en-US" sz="1100" dirty="0" smtClean="0"/>
              <a:t>   midpoint </a:t>
            </a:r>
            <a:r>
              <a:rPr lang="en-US" sz="1100" dirty="0"/>
              <a:t>= 0</a:t>
            </a:r>
          </a:p>
          <a:p>
            <a:r>
              <a:rPr lang="en-US" sz="1100" dirty="0"/>
              <a:t>   </a:t>
            </a:r>
            <a:r>
              <a:rPr lang="en-US" sz="1100" dirty="0" smtClean="0"/>
              <a:t>   pivot </a:t>
            </a:r>
            <a:r>
              <a:rPr lang="en-US" sz="1100" dirty="0"/>
              <a:t>= 0</a:t>
            </a:r>
          </a:p>
          <a:p>
            <a:r>
              <a:rPr lang="en-US" sz="1100" dirty="0"/>
              <a:t>  </a:t>
            </a:r>
            <a:r>
              <a:rPr lang="en-US" sz="1100" dirty="0" smtClean="0"/>
              <a:t>    </a:t>
            </a:r>
            <a:r>
              <a:rPr lang="en-US" sz="1100" dirty="0"/>
              <a:t>temp = 0</a:t>
            </a:r>
          </a:p>
          <a:p>
            <a:r>
              <a:rPr lang="en-US" sz="1100" dirty="0"/>
              <a:t>   </a:t>
            </a:r>
            <a:r>
              <a:rPr lang="en-US" sz="1100" dirty="0" smtClean="0"/>
              <a:t>   done </a:t>
            </a:r>
            <a:r>
              <a:rPr lang="en-US" sz="1100" dirty="0"/>
              <a:t>= false</a:t>
            </a:r>
          </a:p>
          <a:p>
            <a:r>
              <a:rPr lang="en-US" sz="1100" dirty="0"/>
              <a:t>   </a:t>
            </a:r>
          </a:p>
          <a:p>
            <a:r>
              <a:rPr lang="en-US" sz="1100" i="1" dirty="0"/>
              <a:t>   </a:t>
            </a:r>
            <a:r>
              <a:rPr lang="en-US" sz="1100" i="1" dirty="0" smtClean="0"/>
              <a:t>   // </a:t>
            </a:r>
            <a:r>
              <a:rPr lang="en-US" sz="1100" i="1" dirty="0"/>
              <a:t>Pick middle element as pivot</a:t>
            </a:r>
          </a:p>
          <a:p>
            <a:r>
              <a:rPr lang="en-US" sz="1100" dirty="0"/>
              <a:t>  </a:t>
            </a:r>
            <a:r>
              <a:rPr lang="en-US" sz="1100" dirty="0" smtClean="0"/>
              <a:t>    </a:t>
            </a:r>
            <a:r>
              <a:rPr lang="en-US" sz="1100" dirty="0"/>
              <a:t>midpoint = i + (k - i) / 2</a:t>
            </a:r>
          </a:p>
          <a:p>
            <a:r>
              <a:rPr lang="en-US" sz="1100" dirty="0"/>
              <a:t>   </a:t>
            </a:r>
            <a:r>
              <a:rPr lang="en-US" sz="1100" dirty="0" smtClean="0"/>
              <a:t>   pivot </a:t>
            </a:r>
            <a:r>
              <a:rPr lang="en-US" sz="1100" dirty="0"/>
              <a:t>= numbers[midpoint]</a:t>
            </a:r>
          </a:p>
          <a:p>
            <a:r>
              <a:rPr lang="en-US" sz="1100" dirty="0"/>
              <a:t>   </a:t>
            </a:r>
            <a:r>
              <a:rPr lang="en-US" sz="1100" dirty="0" smtClean="0"/>
              <a:t>   </a:t>
            </a:r>
            <a:endParaRPr lang="en-US" sz="1100" dirty="0"/>
          </a:p>
          <a:p>
            <a:r>
              <a:rPr lang="en-US" sz="1100" dirty="0"/>
              <a:t>   </a:t>
            </a:r>
            <a:r>
              <a:rPr lang="en-US" sz="1100" dirty="0" smtClean="0"/>
              <a:t>   </a:t>
            </a:r>
            <a:r>
              <a:rPr lang="en-US" sz="1100" b="1" dirty="0" smtClean="0">
                <a:solidFill>
                  <a:schemeClr val="accent1"/>
                </a:solidFill>
              </a:rPr>
              <a:t>while</a:t>
            </a:r>
            <a:r>
              <a:rPr lang="en-US" sz="1100" dirty="0" smtClean="0"/>
              <a:t> </a:t>
            </a:r>
            <a:r>
              <a:rPr lang="en-US" sz="1100" dirty="0"/>
              <a:t>(!done) </a:t>
            </a:r>
            <a:r>
              <a:rPr lang="en-US" sz="1100" dirty="0" smtClean="0"/>
              <a:t>{   /</a:t>
            </a:r>
            <a:r>
              <a:rPr lang="en-US" sz="1100" i="1" dirty="0" smtClean="0"/>
              <a:t>/ </a:t>
            </a:r>
            <a:r>
              <a:rPr lang="en-US" sz="1100" i="1" dirty="0"/>
              <a:t>Increment l while numbers[l] &lt; pivot</a:t>
            </a:r>
          </a:p>
          <a:p>
            <a:endParaRPr lang="en-US" sz="1100" dirty="0"/>
          </a:p>
          <a:p>
            <a:r>
              <a:rPr lang="en-US" sz="1100" dirty="0"/>
              <a:t>      </a:t>
            </a:r>
            <a:r>
              <a:rPr lang="en-US" sz="1100" dirty="0" smtClean="0"/>
              <a:t>     </a:t>
            </a:r>
            <a:r>
              <a:rPr lang="en-US" sz="1100" b="1" dirty="0" smtClean="0">
                <a:solidFill>
                  <a:schemeClr val="accent1"/>
                </a:solidFill>
              </a:rPr>
              <a:t>while </a:t>
            </a:r>
            <a:r>
              <a:rPr lang="en-US" sz="1100" dirty="0"/>
              <a:t>(numbers[l] &lt; pivot) {</a:t>
            </a:r>
          </a:p>
          <a:p>
            <a:r>
              <a:rPr lang="en-US" sz="1100" dirty="0"/>
              <a:t>         </a:t>
            </a:r>
            <a:r>
              <a:rPr lang="en-US" sz="1100" dirty="0" smtClean="0"/>
              <a:t>        ++</a:t>
            </a:r>
            <a:r>
              <a:rPr lang="en-US" sz="1100" dirty="0"/>
              <a:t>l</a:t>
            </a:r>
          </a:p>
          <a:p>
            <a:r>
              <a:rPr lang="en-US" sz="1100" dirty="0"/>
              <a:t>      </a:t>
            </a:r>
            <a:r>
              <a:rPr lang="en-US" sz="1100" dirty="0" smtClean="0"/>
              <a:t>      }</a:t>
            </a:r>
            <a:endParaRPr lang="en-US" sz="1100" dirty="0"/>
          </a:p>
          <a:p>
            <a:r>
              <a:rPr lang="en-US" sz="1100" dirty="0"/>
              <a:t>     </a:t>
            </a:r>
            <a:r>
              <a:rPr lang="en-US" sz="1100" dirty="0" smtClean="0"/>
              <a:t>      </a:t>
            </a:r>
            <a:r>
              <a:rPr lang="en-US" sz="1100" i="1" dirty="0"/>
              <a:t>// Decrement h while pivot &lt; numbers[h]</a:t>
            </a:r>
          </a:p>
          <a:p>
            <a:r>
              <a:rPr lang="en-US" sz="1100" dirty="0"/>
              <a:t>     </a:t>
            </a:r>
            <a:r>
              <a:rPr lang="en-US" sz="1100" dirty="0" smtClean="0"/>
              <a:t>      </a:t>
            </a:r>
            <a:r>
              <a:rPr lang="en-US" sz="1100" b="1" dirty="0">
                <a:solidFill>
                  <a:schemeClr val="accent1"/>
                </a:solidFill>
              </a:rPr>
              <a:t>while</a:t>
            </a:r>
            <a:r>
              <a:rPr lang="en-US" sz="1100" dirty="0"/>
              <a:t> (pivot &lt; numbers[h]) {</a:t>
            </a:r>
          </a:p>
          <a:p>
            <a:r>
              <a:rPr lang="en-US" sz="1100" dirty="0"/>
              <a:t>        </a:t>
            </a:r>
            <a:r>
              <a:rPr lang="en-US" sz="1100" dirty="0" smtClean="0"/>
              <a:t>        --</a:t>
            </a:r>
            <a:r>
              <a:rPr lang="en-US" sz="1100" dirty="0"/>
              <a:t>h</a:t>
            </a:r>
          </a:p>
          <a:p>
            <a:r>
              <a:rPr lang="en-US" sz="1100" dirty="0"/>
              <a:t>      </a:t>
            </a:r>
            <a:r>
              <a:rPr lang="en-US" sz="1100" dirty="0" smtClean="0"/>
              <a:t>      }</a:t>
            </a:r>
            <a:endParaRPr lang="en-US" sz="1100" dirty="0"/>
          </a:p>
          <a:p>
            <a:r>
              <a:rPr lang="en-US" sz="1100" dirty="0"/>
              <a:t>     </a:t>
            </a:r>
            <a:r>
              <a:rPr lang="en-US" sz="1100" dirty="0" smtClean="0"/>
              <a:t>       </a:t>
            </a:r>
            <a:r>
              <a:rPr lang="en-US" sz="1100" i="1" dirty="0" smtClean="0"/>
              <a:t>// </a:t>
            </a:r>
            <a:r>
              <a:rPr lang="en-US" sz="1100" i="1" dirty="0"/>
              <a:t>If there are zero or one elements remaining,</a:t>
            </a:r>
          </a:p>
          <a:p>
            <a:r>
              <a:rPr lang="en-US" sz="1100" i="1" dirty="0" smtClean="0"/>
              <a:t>           </a:t>
            </a:r>
            <a:r>
              <a:rPr lang="en-US" sz="1100" i="1" dirty="0"/>
              <a:t>// all numbers are partitioned. Return h</a:t>
            </a:r>
          </a:p>
          <a:p>
            <a:r>
              <a:rPr lang="en-US" sz="1100" dirty="0"/>
              <a:t>     </a:t>
            </a:r>
            <a:r>
              <a:rPr lang="en-US" sz="1100" b="1" dirty="0">
                <a:solidFill>
                  <a:schemeClr val="accent1"/>
                </a:solidFill>
              </a:rPr>
              <a:t> </a:t>
            </a:r>
            <a:r>
              <a:rPr lang="en-US" sz="1100" b="1" dirty="0" smtClean="0">
                <a:solidFill>
                  <a:schemeClr val="accent1"/>
                </a:solidFill>
              </a:rPr>
              <a:t>     if </a:t>
            </a:r>
            <a:r>
              <a:rPr lang="en-US" sz="1100" dirty="0"/>
              <a:t>(l &gt;= h) {</a:t>
            </a:r>
          </a:p>
          <a:p>
            <a:r>
              <a:rPr lang="en-US" sz="1100" dirty="0"/>
              <a:t>         </a:t>
            </a:r>
            <a:r>
              <a:rPr lang="en-US" sz="1100" dirty="0" smtClean="0"/>
              <a:t>       done </a:t>
            </a:r>
            <a:r>
              <a:rPr lang="en-US" sz="1100" dirty="0"/>
              <a:t>= true</a:t>
            </a:r>
          </a:p>
          <a:p>
            <a:r>
              <a:rPr lang="en-US" sz="1100" dirty="0"/>
              <a:t>      </a:t>
            </a:r>
            <a:r>
              <a:rPr lang="en-US" sz="1100" dirty="0" smtClean="0"/>
              <a:t>     }</a:t>
            </a:r>
            <a:endParaRPr lang="en-US" sz="1100" dirty="0"/>
          </a:p>
          <a:p>
            <a:r>
              <a:rPr lang="en-US" sz="1100" dirty="0"/>
              <a:t>     </a:t>
            </a:r>
            <a:r>
              <a:rPr lang="en-US" sz="1100" dirty="0" smtClean="0"/>
              <a:t>     </a:t>
            </a:r>
            <a:r>
              <a:rPr lang="en-US" sz="1100" b="1" dirty="0" smtClean="0">
                <a:solidFill>
                  <a:schemeClr val="accent1"/>
                </a:solidFill>
              </a:rPr>
              <a:t> </a:t>
            </a:r>
            <a:r>
              <a:rPr lang="en-US" sz="1100" b="1" dirty="0">
                <a:solidFill>
                  <a:schemeClr val="accent1"/>
                </a:solidFill>
              </a:rPr>
              <a:t>else </a:t>
            </a:r>
            <a:r>
              <a:rPr lang="en-US" sz="1100" dirty="0" smtClean="0"/>
              <a:t>{     </a:t>
            </a:r>
            <a:r>
              <a:rPr lang="en-US" sz="1100" i="1" dirty="0" smtClean="0"/>
              <a:t>// </a:t>
            </a:r>
            <a:r>
              <a:rPr lang="en-US" sz="1100" i="1" dirty="0"/>
              <a:t>Swap numbers[l] and numbers[h</a:t>
            </a:r>
            <a:r>
              <a:rPr lang="en-US" sz="1100" i="1" dirty="0" smtClean="0"/>
              <a:t>], update </a:t>
            </a:r>
            <a:r>
              <a:rPr lang="en-US" sz="1100" i="1" dirty="0"/>
              <a:t>l and h</a:t>
            </a:r>
          </a:p>
          <a:p>
            <a:r>
              <a:rPr lang="en-US" sz="1100" dirty="0"/>
              <a:t>         </a:t>
            </a:r>
            <a:r>
              <a:rPr lang="en-US" sz="1100" dirty="0" smtClean="0"/>
              <a:t>       temp </a:t>
            </a:r>
            <a:r>
              <a:rPr lang="en-US" sz="1100" dirty="0"/>
              <a:t>= numbers[l]</a:t>
            </a:r>
          </a:p>
          <a:p>
            <a:r>
              <a:rPr lang="en-US" sz="1100" dirty="0"/>
              <a:t>        </a:t>
            </a:r>
            <a:r>
              <a:rPr lang="en-US" sz="1100" dirty="0" smtClean="0"/>
              <a:t>        </a:t>
            </a:r>
            <a:r>
              <a:rPr lang="en-US" sz="1100" dirty="0"/>
              <a:t>numbers[l] = numbers[h]</a:t>
            </a:r>
          </a:p>
          <a:p>
            <a:r>
              <a:rPr lang="en-US" sz="1100" dirty="0"/>
              <a:t>         </a:t>
            </a:r>
            <a:r>
              <a:rPr lang="en-US" sz="1100" dirty="0" smtClean="0"/>
              <a:t>       numbers[h</a:t>
            </a:r>
            <a:r>
              <a:rPr lang="en-US" sz="1100" dirty="0"/>
              <a:t>] = </a:t>
            </a:r>
            <a:r>
              <a:rPr lang="en-US" sz="1100" dirty="0" smtClean="0"/>
              <a:t>temp</a:t>
            </a:r>
            <a:endParaRPr lang="en-US" sz="1100" dirty="0"/>
          </a:p>
          <a:p>
            <a:r>
              <a:rPr lang="en-US" sz="1100" dirty="0"/>
              <a:t>         </a:t>
            </a:r>
            <a:r>
              <a:rPr lang="en-US" sz="1100" dirty="0" smtClean="0"/>
              <a:t>       ++</a:t>
            </a:r>
            <a:r>
              <a:rPr lang="en-US" sz="1100" dirty="0"/>
              <a:t>l</a:t>
            </a:r>
          </a:p>
          <a:p>
            <a:r>
              <a:rPr lang="en-US" sz="1100" dirty="0"/>
              <a:t>         </a:t>
            </a:r>
            <a:r>
              <a:rPr lang="en-US" sz="1100" dirty="0" smtClean="0"/>
              <a:t>       --</a:t>
            </a:r>
            <a:r>
              <a:rPr lang="en-US" sz="1100" dirty="0"/>
              <a:t>h</a:t>
            </a:r>
          </a:p>
          <a:p>
            <a:r>
              <a:rPr lang="en-US" sz="1100" dirty="0"/>
              <a:t>      </a:t>
            </a:r>
            <a:r>
              <a:rPr lang="en-US" sz="1100" dirty="0" smtClean="0"/>
              <a:t>      }</a:t>
            </a:r>
            <a:endParaRPr lang="en-US" sz="1100" dirty="0"/>
          </a:p>
          <a:p>
            <a:r>
              <a:rPr lang="en-US" sz="1100" dirty="0"/>
              <a:t>   </a:t>
            </a:r>
            <a:r>
              <a:rPr lang="en-US" sz="1100" dirty="0" smtClean="0"/>
              <a:t>     }</a:t>
            </a:r>
            <a:endParaRPr lang="en-US" sz="1100" dirty="0"/>
          </a:p>
          <a:p>
            <a:r>
              <a:rPr lang="en-US" sz="1100" dirty="0"/>
              <a:t>   </a:t>
            </a:r>
            <a:r>
              <a:rPr lang="en-US" sz="1100" dirty="0" smtClean="0"/>
              <a:t>     return </a:t>
            </a:r>
            <a:r>
              <a:rPr lang="en-US" sz="1100" dirty="0"/>
              <a:t>h</a:t>
            </a:r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4618812" y="381472"/>
            <a:ext cx="4145687" cy="330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Quicksort</a:t>
            </a:r>
            <a:r>
              <a:rPr lang="en-US" sz="1100" dirty="0" smtClean="0"/>
              <a:t>(</a:t>
            </a:r>
            <a:r>
              <a:rPr lang="en-US" sz="1100" dirty="0" err="1" smtClean="0"/>
              <a:t>int</a:t>
            </a:r>
            <a:r>
              <a:rPr lang="en-US" sz="1100" dirty="0" smtClean="0"/>
              <a:t> numbers[], 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/>
              <a:t>i</a:t>
            </a:r>
            <a:r>
              <a:rPr lang="en-US" sz="1100" dirty="0" smtClean="0"/>
              <a:t>, 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/>
              <a:t>k) {</a:t>
            </a:r>
          </a:p>
          <a:p>
            <a:r>
              <a:rPr lang="en-US" sz="1100" dirty="0"/>
              <a:t>   </a:t>
            </a:r>
            <a:r>
              <a:rPr lang="en-US" sz="1100" dirty="0" smtClean="0"/>
              <a:t>    j </a:t>
            </a:r>
            <a:r>
              <a:rPr lang="en-US" sz="1100" dirty="0"/>
              <a:t>= 0</a:t>
            </a:r>
          </a:p>
          <a:p>
            <a:r>
              <a:rPr lang="en-US" sz="1100" dirty="0"/>
              <a:t>   </a:t>
            </a:r>
          </a:p>
          <a:p>
            <a:r>
              <a:rPr lang="en-US" sz="1100" dirty="0"/>
              <a:t>   </a:t>
            </a:r>
            <a:r>
              <a:rPr lang="en-US" sz="1100" dirty="0" smtClean="0"/>
              <a:t>    </a:t>
            </a:r>
            <a:r>
              <a:rPr lang="en-US" sz="1100" i="1" dirty="0" smtClean="0"/>
              <a:t>// </a:t>
            </a:r>
            <a:r>
              <a:rPr lang="en-US" sz="1100" i="1" dirty="0"/>
              <a:t>Base case: If there are 1 or zero elements to sort,</a:t>
            </a:r>
          </a:p>
          <a:p>
            <a:r>
              <a:rPr lang="en-US" sz="1100" i="1" dirty="0"/>
              <a:t>   </a:t>
            </a:r>
            <a:r>
              <a:rPr lang="en-US" sz="1100" i="1" dirty="0" smtClean="0"/>
              <a:t>   // </a:t>
            </a:r>
            <a:r>
              <a:rPr lang="en-US" sz="1100" i="1" dirty="0"/>
              <a:t>partition is already sorted</a:t>
            </a:r>
          </a:p>
          <a:p>
            <a:r>
              <a:rPr lang="en-US" sz="1100" dirty="0"/>
              <a:t>   </a:t>
            </a:r>
            <a:r>
              <a:rPr lang="en-US" sz="1100" dirty="0" smtClean="0"/>
              <a:t>    </a:t>
            </a:r>
            <a:r>
              <a:rPr lang="en-US" sz="1100" b="1" dirty="0" smtClean="0">
                <a:solidFill>
                  <a:schemeClr val="accent1"/>
                </a:solidFill>
              </a:rPr>
              <a:t>if</a:t>
            </a:r>
            <a:r>
              <a:rPr lang="en-US" sz="1100" dirty="0" smtClean="0"/>
              <a:t> </a:t>
            </a:r>
            <a:r>
              <a:rPr lang="en-US" sz="1100" dirty="0"/>
              <a:t>(i &gt;= k) {</a:t>
            </a:r>
          </a:p>
          <a:p>
            <a:r>
              <a:rPr lang="en-US" sz="1100" dirty="0"/>
              <a:t>      </a:t>
            </a:r>
            <a:r>
              <a:rPr lang="en-US" sz="1100" dirty="0" smtClean="0"/>
              <a:t>      return</a:t>
            </a:r>
            <a:endParaRPr lang="en-US" sz="1100" dirty="0"/>
          </a:p>
          <a:p>
            <a:r>
              <a:rPr lang="en-US" sz="1100" dirty="0"/>
              <a:t>  </a:t>
            </a:r>
            <a:r>
              <a:rPr lang="en-US" sz="1100" dirty="0" smtClean="0"/>
              <a:t>     </a:t>
            </a:r>
            <a:r>
              <a:rPr lang="en-US" sz="1100" dirty="0"/>
              <a:t>}</a:t>
            </a:r>
          </a:p>
          <a:p>
            <a:r>
              <a:rPr lang="en-US" sz="1100" dirty="0"/>
              <a:t>   </a:t>
            </a:r>
          </a:p>
          <a:p>
            <a:r>
              <a:rPr lang="en-US" sz="1100" dirty="0"/>
              <a:t>   </a:t>
            </a:r>
            <a:r>
              <a:rPr lang="en-US" sz="1100" dirty="0" smtClean="0"/>
              <a:t>     </a:t>
            </a:r>
            <a:r>
              <a:rPr lang="en-US" sz="1100" i="1" dirty="0" smtClean="0"/>
              <a:t>// </a:t>
            </a:r>
            <a:r>
              <a:rPr lang="en-US" sz="1100" i="1" dirty="0"/>
              <a:t>Partition the data within the array. </a:t>
            </a:r>
            <a:r>
              <a:rPr lang="en-US" sz="1100" i="1" dirty="0" smtClean="0"/>
              <a:t>The value returned </a:t>
            </a:r>
            <a:endParaRPr lang="en-US" sz="1100" i="1" dirty="0"/>
          </a:p>
          <a:p>
            <a:r>
              <a:rPr lang="en-US" sz="1100" i="1" dirty="0"/>
              <a:t>   </a:t>
            </a:r>
            <a:r>
              <a:rPr lang="en-US" sz="1100" i="1" dirty="0" smtClean="0"/>
              <a:t>    // </a:t>
            </a:r>
            <a:r>
              <a:rPr lang="en-US" sz="1100" i="1" dirty="0"/>
              <a:t>from </a:t>
            </a:r>
            <a:r>
              <a:rPr lang="en-US" sz="1100" i="1" dirty="0" smtClean="0"/>
              <a:t>Partition() </a:t>
            </a:r>
            <a:r>
              <a:rPr lang="en-US" sz="1100" i="1" dirty="0" smtClean="0"/>
              <a:t>is the index of the last </a:t>
            </a:r>
            <a:r>
              <a:rPr lang="en-US" sz="1100" i="1" dirty="0"/>
              <a:t>element in low partition.</a:t>
            </a:r>
          </a:p>
          <a:p>
            <a:r>
              <a:rPr lang="en-US" sz="1100" dirty="0"/>
              <a:t>   </a:t>
            </a:r>
            <a:r>
              <a:rPr lang="en-US" sz="1100" dirty="0" smtClean="0"/>
              <a:t>    j </a:t>
            </a:r>
            <a:r>
              <a:rPr lang="en-US" sz="1100" dirty="0"/>
              <a:t>= Partition(numbers, i, k)</a:t>
            </a:r>
          </a:p>
          <a:p>
            <a:r>
              <a:rPr lang="en-US" sz="1100" dirty="0"/>
              <a:t>   </a:t>
            </a:r>
          </a:p>
          <a:p>
            <a:r>
              <a:rPr lang="en-US" sz="1100" dirty="0"/>
              <a:t>   </a:t>
            </a:r>
            <a:r>
              <a:rPr lang="en-US" sz="1100" dirty="0" smtClean="0"/>
              <a:t>    </a:t>
            </a:r>
            <a:r>
              <a:rPr lang="en-US" sz="1100" i="1" dirty="0" smtClean="0"/>
              <a:t>// </a:t>
            </a:r>
            <a:r>
              <a:rPr lang="en-US" sz="1100" i="1" dirty="0"/>
              <a:t>Recursively sort low partition </a:t>
            </a:r>
            <a:r>
              <a:rPr lang="en-US" sz="1100" i="1" dirty="0" smtClean="0"/>
              <a:t>(indices i </a:t>
            </a:r>
            <a:r>
              <a:rPr lang="en-US" sz="1100" i="1" dirty="0"/>
              <a:t>to j</a:t>
            </a:r>
            <a:r>
              <a:rPr lang="en-US" sz="1100" i="1" dirty="0" smtClean="0"/>
              <a:t>) </a:t>
            </a:r>
            <a:r>
              <a:rPr lang="en-US" sz="1100" i="1" dirty="0"/>
              <a:t>and</a:t>
            </a:r>
          </a:p>
          <a:p>
            <a:r>
              <a:rPr lang="en-US" sz="1100" i="1" dirty="0"/>
              <a:t>   </a:t>
            </a:r>
            <a:r>
              <a:rPr lang="en-US" sz="1100" i="1" dirty="0" smtClean="0"/>
              <a:t>    // </a:t>
            </a:r>
            <a:r>
              <a:rPr lang="en-US" sz="1100" i="1" dirty="0"/>
              <a:t>high partition </a:t>
            </a:r>
            <a:r>
              <a:rPr lang="en-US" sz="1100" i="1" smtClean="0"/>
              <a:t>(indices j </a:t>
            </a:r>
            <a:r>
              <a:rPr lang="en-US" sz="1100" i="1" dirty="0"/>
              <a:t>+ 1 to k)</a:t>
            </a:r>
          </a:p>
          <a:p>
            <a:r>
              <a:rPr lang="en-US" sz="1100" dirty="0"/>
              <a:t>   </a:t>
            </a:r>
            <a:r>
              <a:rPr lang="en-US" sz="1100" dirty="0" smtClean="0"/>
              <a:t>    </a:t>
            </a:r>
            <a:r>
              <a:rPr lang="en-US" sz="1100" b="1" dirty="0" smtClean="0"/>
              <a:t>Quicksort</a:t>
            </a:r>
            <a:r>
              <a:rPr lang="en-US" sz="1100" dirty="0" smtClean="0"/>
              <a:t>(numbers</a:t>
            </a:r>
            <a:r>
              <a:rPr lang="en-US" sz="1100" dirty="0"/>
              <a:t>, i, j)</a:t>
            </a:r>
          </a:p>
          <a:p>
            <a:r>
              <a:rPr lang="en-US" sz="1100" dirty="0"/>
              <a:t>   </a:t>
            </a:r>
            <a:r>
              <a:rPr lang="en-US" sz="1100" dirty="0" smtClean="0"/>
              <a:t>    </a:t>
            </a:r>
            <a:r>
              <a:rPr lang="en-US" sz="1100" b="1" dirty="0" smtClean="0"/>
              <a:t>Quicksort</a:t>
            </a:r>
            <a:r>
              <a:rPr lang="en-US" sz="1100" dirty="0" smtClean="0"/>
              <a:t>(numbers</a:t>
            </a:r>
            <a:r>
              <a:rPr lang="en-US" sz="1100" dirty="0"/>
              <a:t>, j + 1, k)</a:t>
            </a:r>
          </a:p>
          <a:p>
            <a:r>
              <a:rPr lang="en-US" sz="1100" dirty="0"/>
              <a:t>}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854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/>
              <a:t>Properties of Quick Sort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In-place? Stable?</a:t>
            </a:r>
          </a:p>
          <a:p>
            <a:r>
              <a:rPr lang="en-US" dirty="0" smtClean="0"/>
              <a:t>A pass of quick sort is complete when </a:t>
            </a:r>
            <a:r>
              <a:rPr lang="en-US" dirty="0"/>
              <a:t>a call to </a:t>
            </a:r>
            <a:r>
              <a:rPr lang="en-US" dirty="0" smtClean="0"/>
              <a:t>partition </a:t>
            </a:r>
            <a:r>
              <a:rPr lang="en-US" dirty="0"/>
              <a:t>returns on lists of </a:t>
            </a:r>
            <a:r>
              <a:rPr lang="en-US"/>
              <a:t>size </a:t>
            </a:r>
            <a:r>
              <a:rPr lang="en-US" smtClean="0"/>
              <a:t>2 </a:t>
            </a:r>
            <a:r>
              <a:rPr lang="en-US" dirty="0"/>
              <a:t>or greater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7D154A9B6B4745A92074A700A40869" ma:contentTypeVersion="14" ma:contentTypeDescription="Create a new document." ma:contentTypeScope="" ma:versionID="3109fda4e6f8ce3588d9e2c5a71a8eed">
  <xsd:schema xmlns:xsd="http://www.w3.org/2001/XMLSchema" xmlns:xs="http://www.w3.org/2001/XMLSchema" xmlns:p="http://schemas.microsoft.com/office/2006/metadata/properties" xmlns:ns1="http://schemas.microsoft.com/sharepoint/v3" xmlns:ns2="fcae3b96-bd14-4ee2-8386-a94084e60018" xmlns:ns3="56f87f42-bac6-49e2-b9d5-04744cb514ee" targetNamespace="http://schemas.microsoft.com/office/2006/metadata/properties" ma:root="true" ma:fieldsID="2ba6b9ebbe683be33361f6d78b6d0537" ns1:_="" ns2:_="" ns3:_="">
    <xsd:import namespace="http://schemas.microsoft.com/sharepoint/v3"/>
    <xsd:import namespace="fcae3b96-bd14-4ee2-8386-a94084e60018"/>
    <xsd:import namespace="56f87f42-bac6-49e2-b9d5-04744cb514e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e3b96-bd14-4ee2-8386-a94084e600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87f42-bac6-49e2-b9d5-04744cb514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B76D0A-020F-43E2-9820-BC4928939D58}"/>
</file>

<file path=customXml/itemProps2.xml><?xml version="1.0" encoding="utf-8"?>
<ds:datastoreItem xmlns:ds="http://schemas.openxmlformats.org/officeDocument/2006/customXml" ds:itemID="{9EB090D3-CA80-4996-838C-10EA75A1C87D}">
  <ds:schemaRefs>
    <ds:schemaRef ds:uri="http://www.w3.org/XML/1998/namespace"/>
    <ds:schemaRef ds:uri="http://purl.org/dc/terms/"/>
    <ds:schemaRef ds:uri="56f87f42-bac6-49e2-b9d5-04744cb514e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fcae3b96-bd14-4ee2-8386-a94084e60018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3E8776E-55CA-4101-B2C4-A0CCD4005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869</TotalTime>
  <Words>352</Words>
  <Application>Microsoft Office PowerPoint</Application>
  <PresentationFormat>On-screen Show (4:3)</PresentationFormat>
  <Paragraphs>60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Properties of Quick Sort</vt:lpstr>
    </vt:vector>
  </TitlesOfParts>
  <Company>U.S. Department of Defense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Weingart, Troy B Civ USAF USAFA USAFA/DFCS</dc:creator>
  <cp:lastModifiedBy>Sarmiento, Traci A Lt Col USAF USAFA DF/DFCS</cp:lastModifiedBy>
  <cp:revision>20</cp:revision>
  <cp:lastPrinted>2018-01-27T03:35:50Z</cp:lastPrinted>
  <dcterms:created xsi:type="dcterms:W3CDTF">2018-01-26T23:37:30Z</dcterms:created>
  <dcterms:modified xsi:type="dcterms:W3CDTF">2019-01-25T15:00:15Z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0x0101006A7D154A9B6B4745A92074A700A40869</vt:lpwstr>
  </property>
</Properties>
</file>