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  <p:sldId id="267" r:id="rId5"/>
    <p:sldId id="278" r:id="rId6"/>
    <p:sldId id="295" r:id="rId7"/>
    <p:sldId id="280" r:id="rId8"/>
    <p:sldId id="269" r:id="rId9"/>
    <p:sldId id="270" r:id="rId10"/>
    <p:sldId id="284" r:id="rId11"/>
    <p:sldId id="285" r:id="rId12"/>
    <p:sldId id="286" r:id="rId13"/>
    <p:sldId id="287" r:id="rId14"/>
    <p:sldId id="289" r:id="rId15"/>
    <p:sldId id="288" r:id="rId16"/>
    <p:sldId id="291" r:id="rId17"/>
    <p:sldId id="290" r:id="rId18"/>
    <p:sldId id="271" r:id="rId19"/>
    <p:sldId id="272" r:id="rId20"/>
    <p:sldId id="296" r:id="rId21"/>
    <p:sldId id="297" r:id="rId22"/>
    <p:sldId id="273" r:id="rId23"/>
    <p:sldId id="298" r:id="rId24"/>
    <p:sldId id="294" r:id="rId25"/>
    <p:sldId id="260" r:id="rId26"/>
    <p:sldId id="276" r:id="rId27"/>
    <p:sldId id="293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2.jpeg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7E194-E6DA-4462-A422-99560CE4B39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1C2ABA-62C8-4055-980E-143D602D228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Jonathan Okwaro</a:t>
          </a:r>
        </a:p>
      </dgm:t>
    </dgm:pt>
    <dgm:pt modelId="{CCA13B4A-2E4D-4528-9BBA-2F178F0094C7}" type="parTrans" cxnId="{9A6E4797-7087-426D-AF46-7B0301865DB7}">
      <dgm:prSet/>
      <dgm:spPr/>
      <dgm:t>
        <a:bodyPr/>
        <a:lstStyle/>
        <a:p>
          <a:endParaRPr lang="en-US"/>
        </a:p>
      </dgm:t>
    </dgm:pt>
    <dgm:pt modelId="{D1FB997A-D168-417D-A4E6-E69EB51F00AD}" type="sibTrans" cxnId="{9A6E4797-7087-426D-AF46-7B0301865DB7}">
      <dgm:prSet/>
      <dgm:spPr/>
      <dgm:t>
        <a:bodyPr/>
        <a:lstStyle/>
        <a:p>
          <a:endParaRPr lang="en-US"/>
        </a:p>
      </dgm:t>
    </dgm:pt>
    <dgm:pt modelId="{4D7D67BA-1FD6-4340-9C98-AB85D28E1C6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Judith Akelle</a:t>
          </a:r>
        </a:p>
      </dgm:t>
    </dgm:pt>
    <dgm:pt modelId="{A9294F90-0C30-4D4F-9E0D-760569BF2013}" type="parTrans" cxnId="{FC372B95-874C-469B-A4C0-ED84E6F47D55}">
      <dgm:prSet/>
      <dgm:spPr/>
      <dgm:t>
        <a:bodyPr/>
        <a:lstStyle/>
        <a:p>
          <a:endParaRPr lang="en-US"/>
        </a:p>
      </dgm:t>
    </dgm:pt>
    <dgm:pt modelId="{E96E561E-48C8-4D53-AE50-E68DDFB3C953}" type="sibTrans" cxnId="{FC372B95-874C-469B-A4C0-ED84E6F47D55}">
      <dgm:prSet/>
      <dgm:spPr/>
      <dgm:t>
        <a:bodyPr/>
        <a:lstStyle/>
        <a:p>
          <a:endParaRPr lang="en-US"/>
        </a:p>
      </dgm:t>
    </dgm:pt>
    <dgm:pt modelId="{53796CFC-7543-45C7-BEEB-31E4BACDCE47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Rael Ndonye</a:t>
          </a:r>
        </a:p>
      </dgm:t>
    </dgm:pt>
    <dgm:pt modelId="{0DCCFD12-444F-4CE8-9CC8-81196EB2B99F}" type="parTrans" cxnId="{0F581871-A079-402D-840B-3E4D0CA6FB81}">
      <dgm:prSet/>
      <dgm:spPr/>
      <dgm:t>
        <a:bodyPr/>
        <a:lstStyle/>
        <a:p>
          <a:endParaRPr lang="en-US"/>
        </a:p>
      </dgm:t>
    </dgm:pt>
    <dgm:pt modelId="{5EE84E40-E125-4591-88B1-BB97D34AC044}" type="sibTrans" cxnId="{0F581871-A079-402D-840B-3E4D0CA6FB81}">
      <dgm:prSet/>
      <dgm:spPr/>
      <dgm:t>
        <a:bodyPr/>
        <a:lstStyle/>
        <a:p>
          <a:endParaRPr lang="en-US"/>
        </a:p>
      </dgm:t>
    </dgm:pt>
    <dgm:pt modelId="{2979C4FE-CB2D-4744-9858-9AAA61EEDBF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Mucui Bernard</a:t>
          </a:r>
        </a:p>
      </dgm:t>
    </dgm:pt>
    <dgm:pt modelId="{E592FD61-BB6B-4E76-9D40-C9CF162C1FD0}" type="parTrans" cxnId="{1102A7E2-9615-4F52-8C24-B135552EEC7E}">
      <dgm:prSet/>
      <dgm:spPr/>
      <dgm:t>
        <a:bodyPr/>
        <a:lstStyle/>
        <a:p>
          <a:endParaRPr lang="en-US"/>
        </a:p>
      </dgm:t>
    </dgm:pt>
    <dgm:pt modelId="{C793481D-34FD-47B9-96B6-8E1E085B62C0}" type="sibTrans" cxnId="{1102A7E2-9615-4F52-8C24-B135552EEC7E}">
      <dgm:prSet/>
      <dgm:spPr/>
      <dgm:t>
        <a:bodyPr/>
        <a:lstStyle/>
        <a:p>
          <a:endParaRPr lang="en-US"/>
        </a:p>
      </dgm:t>
    </dgm:pt>
    <dgm:pt modelId="{A2631ACB-8948-43D9-BC1A-B0D5FA77DE6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Winnie Onduru</a:t>
          </a:r>
        </a:p>
      </dgm:t>
    </dgm:pt>
    <dgm:pt modelId="{E35B1FAB-551C-4983-A959-181C0552B336}" type="parTrans" cxnId="{1B4AEF55-5B0B-42F4-BDE8-4CBBCD6F8E45}">
      <dgm:prSet/>
      <dgm:spPr/>
      <dgm:t>
        <a:bodyPr/>
        <a:lstStyle/>
        <a:p>
          <a:endParaRPr lang="en-US"/>
        </a:p>
      </dgm:t>
    </dgm:pt>
    <dgm:pt modelId="{E7830469-7685-400C-B113-2B1CBAD56191}" type="sibTrans" cxnId="{1B4AEF55-5B0B-42F4-BDE8-4CBBCD6F8E45}">
      <dgm:prSet/>
      <dgm:spPr/>
      <dgm:t>
        <a:bodyPr/>
        <a:lstStyle/>
        <a:p>
          <a:endParaRPr lang="en-US"/>
        </a:p>
      </dgm:t>
    </dgm:pt>
    <dgm:pt modelId="{DFA3C518-A982-4782-9AE6-CA2D4765C25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Bryson Shitsukane</a:t>
          </a:r>
        </a:p>
      </dgm:t>
    </dgm:pt>
    <dgm:pt modelId="{AFC94A01-E1C2-4B02-B2DC-910166CDC3F1}" type="parTrans" cxnId="{64F830AD-FB2B-445A-85DE-9283D0F571E1}">
      <dgm:prSet/>
      <dgm:spPr/>
      <dgm:t>
        <a:bodyPr/>
        <a:lstStyle/>
        <a:p>
          <a:endParaRPr lang="en-US"/>
        </a:p>
      </dgm:t>
    </dgm:pt>
    <dgm:pt modelId="{417A11CE-983A-461F-89B9-91FAD948A5A5}" type="sibTrans" cxnId="{64F830AD-FB2B-445A-85DE-9283D0F571E1}">
      <dgm:prSet/>
      <dgm:spPr/>
      <dgm:t>
        <a:bodyPr/>
        <a:lstStyle/>
        <a:p>
          <a:endParaRPr lang="en-US"/>
        </a:p>
      </dgm:t>
    </dgm:pt>
    <dgm:pt modelId="{EAAEAC04-550F-48FE-B290-98AC1F822D40}" type="pres">
      <dgm:prSet presAssocID="{A5E7E194-E6DA-4462-A422-99560CE4B390}" presName="diagram" presStyleCnt="0">
        <dgm:presLayoutVars>
          <dgm:dir/>
          <dgm:resizeHandles val="exact"/>
        </dgm:presLayoutVars>
      </dgm:prSet>
      <dgm:spPr/>
    </dgm:pt>
    <dgm:pt modelId="{679E737A-7AE4-45C2-8B92-D1F46339CC2D}" type="pres">
      <dgm:prSet presAssocID="{B81C2ABA-62C8-4055-980E-143D602D2286}" presName="node" presStyleLbl="node1" presStyleIdx="0" presStyleCnt="6">
        <dgm:presLayoutVars>
          <dgm:bulletEnabled val="1"/>
        </dgm:presLayoutVars>
      </dgm:prSet>
      <dgm:spPr/>
    </dgm:pt>
    <dgm:pt modelId="{CAB447F0-09FD-47CD-A08C-E7C194F4D5FC}" type="pres">
      <dgm:prSet presAssocID="{D1FB997A-D168-417D-A4E6-E69EB51F00AD}" presName="sibTrans" presStyleCnt="0"/>
      <dgm:spPr/>
    </dgm:pt>
    <dgm:pt modelId="{BF6EF307-E468-4B21-B94D-034237D5F164}" type="pres">
      <dgm:prSet presAssocID="{4D7D67BA-1FD6-4340-9C98-AB85D28E1C6E}" presName="node" presStyleLbl="node1" presStyleIdx="1" presStyleCnt="6">
        <dgm:presLayoutVars>
          <dgm:bulletEnabled val="1"/>
        </dgm:presLayoutVars>
      </dgm:prSet>
      <dgm:spPr/>
    </dgm:pt>
    <dgm:pt modelId="{6E90F319-ADB5-4CFE-9689-E6010691A60B}" type="pres">
      <dgm:prSet presAssocID="{E96E561E-48C8-4D53-AE50-E68DDFB3C953}" presName="sibTrans" presStyleCnt="0"/>
      <dgm:spPr/>
    </dgm:pt>
    <dgm:pt modelId="{E1786456-4F28-4764-9D96-2398BA914777}" type="pres">
      <dgm:prSet presAssocID="{53796CFC-7543-45C7-BEEB-31E4BACDCE47}" presName="node" presStyleLbl="node1" presStyleIdx="2" presStyleCnt="6">
        <dgm:presLayoutVars>
          <dgm:bulletEnabled val="1"/>
        </dgm:presLayoutVars>
      </dgm:prSet>
      <dgm:spPr/>
    </dgm:pt>
    <dgm:pt modelId="{A69C5E2E-DCAB-4EFC-8CCD-5E0B047D70BB}" type="pres">
      <dgm:prSet presAssocID="{5EE84E40-E125-4591-88B1-BB97D34AC044}" presName="sibTrans" presStyleCnt="0"/>
      <dgm:spPr/>
    </dgm:pt>
    <dgm:pt modelId="{6A1C0760-F8F6-42D7-B1C4-6216E2830FFF}" type="pres">
      <dgm:prSet presAssocID="{2979C4FE-CB2D-4744-9858-9AAA61EEDBF2}" presName="node" presStyleLbl="node1" presStyleIdx="3" presStyleCnt="6">
        <dgm:presLayoutVars>
          <dgm:bulletEnabled val="1"/>
        </dgm:presLayoutVars>
      </dgm:prSet>
      <dgm:spPr/>
    </dgm:pt>
    <dgm:pt modelId="{251A9FF8-C7F4-4C2C-9B6E-6F164105F139}" type="pres">
      <dgm:prSet presAssocID="{C793481D-34FD-47B9-96B6-8E1E085B62C0}" presName="sibTrans" presStyleCnt="0"/>
      <dgm:spPr/>
    </dgm:pt>
    <dgm:pt modelId="{2E2CEB91-C6EC-49FD-85B6-767070DFE15C}" type="pres">
      <dgm:prSet presAssocID="{DFA3C518-A982-4782-9AE6-CA2D4765C253}" presName="node" presStyleLbl="node1" presStyleIdx="4" presStyleCnt="6">
        <dgm:presLayoutVars>
          <dgm:bulletEnabled val="1"/>
        </dgm:presLayoutVars>
      </dgm:prSet>
      <dgm:spPr/>
    </dgm:pt>
    <dgm:pt modelId="{F21265A6-4772-4E4D-8672-E2B8F66DC2D3}" type="pres">
      <dgm:prSet presAssocID="{417A11CE-983A-461F-89B9-91FAD948A5A5}" presName="sibTrans" presStyleCnt="0"/>
      <dgm:spPr/>
    </dgm:pt>
    <dgm:pt modelId="{97DC6E07-B6D7-499A-BF9F-650A43E8893B}" type="pres">
      <dgm:prSet presAssocID="{A2631ACB-8948-43D9-BC1A-B0D5FA77DE6B}" presName="node" presStyleLbl="node1" presStyleIdx="5" presStyleCnt="6">
        <dgm:presLayoutVars>
          <dgm:bulletEnabled val="1"/>
        </dgm:presLayoutVars>
      </dgm:prSet>
      <dgm:spPr/>
    </dgm:pt>
  </dgm:ptLst>
  <dgm:cxnLst>
    <dgm:cxn modelId="{BC45BE14-4D78-4215-9F67-84F74A817A3C}" type="presOf" srcId="{53796CFC-7543-45C7-BEEB-31E4BACDCE47}" destId="{E1786456-4F28-4764-9D96-2398BA914777}" srcOrd="0" destOrd="0" presId="urn:microsoft.com/office/officeart/2005/8/layout/default"/>
    <dgm:cxn modelId="{D905A132-65DE-429E-A2A5-40F902AA1DEF}" type="presOf" srcId="{4D7D67BA-1FD6-4340-9C98-AB85D28E1C6E}" destId="{BF6EF307-E468-4B21-B94D-034237D5F164}" srcOrd="0" destOrd="0" presId="urn:microsoft.com/office/officeart/2005/8/layout/default"/>
    <dgm:cxn modelId="{0F581871-A079-402D-840B-3E4D0CA6FB81}" srcId="{A5E7E194-E6DA-4462-A422-99560CE4B390}" destId="{53796CFC-7543-45C7-BEEB-31E4BACDCE47}" srcOrd="2" destOrd="0" parTransId="{0DCCFD12-444F-4CE8-9CC8-81196EB2B99F}" sibTransId="{5EE84E40-E125-4591-88B1-BB97D34AC044}"/>
    <dgm:cxn modelId="{1B4AEF55-5B0B-42F4-BDE8-4CBBCD6F8E45}" srcId="{A5E7E194-E6DA-4462-A422-99560CE4B390}" destId="{A2631ACB-8948-43D9-BC1A-B0D5FA77DE6B}" srcOrd="5" destOrd="0" parTransId="{E35B1FAB-551C-4983-A959-181C0552B336}" sibTransId="{E7830469-7685-400C-B113-2B1CBAD56191}"/>
    <dgm:cxn modelId="{0F263483-9897-4BD3-A65A-C8D61DC62264}" type="presOf" srcId="{B81C2ABA-62C8-4055-980E-143D602D2286}" destId="{679E737A-7AE4-45C2-8B92-D1F46339CC2D}" srcOrd="0" destOrd="0" presId="urn:microsoft.com/office/officeart/2005/8/layout/default"/>
    <dgm:cxn modelId="{32C58F85-22FE-4217-92A4-A2036F73255B}" type="presOf" srcId="{A5E7E194-E6DA-4462-A422-99560CE4B390}" destId="{EAAEAC04-550F-48FE-B290-98AC1F822D40}" srcOrd="0" destOrd="0" presId="urn:microsoft.com/office/officeart/2005/8/layout/default"/>
    <dgm:cxn modelId="{FC372B95-874C-469B-A4C0-ED84E6F47D55}" srcId="{A5E7E194-E6DA-4462-A422-99560CE4B390}" destId="{4D7D67BA-1FD6-4340-9C98-AB85D28E1C6E}" srcOrd="1" destOrd="0" parTransId="{A9294F90-0C30-4D4F-9E0D-760569BF2013}" sibTransId="{E96E561E-48C8-4D53-AE50-E68DDFB3C953}"/>
    <dgm:cxn modelId="{9A6E4797-7087-426D-AF46-7B0301865DB7}" srcId="{A5E7E194-E6DA-4462-A422-99560CE4B390}" destId="{B81C2ABA-62C8-4055-980E-143D602D2286}" srcOrd="0" destOrd="0" parTransId="{CCA13B4A-2E4D-4528-9BBA-2F178F0094C7}" sibTransId="{D1FB997A-D168-417D-A4E6-E69EB51F00AD}"/>
    <dgm:cxn modelId="{64F830AD-FB2B-445A-85DE-9283D0F571E1}" srcId="{A5E7E194-E6DA-4462-A422-99560CE4B390}" destId="{DFA3C518-A982-4782-9AE6-CA2D4765C253}" srcOrd="4" destOrd="0" parTransId="{AFC94A01-E1C2-4B02-B2DC-910166CDC3F1}" sibTransId="{417A11CE-983A-461F-89B9-91FAD948A5A5}"/>
    <dgm:cxn modelId="{7234C4DD-DBAF-4CFA-8A32-2E4675AE3723}" type="presOf" srcId="{A2631ACB-8948-43D9-BC1A-B0D5FA77DE6B}" destId="{97DC6E07-B6D7-499A-BF9F-650A43E8893B}" srcOrd="0" destOrd="0" presId="urn:microsoft.com/office/officeart/2005/8/layout/default"/>
    <dgm:cxn modelId="{1102A7E2-9615-4F52-8C24-B135552EEC7E}" srcId="{A5E7E194-E6DA-4462-A422-99560CE4B390}" destId="{2979C4FE-CB2D-4744-9858-9AAA61EEDBF2}" srcOrd="3" destOrd="0" parTransId="{E592FD61-BB6B-4E76-9D40-C9CF162C1FD0}" sibTransId="{C793481D-34FD-47B9-96B6-8E1E085B62C0}"/>
    <dgm:cxn modelId="{29F25CE7-648D-4D23-BB47-EEA81B7206EC}" type="presOf" srcId="{DFA3C518-A982-4782-9AE6-CA2D4765C253}" destId="{2E2CEB91-C6EC-49FD-85B6-767070DFE15C}" srcOrd="0" destOrd="0" presId="urn:microsoft.com/office/officeart/2005/8/layout/default"/>
    <dgm:cxn modelId="{E9E389E8-7D35-46D3-A4AB-FC90A33CA569}" type="presOf" srcId="{2979C4FE-CB2D-4744-9858-9AAA61EEDBF2}" destId="{6A1C0760-F8F6-42D7-B1C4-6216E2830FFF}" srcOrd="0" destOrd="0" presId="urn:microsoft.com/office/officeart/2005/8/layout/default"/>
    <dgm:cxn modelId="{C39B7C14-78E4-4158-96C3-0B38D0E99940}" type="presParOf" srcId="{EAAEAC04-550F-48FE-B290-98AC1F822D40}" destId="{679E737A-7AE4-45C2-8B92-D1F46339CC2D}" srcOrd="0" destOrd="0" presId="urn:microsoft.com/office/officeart/2005/8/layout/default"/>
    <dgm:cxn modelId="{2318A7D6-325E-4378-A31F-C85D448B1CD7}" type="presParOf" srcId="{EAAEAC04-550F-48FE-B290-98AC1F822D40}" destId="{CAB447F0-09FD-47CD-A08C-E7C194F4D5FC}" srcOrd="1" destOrd="0" presId="urn:microsoft.com/office/officeart/2005/8/layout/default"/>
    <dgm:cxn modelId="{AE8B53A8-A658-4C1C-A326-250065377145}" type="presParOf" srcId="{EAAEAC04-550F-48FE-B290-98AC1F822D40}" destId="{BF6EF307-E468-4B21-B94D-034237D5F164}" srcOrd="2" destOrd="0" presId="urn:microsoft.com/office/officeart/2005/8/layout/default"/>
    <dgm:cxn modelId="{7F9DC750-0020-465A-9666-E710412485F6}" type="presParOf" srcId="{EAAEAC04-550F-48FE-B290-98AC1F822D40}" destId="{6E90F319-ADB5-4CFE-9689-E6010691A60B}" srcOrd="3" destOrd="0" presId="urn:microsoft.com/office/officeart/2005/8/layout/default"/>
    <dgm:cxn modelId="{D95D21FB-7508-4416-B7B3-AB4D5D2A9758}" type="presParOf" srcId="{EAAEAC04-550F-48FE-B290-98AC1F822D40}" destId="{E1786456-4F28-4764-9D96-2398BA914777}" srcOrd="4" destOrd="0" presId="urn:microsoft.com/office/officeart/2005/8/layout/default"/>
    <dgm:cxn modelId="{B7CAF3E5-498E-4FA6-AD5D-9CB37EC17B4D}" type="presParOf" srcId="{EAAEAC04-550F-48FE-B290-98AC1F822D40}" destId="{A69C5E2E-DCAB-4EFC-8CCD-5E0B047D70BB}" srcOrd="5" destOrd="0" presId="urn:microsoft.com/office/officeart/2005/8/layout/default"/>
    <dgm:cxn modelId="{E25E3EA4-FEF2-4D48-9A84-658F86A893B1}" type="presParOf" srcId="{EAAEAC04-550F-48FE-B290-98AC1F822D40}" destId="{6A1C0760-F8F6-42D7-B1C4-6216E2830FFF}" srcOrd="6" destOrd="0" presId="urn:microsoft.com/office/officeart/2005/8/layout/default"/>
    <dgm:cxn modelId="{63DF0CF2-0379-47A2-B27A-C92BB3E44C7B}" type="presParOf" srcId="{EAAEAC04-550F-48FE-B290-98AC1F822D40}" destId="{251A9FF8-C7F4-4C2C-9B6E-6F164105F139}" srcOrd="7" destOrd="0" presId="urn:microsoft.com/office/officeart/2005/8/layout/default"/>
    <dgm:cxn modelId="{D43BEC60-518D-4788-B4F8-020ECF900ECC}" type="presParOf" srcId="{EAAEAC04-550F-48FE-B290-98AC1F822D40}" destId="{2E2CEB91-C6EC-49FD-85B6-767070DFE15C}" srcOrd="8" destOrd="0" presId="urn:microsoft.com/office/officeart/2005/8/layout/default"/>
    <dgm:cxn modelId="{2487832B-E7E8-426B-ADB4-8AC527408DBA}" type="presParOf" srcId="{EAAEAC04-550F-48FE-B290-98AC1F822D40}" destId="{F21265A6-4772-4E4D-8672-E2B8F66DC2D3}" srcOrd="9" destOrd="0" presId="urn:microsoft.com/office/officeart/2005/8/layout/default"/>
    <dgm:cxn modelId="{D3174EEF-D8F1-49BD-BC78-CDEC4AF068E4}" type="presParOf" srcId="{EAAEAC04-550F-48FE-B290-98AC1F822D40}" destId="{97DC6E07-B6D7-499A-BF9F-650A43E8893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D451B-B332-43B1-AC7D-67B69ABF5BF5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63BCCB-942F-4C3B-B989-BD6729E0D791}">
      <dgm:prSet phldrT="[Text]"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Business</a:t>
          </a:r>
          <a:r>
            <a:rPr lang="en-US" sz="16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 </a:t>
          </a:r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Understanding</a:t>
          </a:r>
        </a:p>
      </dgm:t>
    </dgm:pt>
    <dgm:pt modelId="{C65FB394-B2DB-46A5-8FAA-5F16F433B279}" type="parTrans" cxnId="{51C44E73-5B53-48A8-8504-76C186AB797F}">
      <dgm:prSet/>
      <dgm:spPr/>
      <dgm:t>
        <a:bodyPr/>
        <a:lstStyle/>
        <a:p>
          <a:endParaRPr lang="en-US"/>
        </a:p>
      </dgm:t>
    </dgm:pt>
    <dgm:pt modelId="{C86ECCA4-998D-454D-9F60-5FDA9F57243F}" type="sibTrans" cxnId="{51C44E73-5B53-48A8-8504-76C186AB797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7AEE97CB-94BF-43AE-946A-360576F8C350}">
      <dgm:prSet phldrT="[Text]"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 Deployment</a:t>
          </a:r>
        </a:p>
      </dgm:t>
    </dgm:pt>
    <dgm:pt modelId="{3F85709D-8FA4-4449-B5DD-1D346932FA82}" type="parTrans" cxnId="{3047A791-4095-4298-96D3-CDD4B085681A}">
      <dgm:prSet/>
      <dgm:spPr/>
      <dgm:t>
        <a:bodyPr/>
        <a:lstStyle/>
        <a:p>
          <a:endParaRPr lang="en-US"/>
        </a:p>
      </dgm:t>
    </dgm:pt>
    <dgm:pt modelId="{AE499BE4-CE0E-4587-9FCD-43D6C154E909}" type="sibTrans" cxnId="{3047A791-4095-4298-96D3-CDD4B085681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5A8A7943-EF6D-4DCE-A696-8C0809B36FAF}">
      <dgm:prSet phldrT="[Text]" custT="1"/>
      <dgm:spPr/>
      <dgm:t>
        <a:bodyPr/>
        <a:lstStyle/>
        <a:p>
          <a:endParaRPr lang="en-US" sz="1600" dirty="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9F6E7335-155D-4A05-9923-4AD860597D4C}" type="parTrans" cxnId="{DD606E70-75CA-4D0B-8001-28A7BF63DD37}">
      <dgm:prSet/>
      <dgm:spPr/>
      <dgm:t>
        <a:bodyPr/>
        <a:lstStyle/>
        <a:p>
          <a:endParaRPr lang="en-US"/>
        </a:p>
      </dgm:t>
    </dgm:pt>
    <dgm:pt modelId="{70A09567-CF76-408A-AE80-C2EACFBABB96}" type="sibTrans" cxnId="{DD606E70-75CA-4D0B-8001-28A7BF63DD37}">
      <dgm:prSet/>
      <dgm:spPr/>
      <dgm:t>
        <a:bodyPr/>
        <a:lstStyle/>
        <a:p>
          <a:endParaRPr lang="en-US"/>
        </a:p>
      </dgm:t>
    </dgm:pt>
    <dgm:pt modelId="{7A8963AF-8A70-4802-A343-20CD353590EF}">
      <dgm:prSet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Modelling</a:t>
          </a:r>
        </a:p>
      </dgm:t>
    </dgm:pt>
    <dgm:pt modelId="{97FF456A-9462-4E56-8ACA-F5E346DBA913}" type="parTrans" cxnId="{0B37194E-3739-46A7-B501-896C8EE5597D}">
      <dgm:prSet/>
      <dgm:spPr/>
      <dgm:t>
        <a:bodyPr/>
        <a:lstStyle/>
        <a:p>
          <a:endParaRPr lang="en-US"/>
        </a:p>
      </dgm:t>
    </dgm:pt>
    <dgm:pt modelId="{262472AB-D100-4E8C-947D-B975D407592E}" type="sibTrans" cxnId="{0B37194E-3739-46A7-B501-896C8EE5597D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57CB62B3-7CC2-426F-821F-046AD6FC4F0D}">
      <dgm:prSet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Data Understanding</a:t>
          </a:r>
        </a:p>
      </dgm:t>
    </dgm:pt>
    <dgm:pt modelId="{BF977D11-2FFD-40FA-9D6A-780062F3D0BD}" type="parTrans" cxnId="{385FA8D1-0AA3-4D45-93D2-E0ED7504EAFB}">
      <dgm:prSet/>
      <dgm:spPr/>
      <dgm:t>
        <a:bodyPr/>
        <a:lstStyle/>
        <a:p>
          <a:endParaRPr lang="en-US"/>
        </a:p>
      </dgm:t>
    </dgm:pt>
    <dgm:pt modelId="{3A509BE2-65AD-4F2A-B345-31E848D973B2}" type="sibTrans" cxnId="{385FA8D1-0AA3-4D45-93D2-E0ED7504EAFB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B9EE6B27-5BF6-43DF-A2FF-BF59CBD1D20A}">
      <dgm:prSet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Data Preparation</a:t>
          </a:r>
        </a:p>
      </dgm:t>
    </dgm:pt>
    <dgm:pt modelId="{88E39AB5-7C7E-42DA-8DCE-7EF2ECFFAA33}" type="parTrans" cxnId="{E93225C5-B1E4-4014-88F4-037F2105DD1A}">
      <dgm:prSet/>
      <dgm:spPr/>
      <dgm:t>
        <a:bodyPr/>
        <a:lstStyle/>
        <a:p>
          <a:endParaRPr lang="en-US"/>
        </a:p>
      </dgm:t>
    </dgm:pt>
    <dgm:pt modelId="{B63272A5-38CF-48B9-8239-FEAE8C802A39}" type="sibTrans" cxnId="{E93225C5-B1E4-4014-88F4-037F2105DD1A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gm:t>
    </dgm:pt>
    <dgm:pt modelId="{F26327DE-A9E0-4950-ABD5-02430BCCA907}">
      <dgm:prSet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 Evaluation</a:t>
          </a:r>
        </a:p>
      </dgm:t>
    </dgm:pt>
    <dgm:pt modelId="{EF9CC85C-7797-4A8B-BDDF-355ADB8F40BC}" type="parTrans" cxnId="{0A8C6874-DDA3-4578-87DE-196C41E07C25}">
      <dgm:prSet/>
      <dgm:spPr/>
      <dgm:t>
        <a:bodyPr/>
        <a:lstStyle/>
        <a:p>
          <a:endParaRPr lang="en-US"/>
        </a:p>
      </dgm:t>
    </dgm:pt>
    <dgm:pt modelId="{2DA03D44-2592-4FE2-BB75-5DF680E31324}" type="sibTrans" cxnId="{0A8C6874-DDA3-4578-87DE-196C41E07C25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5FC1B0-5252-498C-9978-21F57F653820}" type="pres">
      <dgm:prSet presAssocID="{404D451B-B332-43B1-AC7D-67B69ABF5BF5}" presName="Name0" presStyleCnt="0">
        <dgm:presLayoutVars>
          <dgm:chMax val="7"/>
          <dgm:chPref val="7"/>
          <dgm:dir/>
        </dgm:presLayoutVars>
      </dgm:prSet>
      <dgm:spPr/>
    </dgm:pt>
    <dgm:pt modelId="{99A4BE69-12DF-4C81-849B-6755289585A3}" type="pres">
      <dgm:prSet presAssocID="{404D451B-B332-43B1-AC7D-67B69ABF5BF5}" presName="dot1" presStyleLbl="alignNode1" presStyleIdx="0" presStyleCnt="17"/>
      <dgm:spPr/>
    </dgm:pt>
    <dgm:pt modelId="{AB2CE4E6-8E79-42A0-9F12-32E560443DD8}" type="pres">
      <dgm:prSet presAssocID="{404D451B-B332-43B1-AC7D-67B69ABF5BF5}" presName="dot2" presStyleLbl="alignNode1" presStyleIdx="1" presStyleCnt="17"/>
      <dgm:spPr/>
    </dgm:pt>
    <dgm:pt modelId="{BF56FEFE-63D0-466A-8965-9DE841C77747}" type="pres">
      <dgm:prSet presAssocID="{404D451B-B332-43B1-AC7D-67B69ABF5BF5}" presName="dot3" presStyleLbl="alignNode1" presStyleIdx="2" presStyleCnt="17"/>
      <dgm:spPr/>
    </dgm:pt>
    <dgm:pt modelId="{C2653C2C-7301-4A8B-B2AA-457D395108AF}" type="pres">
      <dgm:prSet presAssocID="{404D451B-B332-43B1-AC7D-67B69ABF5BF5}" presName="dot4" presStyleLbl="alignNode1" presStyleIdx="3" presStyleCnt="17"/>
      <dgm:spPr/>
    </dgm:pt>
    <dgm:pt modelId="{B9536109-C1A9-4C57-B974-CBFCA3A60DE2}" type="pres">
      <dgm:prSet presAssocID="{404D451B-B332-43B1-AC7D-67B69ABF5BF5}" presName="dot5" presStyleLbl="alignNode1" presStyleIdx="4" presStyleCnt="17"/>
      <dgm:spPr/>
    </dgm:pt>
    <dgm:pt modelId="{313CBB6F-AF0B-4DA4-A32F-CE9E1B5737C3}" type="pres">
      <dgm:prSet presAssocID="{404D451B-B332-43B1-AC7D-67B69ABF5BF5}" presName="dot6" presStyleLbl="alignNode1" presStyleIdx="5" presStyleCnt="17"/>
      <dgm:spPr/>
    </dgm:pt>
    <dgm:pt modelId="{76069E0A-7470-4180-B0EF-6FFB3EDFF309}" type="pres">
      <dgm:prSet presAssocID="{404D451B-B332-43B1-AC7D-67B69ABF5BF5}" presName="dot7" presStyleLbl="alignNode1" presStyleIdx="6" presStyleCnt="17"/>
      <dgm:spPr/>
    </dgm:pt>
    <dgm:pt modelId="{28E06F2D-8E5D-41E1-AFB3-B799DEE9AE3B}" type="pres">
      <dgm:prSet presAssocID="{404D451B-B332-43B1-AC7D-67B69ABF5BF5}" presName="dot8" presStyleLbl="alignNode1" presStyleIdx="7" presStyleCnt="17"/>
      <dgm:spPr/>
    </dgm:pt>
    <dgm:pt modelId="{9E610796-B0D9-4060-B8BC-A982B27C9DC1}" type="pres">
      <dgm:prSet presAssocID="{404D451B-B332-43B1-AC7D-67B69ABF5BF5}" presName="dot9" presStyleLbl="alignNode1" presStyleIdx="8" presStyleCnt="17"/>
      <dgm:spPr/>
    </dgm:pt>
    <dgm:pt modelId="{4B9C3634-9076-4C4F-BBE7-4524EC411C6A}" type="pres">
      <dgm:prSet presAssocID="{404D451B-B332-43B1-AC7D-67B69ABF5BF5}" presName="dot10" presStyleLbl="alignNode1" presStyleIdx="9" presStyleCnt="17"/>
      <dgm:spPr/>
    </dgm:pt>
    <dgm:pt modelId="{1AEC08BA-9DC9-4027-A37A-F5F44D797532}" type="pres">
      <dgm:prSet presAssocID="{404D451B-B332-43B1-AC7D-67B69ABF5BF5}" presName="dotArrow1" presStyleLbl="alignNode1" presStyleIdx="10" presStyleCnt="17"/>
      <dgm:spPr/>
    </dgm:pt>
    <dgm:pt modelId="{D5FE8E4B-62EE-433D-8561-8778EE2A0CF4}" type="pres">
      <dgm:prSet presAssocID="{404D451B-B332-43B1-AC7D-67B69ABF5BF5}" presName="dotArrow2" presStyleLbl="alignNode1" presStyleIdx="11" presStyleCnt="17"/>
      <dgm:spPr/>
    </dgm:pt>
    <dgm:pt modelId="{8A21F8FF-A8CB-4F5E-BDBD-6AC007E000FF}" type="pres">
      <dgm:prSet presAssocID="{404D451B-B332-43B1-AC7D-67B69ABF5BF5}" presName="dotArrow3" presStyleLbl="alignNode1" presStyleIdx="12" presStyleCnt="17"/>
      <dgm:spPr/>
    </dgm:pt>
    <dgm:pt modelId="{95D9074B-4F60-4C44-ACC5-5BAC340294FE}" type="pres">
      <dgm:prSet presAssocID="{404D451B-B332-43B1-AC7D-67B69ABF5BF5}" presName="dotArrow4" presStyleLbl="alignNode1" presStyleIdx="13" presStyleCnt="17"/>
      <dgm:spPr/>
    </dgm:pt>
    <dgm:pt modelId="{68AB4E82-E252-4217-B147-DFAAA39B34ED}" type="pres">
      <dgm:prSet presAssocID="{404D451B-B332-43B1-AC7D-67B69ABF5BF5}" presName="dotArrow5" presStyleLbl="alignNode1" presStyleIdx="14" presStyleCnt="17"/>
      <dgm:spPr/>
    </dgm:pt>
    <dgm:pt modelId="{BF8A60FF-2010-4871-B7AA-8BEB896C4D90}" type="pres">
      <dgm:prSet presAssocID="{404D451B-B332-43B1-AC7D-67B69ABF5BF5}" presName="dotArrow6" presStyleLbl="alignNode1" presStyleIdx="15" presStyleCnt="17"/>
      <dgm:spPr/>
    </dgm:pt>
    <dgm:pt modelId="{98F59981-C7B7-40D1-8F09-222B8692F2B2}" type="pres">
      <dgm:prSet presAssocID="{404D451B-B332-43B1-AC7D-67B69ABF5BF5}" presName="dotArrow7" presStyleLbl="alignNode1" presStyleIdx="16" presStyleCnt="17"/>
      <dgm:spPr/>
    </dgm:pt>
    <dgm:pt modelId="{6A857742-E12A-4DBF-A347-C35BEE0A243F}" type="pres">
      <dgm:prSet presAssocID="{2B63BCCB-942F-4C3B-B989-BD6729E0D791}" presName="parTx1" presStyleLbl="node1" presStyleIdx="0" presStyleCnt="6" custScaleX="114092" custScaleY="122507"/>
      <dgm:spPr/>
    </dgm:pt>
    <dgm:pt modelId="{61F91B76-EC9A-4D01-BFF9-3090D943A5FB}" type="pres">
      <dgm:prSet presAssocID="{C86ECCA4-998D-454D-9F60-5FDA9F57243F}" presName="picture1" presStyleCnt="0"/>
      <dgm:spPr/>
    </dgm:pt>
    <dgm:pt modelId="{9061AEFF-0992-449E-A1F1-A2146BC23294}" type="pres">
      <dgm:prSet presAssocID="{C86ECCA4-998D-454D-9F60-5FDA9F57243F}" presName="imageRepeatNode" presStyleLbl="fgImgPlace1" presStyleIdx="0" presStyleCnt="6" custLinFactNeighborX="-15856" custLinFactNeighborY="-6607"/>
      <dgm:spPr/>
    </dgm:pt>
    <dgm:pt modelId="{C28C41E9-29CD-451A-B666-ADCD30D39B51}" type="pres">
      <dgm:prSet presAssocID="{57CB62B3-7CC2-426F-821F-046AD6FC4F0D}" presName="parTx2" presStyleLbl="node1" presStyleIdx="1" presStyleCnt="6"/>
      <dgm:spPr/>
    </dgm:pt>
    <dgm:pt modelId="{BC69C7AD-0453-4796-B6E6-E74668C3E255}" type="pres">
      <dgm:prSet presAssocID="{3A509BE2-65AD-4F2A-B345-31E848D973B2}" presName="picture2" presStyleCnt="0"/>
      <dgm:spPr/>
    </dgm:pt>
    <dgm:pt modelId="{69B55FC5-2541-4ECE-AE5F-40E9ED942F7D}" type="pres">
      <dgm:prSet presAssocID="{3A509BE2-65AD-4F2A-B345-31E848D973B2}" presName="imageRepeatNode" presStyleLbl="fgImgPlace1" presStyleIdx="1" presStyleCnt="6"/>
      <dgm:spPr/>
    </dgm:pt>
    <dgm:pt modelId="{CD0630C2-803D-494F-84B0-5D4B951A8D29}" type="pres">
      <dgm:prSet presAssocID="{B9EE6B27-5BF6-43DF-A2FF-BF59CBD1D20A}" presName="parTx3" presStyleLbl="node1" presStyleIdx="2" presStyleCnt="6"/>
      <dgm:spPr/>
    </dgm:pt>
    <dgm:pt modelId="{CB0E1A7C-7F45-4B90-A23F-EC1C77B73EF6}" type="pres">
      <dgm:prSet presAssocID="{B63272A5-38CF-48B9-8239-FEAE8C802A39}" presName="picture3" presStyleCnt="0"/>
      <dgm:spPr/>
    </dgm:pt>
    <dgm:pt modelId="{71EF9764-B816-409B-9FD3-2C894D15A594}" type="pres">
      <dgm:prSet presAssocID="{B63272A5-38CF-48B9-8239-FEAE8C802A39}" presName="imageRepeatNode" presStyleLbl="fgImgPlace1" presStyleIdx="2" presStyleCnt="6"/>
      <dgm:spPr/>
    </dgm:pt>
    <dgm:pt modelId="{45313531-85CF-4D7C-B4D4-10C1D97C5E78}" type="pres">
      <dgm:prSet presAssocID="{7A8963AF-8A70-4802-A343-20CD353590EF}" presName="parTx4" presStyleLbl="node1" presStyleIdx="3" presStyleCnt="6"/>
      <dgm:spPr/>
    </dgm:pt>
    <dgm:pt modelId="{900132C3-351C-4703-B7F7-038492C22FD6}" type="pres">
      <dgm:prSet presAssocID="{262472AB-D100-4E8C-947D-B975D407592E}" presName="picture4" presStyleCnt="0"/>
      <dgm:spPr/>
    </dgm:pt>
    <dgm:pt modelId="{9F9C03D1-9B4F-427B-A564-A49CE304939E}" type="pres">
      <dgm:prSet presAssocID="{262472AB-D100-4E8C-947D-B975D407592E}" presName="imageRepeatNode" presStyleLbl="fgImgPlace1" presStyleIdx="3" presStyleCnt="6"/>
      <dgm:spPr/>
    </dgm:pt>
    <dgm:pt modelId="{97F4FBF3-C723-4F4B-A9C4-9F7CC7861B8A}" type="pres">
      <dgm:prSet presAssocID="{F26327DE-A9E0-4950-ABD5-02430BCCA907}" presName="parTx5" presStyleLbl="node1" presStyleIdx="4" presStyleCnt="6"/>
      <dgm:spPr/>
    </dgm:pt>
    <dgm:pt modelId="{2733EBDF-7831-4024-A764-0F95EB5634B6}" type="pres">
      <dgm:prSet presAssocID="{2DA03D44-2592-4FE2-BB75-5DF680E31324}" presName="picture5" presStyleCnt="0"/>
      <dgm:spPr/>
    </dgm:pt>
    <dgm:pt modelId="{8CE3319C-16E8-4BC0-8FD5-156CE9253EBE}" type="pres">
      <dgm:prSet presAssocID="{2DA03D44-2592-4FE2-BB75-5DF680E31324}" presName="imageRepeatNode" presStyleLbl="fgImgPlace1" presStyleIdx="4" presStyleCnt="6"/>
      <dgm:spPr/>
    </dgm:pt>
    <dgm:pt modelId="{AE918E21-F7BF-4F77-B8A9-7F6C9F5F3D8B}" type="pres">
      <dgm:prSet presAssocID="{7AEE97CB-94BF-43AE-946A-360576F8C350}" presName="parTx6" presStyleLbl="node1" presStyleIdx="5" presStyleCnt="6"/>
      <dgm:spPr/>
    </dgm:pt>
    <dgm:pt modelId="{532CC014-D70A-4C4B-97F8-9F130C9C9327}" type="pres">
      <dgm:prSet presAssocID="{7AEE97CB-94BF-43AE-946A-360576F8C350}" presName="desTx6" presStyleLbl="revTx" presStyleIdx="0" presStyleCnt="1">
        <dgm:presLayoutVars>
          <dgm:bulletEnabled val="1"/>
        </dgm:presLayoutVars>
      </dgm:prSet>
      <dgm:spPr/>
    </dgm:pt>
    <dgm:pt modelId="{37C6E3EE-CADE-4CE1-9B3C-80E81C4D592C}" type="pres">
      <dgm:prSet presAssocID="{AE499BE4-CE0E-4587-9FCD-43D6C154E909}" presName="picture6" presStyleCnt="0"/>
      <dgm:spPr/>
    </dgm:pt>
    <dgm:pt modelId="{188CEA3E-EBE2-4141-BFE1-A3B9259FBA92}" type="pres">
      <dgm:prSet presAssocID="{AE499BE4-CE0E-4587-9FCD-43D6C154E909}" presName="imageRepeatNode" presStyleLbl="fgImgPlace1" presStyleIdx="5" presStyleCnt="6"/>
      <dgm:spPr/>
    </dgm:pt>
  </dgm:ptLst>
  <dgm:cxnLst>
    <dgm:cxn modelId="{44C51111-047E-45E5-801A-EEF1B3ED82A2}" type="presOf" srcId="{57CB62B3-7CC2-426F-821F-046AD6FC4F0D}" destId="{C28C41E9-29CD-451A-B666-ADCD30D39B51}" srcOrd="0" destOrd="0" presId="urn:microsoft.com/office/officeart/2008/layout/AscendingPictureAccentProcess"/>
    <dgm:cxn modelId="{06C35C21-A614-419A-98F2-70E2DCF1330D}" type="presOf" srcId="{404D451B-B332-43B1-AC7D-67B69ABF5BF5}" destId="{415FC1B0-5252-498C-9978-21F57F653820}" srcOrd="0" destOrd="0" presId="urn:microsoft.com/office/officeart/2008/layout/AscendingPictureAccentProcess"/>
    <dgm:cxn modelId="{382FD525-EE6A-41B6-B862-B2908A78E1AD}" type="presOf" srcId="{2B63BCCB-942F-4C3B-B989-BD6729E0D791}" destId="{6A857742-E12A-4DBF-A347-C35BEE0A243F}" srcOrd="0" destOrd="0" presId="urn:microsoft.com/office/officeart/2008/layout/AscendingPictureAccentProcess"/>
    <dgm:cxn modelId="{E9DC022F-4CB6-4D20-8D6A-A3C2202D6C77}" type="presOf" srcId="{F26327DE-A9E0-4950-ABD5-02430BCCA907}" destId="{97F4FBF3-C723-4F4B-A9C4-9F7CC7861B8A}" srcOrd="0" destOrd="0" presId="urn:microsoft.com/office/officeart/2008/layout/AscendingPictureAccentProcess"/>
    <dgm:cxn modelId="{4F7B7861-B7AB-4DB1-AA44-00DFF16D80B0}" type="presOf" srcId="{B9EE6B27-5BF6-43DF-A2FF-BF59CBD1D20A}" destId="{CD0630C2-803D-494F-84B0-5D4B951A8D29}" srcOrd="0" destOrd="0" presId="urn:microsoft.com/office/officeart/2008/layout/AscendingPictureAccentProcess"/>
    <dgm:cxn modelId="{62538066-AA59-4E1F-9F53-C2132F765DB1}" type="presOf" srcId="{7AEE97CB-94BF-43AE-946A-360576F8C350}" destId="{AE918E21-F7BF-4F77-B8A9-7F6C9F5F3D8B}" srcOrd="0" destOrd="0" presId="urn:microsoft.com/office/officeart/2008/layout/AscendingPictureAccentProcess"/>
    <dgm:cxn modelId="{0B37194E-3739-46A7-B501-896C8EE5597D}" srcId="{404D451B-B332-43B1-AC7D-67B69ABF5BF5}" destId="{7A8963AF-8A70-4802-A343-20CD353590EF}" srcOrd="3" destOrd="0" parTransId="{97FF456A-9462-4E56-8ACA-F5E346DBA913}" sibTransId="{262472AB-D100-4E8C-947D-B975D407592E}"/>
    <dgm:cxn modelId="{B71EA56E-2D11-4436-95C3-C1BB9DF2BEA6}" type="presOf" srcId="{2DA03D44-2592-4FE2-BB75-5DF680E31324}" destId="{8CE3319C-16E8-4BC0-8FD5-156CE9253EBE}" srcOrd="0" destOrd="0" presId="urn:microsoft.com/office/officeart/2008/layout/AscendingPictureAccentProcess"/>
    <dgm:cxn modelId="{DD606E70-75CA-4D0B-8001-28A7BF63DD37}" srcId="{7AEE97CB-94BF-43AE-946A-360576F8C350}" destId="{5A8A7943-EF6D-4DCE-A696-8C0809B36FAF}" srcOrd="0" destOrd="0" parTransId="{9F6E7335-155D-4A05-9923-4AD860597D4C}" sibTransId="{70A09567-CF76-408A-AE80-C2EACFBABB96}"/>
    <dgm:cxn modelId="{51C44E73-5B53-48A8-8504-76C186AB797F}" srcId="{404D451B-B332-43B1-AC7D-67B69ABF5BF5}" destId="{2B63BCCB-942F-4C3B-B989-BD6729E0D791}" srcOrd="0" destOrd="0" parTransId="{C65FB394-B2DB-46A5-8FAA-5F16F433B279}" sibTransId="{C86ECCA4-998D-454D-9F60-5FDA9F57243F}"/>
    <dgm:cxn modelId="{0A8C6874-DDA3-4578-87DE-196C41E07C25}" srcId="{404D451B-B332-43B1-AC7D-67B69ABF5BF5}" destId="{F26327DE-A9E0-4950-ABD5-02430BCCA907}" srcOrd="4" destOrd="0" parTransId="{EF9CC85C-7797-4A8B-BDDF-355ADB8F40BC}" sibTransId="{2DA03D44-2592-4FE2-BB75-5DF680E31324}"/>
    <dgm:cxn modelId="{CC23C486-7719-4907-A8EC-3E699B9FF3F7}" type="presOf" srcId="{AE499BE4-CE0E-4587-9FCD-43D6C154E909}" destId="{188CEA3E-EBE2-4141-BFE1-A3B9259FBA92}" srcOrd="0" destOrd="0" presId="urn:microsoft.com/office/officeart/2008/layout/AscendingPictureAccentProcess"/>
    <dgm:cxn modelId="{3047A791-4095-4298-96D3-CDD4B085681A}" srcId="{404D451B-B332-43B1-AC7D-67B69ABF5BF5}" destId="{7AEE97CB-94BF-43AE-946A-360576F8C350}" srcOrd="5" destOrd="0" parTransId="{3F85709D-8FA4-4449-B5DD-1D346932FA82}" sibTransId="{AE499BE4-CE0E-4587-9FCD-43D6C154E909}"/>
    <dgm:cxn modelId="{7F96A2C0-1EA9-48A2-B74B-D2B1D431D7CA}" type="presOf" srcId="{3A509BE2-65AD-4F2A-B345-31E848D973B2}" destId="{69B55FC5-2541-4ECE-AE5F-40E9ED942F7D}" srcOrd="0" destOrd="0" presId="urn:microsoft.com/office/officeart/2008/layout/AscendingPictureAccentProcess"/>
    <dgm:cxn modelId="{660814C3-853D-4F80-8EB0-9DE48C54F1F5}" type="presOf" srcId="{5A8A7943-EF6D-4DCE-A696-8C0809B36FAF}" destId="{532CC014-D70A-4C4B-97F8-9F130C9C9327}" srcOrd="0" destOrd="0" presId="urn:microsoft.com/office/officeart/2008/layout/AscendingPictureAccentProcess"/>
    <dgm:cxn modelId="{E93225C5-B1E4-4014-88F4-037F2105DD1A}" srcId="{404D451B-B332-43B1-AC7D-67B69ABF5BF5}" destId="{B9EE6B27-5BF6-43DF-A2FF-BF59CBD1D20A}" srcOrd="2" destOrd="0" parTransId="{88E39AB5-7C7E-42DA-8DCE-7EF2ECFFAA33}" sibTransId="{B63272A5-38CF-48B9-8239-FEAE8C802A39}"/>
    <dgm:cxn modelId="{9ABC5ECA-2B51-4B6E-968A-E763B18815F9}" type="presOf" srcId="{262472AB-D100-4E8C-947D-B975D407592E}" destId="{9F9C03D1-9B4F-427B-A564-A49CE304939E}" srcOrd="0" destOrd="0" presId="urn:microsoft.com/office/officeart/2008/layout/AscendingPictureAccentProcess"/>
    <dgm:cxn modelId="{385FA8D1-0AA3-4D45-93D2-E0ED7504EAFB}" srcId="{404D451B-B332-43B1-AC7D-67B69ABF5BF5}" destId="{57CB62B3-7CC2-426F-821F-046AD6FC4F0D}" srcOrd="1" destOrd="0" parTransId="{BF977D11-2FFD-40FA-9D6A-780062F3D0BD}" sibTransId="{3A509BE2-65AD-4F2A-B345-31E848D973B2}"/>
    <dgm:cxn modelId="{D5C58CD6-A361-40B3-81D8-2D6B9583DB9F}" type="presOf" srcId="{C86ECCA4-998D-454D-9F60-5FDA9F57243F}" destId="{9061AEFF-0992-449E-A1F1-A2146BC23294}" srcOrd="0" destOrd="0" presId="urn:microsoft.com/office/officeart/2008/layout/AscendingPictureAccentProcess"/>
    <dgm:cxn modelId="{3E154CF0-C61D-4331-B2A3-2D50D4A7E66C}" type="presOf" srcId="{B63272A5-38CF-48B9-8239-FEAE8C802A39}" destId="{71EF9764-B816-409B-9FD3-2C894D15A594}" srcOrd="0" destOrd="0" presId="urn:microsoft.com/office/officeart/2008/layout/AscendingPictureAccentProcess"/>
    <dgm:cxn modelId="{A69CA9F8-08E5-4CE8-9708-4B4A382A420D}" type="presOf" srcId="{7A8963AF-8A70-4802-A343-20CD353590EF}" destId="{45313531-85CF-4D7C-B4D4-10C1D97C5E78}" srcOrd="0" destOrd="0" presId="urn:microsoft.com/office/officeart/2008/layout/AscendingPictureAccentProcess"/>
    <dgm:cxn modelId="{0F2C12FE-56DC-4B7E-94E9-5CD482A50F3E}" type="presParOf" srcId="{415FC1B0-5252-498C-9978-21F57F653820}" destId="{99A4BE69-12DF-4C81-849B-6755289585A3}" srcOrd="0" destOrd="0" presId="urn:microsoft.com/office/officeart/2008/layout/AscendingPictureAccentProcess"/>
    <dgm:cxn modelId="{D4815806-7DF8-470A-A9A0-71AF9E9BBEB0}" type="presParOf" srcId="{415FC1B0-5252-498C-9978-21F57F653820}" destId="{AB2CE4E6-8E79-42A0-9F12-32E560443DD8}" srcOrd="1" destOrd="0" presId="urn:microsoft.com/office/officeart/2008/layout/AscendingPictureAccentProcess"/>
    <dgm:cxn modelId="{0C3CC71D-9966-418A-BE8C-41A5E437C5A6}" type="presParOf" srcId="{415FC1B0-5252-498C-9978-21F57F653820}" destId="{BF56FEFE-63D0-466A-8965-9DE841C77747}" srcOrd="2" destOrd="0" presId="urn:microsoft.com/office/officeart/2008/layout/AscendingPictureAccentProcess"/>
    <dgm:cxn modelId="{137385D0-DA9D-4B3A-A56F-D6B142217DD6}" type="presParOf" srcId="{415FC1B0-5252-498C-9978-21F57F653820}" destId="{C2653C2C-7301-4A8B-B2AA-457D395108AF}" srcOrd="3" destOrd="0" presId="urn:microsoft.com/office/officeart/2008/layout/AscendingPictureAccentProcess"/>
    <dgm:cxn modelId="{E18C2256-0D4A-4B8D-BF51-D85C8B2814E6}" type="presParOf" srcId="{415FC1B0-5252-498C-9978-21F57F653820}" destId="{B9536109-C1A9-4C57-B974-CBFCA3A60DE2}" srcOrd="4" destOrd="0" presId="urn:microsoft.com/office/officeart/2008/layout/AscendingPictureAccentProcess"/>
    <dgm:cxn modelId="{99EAADE6-F624-4DE2-87E1-3D9D5C70E5D3}" type="presParOf" srcId="{415FC1B0-5252-498C-9978-21F57F653820}" destId="{313CBB6F-AF0B-4DA4-A32F-CE9E1B5737C3}" srcOrd="5" destOrd="0" presId="urn:microsoft.com/office/officeart/2008/layout/AscendingPictureAccentProcess"/>
    <dgm:cxn modelId="{CD1154A7-831A-4591-9989-5CE88DA1B993}" type="presParOf" srcId="{415FC1B0-5252-498C-9978-21F57F653820}" destId="{76069E0A-7470-4180-B0EF-6FFB3EDFF309}" srcOrd="6" destOrd="0" presId="urn:microsoft.com/office/officeart/2008/layout/AscendingPictureAccentProcess"/>
    <dgm:cxn modelId="{20CD34EE-D08A-4B06-AB3A-96B7C1DA6D1C}" type="presParOf" srcId="{415FC1B0-5252-498C-9978-21F57F653820}" destId="{28E06F2D-8E5D-41E1-AFB3-B799DEE9AE3B}" srcOrd="7" destOrd="0" presId="urn:microsoft.com/office/officeart/2008/layout/AscendingPictureAccentProcess"/>
    <dgm:cxn modelId="{6EECEF51-1F6D-4F11-9C6B-5BCE858E5CC5}" type="presParOf" srcId="{415FC1B0-5252-498C-9978-21F57F653820}" destId="{9E610796-B0D9-4060-B8BC-A982B27C9DC1}" srcOrd="8" destOrd="0" presId="urn:microsoft.com/office/officeart/2008/layout/AscendingPictureAccentProcess"/>
    <dgm:cxn modelId="{96B967C0-6CF1-4C0C-96E4-A32D4CEB265E}" type="presParOf" srcId="{415FC1B0-5252-498C-9978-21F57F653820}" destId="{4B9C3634-9076-4C4F-BBE7-4524EC411C6A}" srcOrd="9" destOrd="0" presId="urn:microsoft.com/office/officeart/2008/layout/AscendingPictureAccentProcess"/>
    <dgm:cxn modelId="{A9660675-515E-44CE-B7B2-1F5A7383F8FE}" type="presParOf" srcId="{415FC1B0-5252-498C-9978-21F57F653820}" destId="{1AEC08BA-9DC9-4027-A37A-F5F44D797532}" srcOrd="10" destOrd="0" presId="urn:microsoft.com/office/officeart/2008/layout/AscendingPictureAccentProcess"/>
    <dgm:cxn modelId="{65735E56-1B82-4CD3-959B-854590A65A01}" type="presParOf" srcId="{415FC1B0-5252-498C-9978-21F57F653820}" destId="{D5FE8E4B-62EE-433D-8561-8778EE2A0CF4}" srcOrd="11" destOrd="0" presId="urn:microsoft.com/office/officeart/2008/layout/AscendingPictureAccentProcess"/>
    <dgm:cxn modelId="{E721AB49-62A0-4149-949B-242A877DB2B7}" type="presParOf" srcId="{415FC1B0-5252-498C-9978-21F57F653820}" destId="{8A21F8FF-A8CB-4F5E-BDBD-6AC007E000FF}" srcOrd="12" destOrd="0" presId="urn:microsoft.com/office/officeart/2008/layout/AscendingPictureAccentProcess"/>
    <dgm:cxn modelId="{FC48DD76-DBEE-4E28-89F2-47C813AA14DF}" type="presParOf" srcId="{415FC1B0-5252-498C-9978-21F57F653820}" destId="{95D9074B-4F60-4C44-ACC5-5BAC340294FE}" srcOrd="13" destOrd="0" presId="urn:microsoft.com/office/officeart/2008/layout/AscendingPictureAccentProcess"/>
    <dgm:cxn modelId="{06F43990-D916-4E5A-BD05-37AA43817692}" type="presParOf" srcId="{415FC1B0-5252-498C-9978-21F57F653820}" destId="{68AB4E82-E252-4217-B147-DFAAA39B34ED}" srcOrd="14" destOrd="0" presId="urn:microsoft.com/office/officeart/2008/layout/AscendingPictureAccentProcess"/>
    <dgm:cxn modelId="{6A4D63EF-B7BC-4002-B5B9-1CB91B1F8328}" type="presParOf" srcId="{415FC1B0-5252-498C-9978-21F57F653820}" destId="{BF8A60FF-2010-4871-B7AA-8BEB896C4D90}" srcOrd="15" destOrd="0" presId="urn:microsoft.com/office/officeart/2008/layout/AscendingPictureAccentProcess"/>
    <dgm:cxn modelId="{FBECAA09-A925-4CF9-B902-2F4A7EA122E4}" type="presParOf" srcId="{415FC1B0-5252-498C-9978-21F57F653820}" destId="{98F59981-C7B7-40D1-8F09-222B8692F2B2}" srcOrd="16" destOrd="0" presId="urn:microsoft.com/office/officeart/2008/layout/AscendingPictureAccentProcess"/>
    <dgm:cxn modelId="{FE84F8DE-433D-497B-9BA2-45917792AE88}" type="presParOf" srcId="{415FC1B0-5252-498C-9978-21F57F653820}" destId="{6A857742-E12A-4DBF-A347-C35BEE0A243F}" srcOrd="17" destOrd="0" presId="urn:microsoft.com/office/officeart/2008/layout/AscendingPictureAccentProcess"/>
    <dgm:cxn modelId="{4438AD38-1A88-4925-90FA-2CF5C252E40E}" type="presParOf" srcId="{415FC1B0-5252-498C-9978-21F57F653820}" destId="{61F91B76-EC9A-4D01-BFF9-3090D943A5FB}" srcOrd="18" destOrd="0" presId="urn:microsoft.com/office/officeart/2008/layout/AscendingPictureAccentProcess"/>
    <dgm:cxn modelId="{FFFBCB13-E6B0-431D-9D06-FBE3547E8B9B}" type="presParOf" srcId="{61F91B76-EC9A-4D01-BFF9-3090D943A5FB}" destId="{9061AEFF-0992-449E-A1F1-A2146BC23294}" srcOrd="0" destOrd="0" presId="urn:microsoft.com/office/officeart/2008/layout/AscendingPictureAccentProcess"/>
    <dgm:cxn modelId="{7A0B70DA-C195-49A6-9F91-C33A84963F65}" type="presParOf" srcId="{415FC1B0-5252-498C-9978-21F57F653820}" destId="{C28C41E9-29CD-451A-B666-ADCD30D39B51}" srcOrd="19" destOrd="0" presId="urn:microsoft.com/office/officeart/2008/layout/AscendingPictureAccentProcess"/>
    <dgm:cxn modelId="{1386A578-D721-4994-950F-079EA078E4A5}" type="presParOf" srcId="{415FC1B0-5252-498C-9978-21F57F653820}" destId="{BC69C7AD-0453-4796-B6E6-E74668C3E255}" srcOrd="20" destOrd="0" presId="urn:microsoft.com/office/officeart/2008/layout/AscendingPictureAccentProcess"/>
    <dgm:cxn modelId="{C05CCB12-09F0-411A-891E-99D2D55635FF}" type="presParOf" srcId="{BC69C7AD-0453-4796-B6E6-E74668C3E255}" destId="{69B55FC5-2541-4ECE-AE5F-40E9ED942F7D}" srcOrd="0" destOrd="0" presId="urn:microsoft.com/office/officeart/2008/layout/AscendingPictureAccentProcess"/>
    <dgm:cxn modelId="{47386E2C-491A-4915-8A46-4C95B81DA3A3}" type="presParOf" srcId="{415FC1B0-5252-498C-9978-21F57F653820}" destId="{CD0630C2-803D-494F-84B0-5D4B951A8D29}" srcOrd="21" destOrd="0" presId="urn:microsoft.com/office/officeart/2008/layout/AscendingPictureAccentProcess"/>
    <dgm:cxn modelId="{4339F3E3-74E6-40C7-8160-45BCB4CFC337}" type="presParOf" srcId="{415FC1B0-5252-498C-9978-21F57F653820}" destId="{CB0E1A7C-7F45-4B90-A23F-EC1C77B73EF6}" srcOrd="22" destOrd="0" presId="urn:microsoft.com/office/officeart/2008/layout/AscendingPictureAccentProcess"/>
    <dgm:cxn modelId="{C89FECA9-7818-46C1-897E-8DECA0D7D55A}" type="presParOf" srcId="{CB0E1A7C-7F45-4B90-A23F-EC1C77B73EF6}" destId="{71EF9764-B816-409B-9FD3-2C894D15A594}" srcOrd="0" destOrd="0" presId="urn:microsoft.com/office/officeart/2008/layout/AscendingPictureAccentProcess"/>
    <dgm:cxn modelId="{1C3134D7-BB6D-4E5F-9123-20FC07CD58D2}" type="presParOf" srcId="{415FC1B0-5252-498C-9978-21F57F653820}" destId="{45313531-85CF-4D7C-B4D4-10C1D97C5E78}" srcOrd="23" destOrd="0" presId="urn:microsoft.com/office/officeart/2008/layout/AscendingPictureAccentProcess"/>
    <dgm:cxn modelId="{F24EE2EF-EF50-4AA9-BCF1-5F78A034EE8E}" type="presParOf" srcId="{415FC1B0-5252-498C-9978-21F57F653820}" destId="{900132C3-351C-4703-B7F7-038492C22FD6}" srcOrd="24" destOrd="0" presId="urn:microsoft.com/office/officeart/2008/layout/AscendingPictureAccentProcess"/>
    <dgm:cxn modelId="{B79BA002-B224-4A4B-8816-9412ACC47BAC}" type="presParOf" srcId="{900132C3-351C-4703-B7F7-038492C22FD6}" destId="{9F9C03D1-9B4F-427B-A564-A49CE304939E}" srcOrd="0" destOrd="0" presId="urn:microsoft.com/office/officeart/2008/layout/AscendingPictureAccentProcess"/>
    <dgm:cxn modelId="{9EF6E608-9FBB-47F4-BF2C-5B6545CC8440}" type="presParOf" srcId="{415FC1B0-5252-498C-9978-21F57F653820}" destId="{97F4FBF3-C723-4F4B-A9C4-9F7CC7861B8A}" srcOrd="25" destOrd="0" presId="urn:microsoft.com/office/officeart/2008/layout/AscendingPictureAccentProcess"/>
    <dgm:cxn modelId="{EB04CFD6-0FC8-415F-B955-13CDEED8E041}" type="presParOf" srcId="{415FC1B0-5252-498C-9978-21F57F653820}" destId="{2733EBDF-7831-4024-A764-0F95EB5634B6}" srcOrd="26" destOrd="0" presId="urn:microsoft.com/office/officeart/2008/layout/AscendingPictureAccentProcess"/>
    <dgm:cxn modelId="{6AF72E32-B256-4E6B-A70F-D676446CB46D}" type="presParOf" srcId="{2733EBDF-7831-4024-A764-0F95EB5634B6}" destId="{8CE3319C-16E8-4BC0-8FD5-156CE9253EBE}" srcOrd="0" destOrd="0" presId="urn:microsoft.com/office/officeart/2008/layout/AscendingPictureAccentProcess"/>
    <dgm:cxn modelId="{8794AF08-D6E5-4CC1-8795-F331B1FF7338}" type="presParOf" srcId="{415FC1B0-5252-498C-9978-21F57F653820}" destId="{AE918E21-F7BF-4F77-B8A9-7F6C9F5F3D8B}" srcOrd="27" destOrd="0" presId="urn:microsoft.com/office/officeart/2008/layout/AscendingPictureAccentProcess"/>
    <dgm:cxn modelId="{B4B63E47-4057-4198-A2A1-32D831306570}" type="presParOf" srcId="{415FC1B0-5252-498C-9978-21F57F653820}" destId="{532CC014-D70A-4C4B-97F8-9F130C9C9327}" srcOrd="28" destOrd="0" presId="urn:microsoft.com/office/officeart/2008/layout/AscendingPictureAccentProcess"/>
    <dgm:cxn modelId="{6F59D863-4926-4169-ABA8-93352708C508}" type="presParOf" srcId="{415FC1B0-5252-498C-9978-21F57F653820}" destId="{37C6E3EE-CADE-4CE1-9B3C-80E81C4D592C}" srcOrd="29" destOrd="0" presId="urn:microsoft.com/office/officeart/2008/layout/AscendingPictureAccentProcess"/>
    <dgm:cxn modelId="{13168B33-C595-4C18-BF7B-954B2B2FBD5A}" type="presParOf" srcId="{37C6E3EE-CADE-4CE1-9B3C-80E81C4D592C}" destId="{188CEA3E-EBE2-4141-BFE1-A3B9259FBA9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0D67E-CFDB-46F2-B569-62B87F88F8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B3C59-A0E4-4473-9065-01D7C9375407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Data Merging</a:t>
          </a:r>
          <a:endParaRPr lang="en-US" dirty="0"/>
        </a:p>
      </dgm:t>
    </dgm:pt>
    <dgm:pt modelId="{138AA99A-A5BC-4FCB-89A6-5F2018BD6015}" type="parTrans" cxnId="{7B58677E-64F6-44A1-8958-B3B260C29E82}">
      <dgm:prSet/>
      <dgm:spPr/>
      <dgm:t>
        <a:bodyPr/>
        <a:lstStyle/>
        <a:p>
          <a:endParaRPr lang="en-US"/>
        </a:p>
      </dgm:t>
    </dgm:pt>
    <dgm:pt modelId="{1DA952DE-214D-46AD-98D0-0AFCD674362B}" type="sibTrans" cxnId="{7B58677E-64F6-44A1-8958-B3B260C29E82}">
      <dgm:prSet/>
      <dgm:spPr/>
      <dgm:t>
        <a:bodyPr/>
        <a:lstStyle/>
        <a:p>
          <a:endParaRPr lang="en-US"/>
        </a:p>
      </dgm:t>
    </dgm:pt>
    <dgm:pt modelId="{64CE1E39-6EFB-465A-BC25-EF1C60334B5C}">
      <dgm:prSet phldrT="[Text]" custT="1"/>
      <dgm:spPr/>
      <dgm:t>
        <a:bodyPr/>
        <a:lstStyle/>
        <a:p>
          <a:pPr>
            <a:buNone/>
          </a:pPr>
          <a:r>
            <a:rPr lang="en-US" sz="16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We combined  comments and posts using post identifier to create a comprehensive dataset for analysis.</a:t>
          </a:r>
          <a:endParaRPr lang="en-US" sz="1600" dirty="0"/>
        </a:p>
      </dgm:t>
    </dgm:pt>
    <dgm:pt modelId="{3425F518-74CA-4E64-8DBE-D558911C0B1C}" type="parTrans" cxnId="{287F34A5-D96B-43AA-982C-55911FD25903}">
      <dgm:prSet/>
      <dgm:spPr/>
      <dgm:t>
        <a:bodyPr/>
        <a:lstStyle/>
        <a:p>
          <a:endParaRPr lang="en-US"/>
        </a:p>
      </dgm:t>
    </dgm:pt>
    <dgm:pt modelId="{10E608CA-62E6-4F03-BB0E-161FBB40EB5E}" type="sibTrans" cxnId="{287F34A5-D96B-43AA-982C-55911FD25903}">
      <dgm:prSet/>
      <dgm:spPr/>
      <dgm:t>
        <a:bodyPr/>
        <a:lstStyle/>
        <a:p>
          <a:endParaRPr lang="en-US"/>
        </a:p>
      </dgm:t>
    </dgm:pt>
    <dgm:pt modelId="{0E3BAE7F-4E1E-4763-987A-AE58588901B7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Data Quality Checks</a:t>
          </a:r>
          <a:endParaRPr lang="en-US" dirty="0">
            <a:solidFill>
              <a:srgbClr val="002060"/>
            </a:solidFill>
          </a:endParaRPr>
        </a:p>
      </dgm:t>
    </dgm:pt>
    <dgm:pt modelId="{217ACAD8-13E3-439A-B8C9-0BCF58251E3A}" type="parTrans" cxnId="{FDB015B5-BF1D-42FE-A142-40815F85FD11}">
      <dgm:prSet/>
      <dgm:spPr/>
      <dgm:t>
        <a:bodyPr/>
        <a:lstStyle/>
        <a:p>
          <a:endParaRPr lang="en-US"/>
        </a:p>
      </dgm:t>
    </dgm:pt>
    <dgm:pt modelId="{C843204C-A7A2-462A-BAF7-95715498835F}" type="sibTrans" cxnId="{FDB015B5-BF1D-42FE-A142-40815F85FD11}">
      <dgm:prSet/>
      <dgm:spPr/>
      <dgm:t>
        <a:bodyPr/>
        <a:lstStyle/>
        <a:p>
          <a:endParaRPr lang="en-US"/>
        </a:p>
      </dgm:t>
    </dgm:pt>
    <dgm:pt modelId="{37C9BAE3-D925-434A-8E02-9367EA8E422C}">
      <dgm:prSet phldrT="[Text]" custT="1"/>
      <dgm:spPr/>
      <dgm:t>
        <a:bodyPr/>
        <a:lstStyle/>
        <a:p>
          <a:pPr algn="l">
            <a:buNone/>
          </a:pPr>
          <a:r>
            <a:rPr lang="en-US" sz="16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Conducted  thorough checks for duplicates and missing values to ensure data integrity and reliability</a:t>
          </a:r>
          <a:r>
            <a:rPr lang="en-US" sz="1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.</a:t>
          </a:r>
          <a:endParaRPr lang="en-US" sz="1800" dirty="0"/>
        </a:p>
      </dgm:t>
    </dgm:pt>
    <dgm:pt modelId="{917FA740-F864-40CA-BDE2-0258C09B96E2}" type="parTrans" cxnId="{A79E495E-1CDA-4BD9-AE84-3C5717DC3ADE}">
      <dgm:prSet/>
      <dgm:spPr/>
      <dgm:t>
        <a:bodyPr/>
        <a:lstStyle/>
        <a:p>
          <a:endParaRPr lang="en-US"/>
        </a:p>
      </dgm:t>
    </dgm:pt>
    <dgm:pt modelId="{40AA3871-BCA8-4D99-950B-E14C0B54E289}" type="sibTrans" cxnId="{A79E495E-1CDA-4BD9-AE84-3C5717DC3ADE}">
      <dgm:prSet/>
      <dgm:spPr/>
      <dgm:t>
        <a:bodyPr/>
        <a:lstStyle/>
        <a:p>
          <a:endParaRPr lang="en-US"/>
        </a:p>
      </dgm:t>
    </dgm:pt>
    <dgm:pt modelId="{EECAB03F-9383-4010-B369-A2FF607F47E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Text Cleaning</a:t>
          </a:r>
        </a:p>
      </dgm:t>
    </dgm:pt>
    <dgm:pt modelId="{D38FC980-78E1-4A33-BEE6-5791E8B8407F}" type="parTrans" cxnId="{07E68F09-1FCF-4522-8B04-4205845AEB00}">
      <dgm:prSet/>
      <dgm:spPr/>
      <dgm:t>
        <a:bodyPr/>
        <a:lstStyle/>
        <a:p>
          <a:endParaRPr lang="en-US"/>
        </a:p>
      </dgm:t>
    </dgm:pt>
    <dgm:pt modelId="{B035ADEE-0985-47E8-B868-B5E161CFCCD8}" type="sibTrans" cxnId="{07E68F09-1FCF-4522-8B04-4205845AEB00}">
      <dgm:prSet/>
      <dgm:spPr/>
      <dgm:t>
        <a:bodyPr/>
        <a:lstStyle/>
        <a:p>
          <a:endParaRPr lang="en-US"/>
        </a:p>
      </dgm:t>
    </dgm:pt>
    <dgm:pt modelId="{B47570A0-E65F-4DC9-9734-746CA5FFEBD5}">
      <dgm:prSet phldrT="[Text]" custT="1"/>
      <dgm:spPr/>
      <dgm:t>
        <a:bodyPr/>
        <a:lstStyle/>
        <a:p>
          <a:pPr algn="l">
            <a:buNone/>
          </a:pPr>
          <a:r>
            <a:rPr lang="en-US" sz="16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Applied  extensive text cleaning steps, including lowercase conversion, URL removal, expanding contractions, tokenization, stop word removal, and lemmatization.</a:t>
          </a:r>
          <a:endParaRPr lang="en-US" sz="1600" dirty="0"/>
        </a:p>
      </dgm:t>
    </dgm:pt>
    <dgm:pt modelId="{02B463EC-6165-4513-BD42-BC8405C1ED0F}" type="parTrans" cxnId="{5BAEF127-2C5C-49A5-9107-C6791F94136F}">
      <dgm:prSet/>
      <dgm:spPr/>
      <dgm:t>
        <a:bodyPr/>
        <a:lstStyle/>
        <a:p>
          <a:endParaRPr lang="en-US"/>
        </a:p>
      </dgm:t>
    </dgm:pt>
    <dgm:pt modelId="{659B0842-12D3-43DF-AC64-DCEA645B1CA6}" type="sibTrans" cxnId="{5BAEF127-2C5C-49A5-9107-C6791F94136F}">
      <dgm:prSet/>
      <dgm:spPr/>
      <dgm:t>
        <a:bodyPr/>
        <a:lstStyle/>
        <a:p>
          <a:endParaRPr lang="en-US"/>
        </a:p>
      </dgm:t>
    </dgm:pt>
    <dgm:pt modelId="{ADC6C5E8-1209-4512-B6D2-899F555375A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Sentiment Analysis</a:t>
          </a:r>
        </a:p>
      </dgm:t>
    </dgm:pt>
    <dgm:pt modelId="{12318620-B904-4992-8102-3B6B97814A04}" type="parTrans" cxnId="{9628D095-828D-46D4-98B9-1C8D77A67D92}">
      <dgm:prSet/>
      <dgm:spPr/>
      <dgm:t>
        <a:bodyPr/>
        <a:lstStyle/>
        <a:p>
          <a:endParaRPr lang="en-US"/>
        </a:p>
      </dgm:t>
    </dgm:pt>
    <dgm:pt modelId="{618738AF-E0BD-46FC-96F6-44C4F2AE7035}" type="sibTrans" cxnId="{9628D095-828D-46D4-98B9-1C8D77A67D92}">
      <dgm:prSet/>
      <dgm:spPr/>
      <dgm:t>
        <a:bodyPr/>
        <a:lstStyle/>
        <a:p>
          <a:endParaRPr lang="en-US"/>
        </a:p>
      </dgm:t>
    </dgm:pt>
    <dgm:pt modelId="{39DC09DA-73A0-4B63-828A-881DBC53EA51}" type="pres">
      <dgm:prSet presAssocID="{E790D67E-CFDB-46F2-B569-62B87F88F81A}" presName="rootnode" presStyleCnt="0">
        <dgm:presLayoutVars>
          <dgm:chMax/>
          <dgm:chPref/>
          <dgm:dir/>
          <dgm:animLvl val="lvl"/>
        </dgm:presLayoutVars>
      </dgm:prSet>
      <dgm:spPr/>
    </dgm:pt>
    <dgm:pt modelId="{D6AF6C05-C074-4C8D-BF52-2C337D145E8F}" type="pres">
      <dgm:prSet presAssocID="{CFDB3C59-A0E4-4473-9065-01D7C9375407}" presName="composite" presStyleCnt="0"/>
      <dgm:spPr/>
    </dgm:pt>
    <dgm:pt modelId="{3FB19710-5D83-4EAC-BBCA-30B0A2823EE2}" type="pres">
      <dgm:prSet presAssocID="{CFDB3C59-A0E4-4473-9065-01D7C9375407}" presName="bentUpArrow1" presStyleLbl="alignImgPlace1" presStyleIdx="0" presStyleCnt="3"/>
      <dgm:spPr>
        <a:solidFill>
          <a:schemeClr val="accent2">
            <a:lumMod val="40000"/>
            <a:lumOff val="60000"/>
          </a:schemeClr>
        </a:solidFill>
      </dgm:spPr>
    </dgm:pt>
    <dgm:pt modelId="{1E3447C1-AFE9-4A82-85B3-C5E31B377341}" type="pres">
      <dgm:prSet presAssocID="{CFDB3C59-A0E4-4473-9065-01D7C937540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CCF2822-3BB2-4B51-AB2C-683D34BADF0A}" type="pres">
      <dgm:prSet presAssocID="{CFDB3C59-A0E4-4473-9065-01D7C9375407}" presName="ChildText" presStyleLbl="revTx" presStyleIdx="0" presStyleCnt="4" custScaleX="415878" custLinFactX="74955" custLinFactNeighborX="100000" custLinFactNeighborY="1092">
        <dgm:presLayoutVars>
          <dgm:chMax val="0"/>
          <dgm:chPref val="0"/>
          <dgm:bulletEnabled val="1"/>
        </dgm:presLayoutVars>
      </dgm:prSet>
      <dgm:spPr/>
    </dgm:pt>
    <dgm:pt modelId="{FE6D8586-5396-4E07-A235-AC79C626C81E}" type="pres">
      <dgm:prSet presAssocID="{1DA952DE-214D-46AD-98D0-0AFCD674362B}" presName="sibTrans" presStyleCnt="0"/>
      <dgm:spPr/>
    </dgm:pt>
    <dgm:pt modelId="{2AAD0EAF-1450-4181-A663-998172BC7711}" type="pres">
      <dgm:prSet presAssocID="{0E3BAE7F-4E1E-4763-987A-AE58588901B7}" presName="composite" presStyleCnt="0"/>
      <dgm:spPr/>
    </dgm:pt>
    <dgm:pt modelId="{3BBABBE2-4D43-4F8B-8719-D71F8AF3B254}" type="pres">
      <dgm:prSet presAssocID="{0E3BAE7F-4E1E-4763-987A-AE58588901B7}" presName="bentUpArrow1" presStyleLbl="alignImgPlace1" presStyleIdx="1" presStyleCnt="3" custLinFactNeighborX="-20525" custLinFactNeighborY="5842"/>
      <dgm:spPr>
        <a:solidFill>
          <a:schemeClr val="accent2">
            <a:lumMod val="40000"/>
            <a:lumOff val="60000"/>
          </a:schemeClr>
        </a:solidFill>
      </dgm:spPr>
    </dgm:pt>
    <dgm:pt modelId="{8A682316-60F8-42F0-9F02-F654FC8E77B2}" type="pres">
      <dgm:prSet presAssocID="{0E3BAE7F-4E1E-4763-987A-AE58588901B7}" presName="ParentText" presStyleLbl="node1" presStyleIdx="1" presStyleCnt="4" custLinFactNeighborX="-47426" custLinFactNeighborY="6167">
        <dgm:presLayoutVars>
          <dgm:chMax val="1"/>
          <dgm:chPref val="1"/>
          <dgm:bulletEnabled val="1"/>
        </dgm:presLayoutVars>
      </dgm:prSet>
      <dgm:spPr/>
    </dgm:pt>
    <dgm:pt modelId="{AB065A72-0F3D-4372-A80D-F0ED55A14CBD}" type="pres">
      <dgm:prSet presAssocID="{0E3BAE7F-4E1E-4763-987A-AE58588901B7}" presName="ChildText" presStyleLbl="revTx" presStyleIdx="1" presStyleCnt="4" custScaleX="348177" custLinFactX="2599" custLinFactNeighborX="100000" custLinFactNeighborY="-2180">
        <dgm:presLayoutVars>
          <dgm:chMax val="0"/>
          <dgm:chPref val="0"/>
          <dgm:bulletEnabled val="1"/>
        </dgm:presLayoutVars>
      </dgm:prSet>
      <dgm:spPr/>
    </dgm:pt>
    <dgm:pt modelId="{792CC8A4-98C8-493E-9993-91B38EEE54DC}" type="pres">
      <dgm:prSet presAssocID="{C843204C-A7A2-462A-BAF7-95715498835F}" presName="sibTrans" presStyleCnt="0"/>
      <dgm:spPr/>
    </dgm:pt>
    <dgm:pt modelId="{7798572A-5120-4072-B0F7-66BCD957093D}" type="pres">
      <dgm:prSet presAssocID="{ADC6C5E8-1209-4512-B6D2-899F555375AE}" presName="composite" presStyleCnt="0"/>
      <dgm:spPr/>
    </dgm:pt>
    <dgm:pt modelId="{8EF3F398-6113-4928-8CF5-C985D6BA14C1}" type="pres">
      <dgm:prSet presAssocID="{ADC6C5E8-1209-4512-B6D2-899F555375AE}" presName="bentUpArrow1" presStyleLbl="alignImgPlace1" presStyleIdx="2" presStyleCnt="3" custLinFactNeighborX="-58313" custLinFactNeighborY="19826"/>
      <dgm:spPr>
        <a:solidFill>
          <a:schemeClr val="accent2">
            <a:lumMod val="40000"/>
            <a:lumOff val="60000"/>
          </a:schemeClr>
        </a:solidFill>
      </dgm:spPr>
    </dgm:pt>
    <dgm:pt modelId="{6E2E3D53-34CC-4586-A26F-14E1EC291621}" type="pres">
      <dgm:prSet presAssocID="{ADC6C5E8-1209-4512-B6D2-899F555375AE}" presName="ParentText" presStyleLbl="node1" presStyleIdx="2" presStyleCnt="4" custLinFactNeighborX="-86176" custLinFactNeighborY="18592">
        <dgm:presLayoutVars>
          <dgm:chMax val="1"/>
          <dgm:chPref val="1"/>
          <dgm:bulletEnabled val="1"/>
        </dgm:presLayoutVars>
      </dgm:prSet>
      <dgm:spPr/>
    </dgm:pt>
    <dgm:pt modelId="{C743CBA8-2A43-4041-98E1-2F9017AF62D6}" type="pres">
      <dgm:prSet presAssocID="{ADC6C5E8-1209-4512-B6D2-899F555375A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0FB32C5-436E-44ED-99AB-659EA1E5BF92}" type="pres">
      <dgm:prSet presAssocID="{618738AF-E0BD-46FC-96F6-44C4F2AE7035}" presName="sibTrans" presStyleCnt="0"/>
      <dgm:spPr/>
    </dgm:pt>
    <dgm:pt modelId="{D36EAF0A-7A00-4030-B13F-BC723CD20F03}" type="pres">
      <dgm:prSet presAssocID="{EECAB03F-9383-4010-B369-A2FF607F47ED}" presName="composite" presStyleCnt="0"/>
      <dgm:spPr/>
    </dgm:pt>
    <dgm:pt modelId="{D0D3A7FE-6D55-4A8F-97AF-37E69962E6AA}" type="pres">
      <dgm:prSet presAssocID="{EECAB03F-9383-4010-B369-A2FF607F47ED}" presName="ParentText" presStyleLbl="node1" presStyleIdx="3" presStyleCnt="4" custLinFactX="-6802" custLinFactNeighborX="-100000" custLinFactNeighborY="12735">
        <dgm:presLayoutVars>
          <dgm:chMax val="1"/>
          <dgm:chPref val="1"/>
          <dgm:bulletEnabled val="1"/>
        </dgm:presLayoutVars>
      </dgm:prSet>
      <dgm:spPr/>
    </dgm:pt>
    <dgm:pt modelId="{E79E9684-D902-4FF8-B7CF-D9A47EF41B90}" type="pres">
      <dgm:prSet presAssocID="{EECAB03F-9383-4010-B369-A2FF607F47ED}" presName="FinalChildText" presStyleLbl="revTx" presStyleIdx="3" presStyleCnt="4" custScaleX="380564" custLinFactNeighborX="44269" custLinFactNeighborY="-4089">
        <dgm:presLayoutVars>
          <dgm:chMax val="0"/>
          <dgm:chPref val="0"/>
          <dgm:bulletEnabled val="1"/>
        </dgm:presLayoutVars>
      </dgm:prSet>
      <dgm:spPr/>
    </dgm:pt>
  </dgm:ptLst>
  <dgm:cxnLst>
    <dgm:cxn modelId="{7AE7E804-D53B-42EC-ACE9-BF2BDA4F3A15}" type="presOf" srcId="{CFDB3C59-A0E4-4473-9065-01D7C9375407}" destId="{1E3447C1-AFE9-4A82-85B3-C5E31B377341}" srcOrd="0" destOrd="0" presId="urn:microsoft.com/office/officeart/2005/8/layout/StepDownProcess"/>
    <dgm:cxn modelId="{07E68F09-1FCF-4522-8B04-4205845AEB00}" srcId="{E790D67E-CFDB-46F2-B569-62B87F88F81A}" destId="{EECAB03F-9383-4010-B369-A2FF607F47ED}" srcOrd="3" destOrd="0" parTransId="{D38FC980-78E1-4A33-BEE6-5791E8B8407F}" sibTransId="{B035ADEE-0985-47E8-B868-B5E161CFCCD8}"/>
    <dgm:cxn modelId="{5BAEF127-2C5C-49A5-9107-C6791F94136F}" srcId="{EECAB03F-9383-4010-B369-A2FF607F47ED}" destId="{B47570A0-E65F-4DC9-9734-746CA5FFEBD5}" srcOrd="0" destOrd="0" parTransId="{02B463EC-6165-4513-BD42-BC8405C1ED0F}" sibTransId="{659B0842-12D3-43DF-AC64-DCEA645B1CA6}"/>
    <dgm:cxn modelId="{75FC4836-B8D5-43D0-8641-F21A9121183C}" type="presOf" srcId="{B47570A0-E65F-4DC9-9734-746CA5FFEBD5}" destId="{E79E9684-D902-4FF8-B7CF-D9A47EF41B90}" srcOrd="0" destOrd="0" presId="urn:microsoft.com/office/officeart/2005/8/layout/StepDownProcess"/>
    <dgm:cxn modelId="{A79E495E-1CDA-4BD9-AE84-3C5717DC3ADE}" srcId="{0E3BAE7F-4E1E-4763-987A-AE58588901B7}" destId="{37C9BAE3-D925-434A-8E02-9367EA8E422C}" srcOrd="0" destOrd="0" parTransId="{917FA740-F864-40CA-BDE2-0258C09B96E2}" sibTransId="{40AA3871-BCA8-4D99-950B-E14C0B54E289}"/>
    <dgm:cxn modelId="{6224694B-0F29-42B1-920C-0EC95D9ACB71}" type="presOf" srcId="{64CE1E39-6EFB-465A-BC25-EF1C60334B5C}" destId="{ACCF2822-3BB2-4B51-AB2C-683D34BADF0A}" srcOrd="0" destOrd="0" presId="urn:microsoft.com/office/officeart/2005/8/layout/StepDownProcess"/>
    <dgm:cxn modelId="{7B58677E-64F6-44A1-8958-B3B260C29E82}" srcId="{E790D67E-CFDB-46F2-B569-62B87F88F81A}" destId="{CFDB3C59-A0E4-4473-9065-01D7C9375407}" srcOrd="0" destOrd="0" parTransId="{138AA99A-A5BC-4FCB-89A6-5F2018BD6015}" sibTransId="{1DA952DE-214D-46AD-98D0-0AFCD674362B}"/>
    <dgm:cxn modelId="{7A82D48A-51F2-4D7B-88E9-A134A0672C97}" type="presOf" srcId="{E790D67E-CFDB-46F2-B569-62B87F88F81A}" destId="{39DC09DA-73A0-4B63-828A-881DBC53EA51}" srcOrd="0" destOrd="0" presId="urn:microsoft.com/office/officeart/2005/8/layout/StepDownProcess"/>
    <dgm:cxn modelId="{9628D095-828D-46D4-98B9-1C8D77A67D92}" srcId="{E790D67E-CFDB-46F2-B569-62B87F88F81A}" destId="{ADC6C5E8-1209-4512-B6D2-899F555375AE}" srcOrd="2" destOrd="0" parTransId="{12318620-B904-4992-8102-3B6B97814A04}" sibTransId="{618738AF-E0BD-46FC-96F6-44C4F2AE7035}"/>
    <dgm:cxn modelId="{287F34A5-D96B-43AA-982C-55911FD25903}" srcId="{CFDB3C59-A0E4-4473-9065-01D7C9375407}" destId="{64CE1E39-6EFB-465A-BC25-EF1C60334B5C}" srcOrd="0" destOrd="0" parTransId="{3425F518-74CA-4E64-8DBE-D558911C0B1C}" sibTransId="{10E608CA-62E6-4F03-BB0E-161FBB40EB5E}"/>
    <dgm:cxn modelId="{D47D5AB4-B2A7-4FC3-A85F-47A2053F873D}" type="presOf" srcId="{0E3BAE7F-4E1E-4763-987A-AE58588901B7}" destId="{8A682316-60F8-42F0-9F02-F654FC8E77B2}" srcOrd="0" destOrd="0" presId="urn:microsoft.com/office/officeart/2005/8/layout/StepDownProcess"/>
    <dgm:cxn modelId="{FDB015B5-BF1D-42FE-A142-40815F85FD11}" srcId="{E790D67E-CFDB-46F2-B569-62B87F88F81A}" destId="{0E3BAE7F-4E1E-4763-987A-AE58588901B7}" srcOrd="1" destOrd="0" parTransId="{217ACAD8-13E3-439A-B8C9-0BCF58251E3A}" sibTransId="{C843204C-A7A2-462A-BAF7-95715498835F}"/>
    <dgm:cxn modelId="{E7A19FC2-0939-4FAD-B603-C149368390AB}" type="presOf" srcId="{EECAB03F-9383-4010-B369-A2FF607F47ED}" destId="{D0D3A7FE-6D55-4A8F-97AF-37E69962E6AA}" srcOrd="0" destOrd="0" presId="urn:microsoft.com/office/officeart/2005/8/layout/StepDownProcess"/>
    <dgm:cxn modelId="{B80AF3D4-4274-4C14-8CE5-3E364596B17F}" type="presOf" srcId="{ADC6C5E8-1209-4512-B6D2-899F555375AE}" destId="{6E2E3D53-34CC-4586-A26F-14E1EC291621}" srcOrd="0" destOrd="0" presId="urn:microsoft.com/office/officeart/2005/8/layout/StepDownProcess"/>
    <dgm:cxn modelId="{8A6155FB-5A43-4F83-959F-846B9977AC2B}" type="presOf" srcId="{37C9BAE3-D925-434A-8E02-9367EA8E422C}" destId="{AB065A72-0F3D-4372-A80D-F0ED55A14CBD}" srcOrd="0" destOrd="0" presId="urn:microsoft.com/office/officeart/2005/8/layout/StepDownProcess"/>
    <dgm:cxn modelId="{E93C354E-1279-4D1B-AF8B-5A21EB4035DB}" type="presParOf" srcId="{39DC09DA-73A0-4B63-828A-881DBC53EA51}" destId="{D6AF6C05-C074-4C8D-BF52-2C337D145E8F}" srcOrd="0" destOrd="0" presId="urn:microsoft.com/office/officeart/2005/8/layout/StepDownProcess"/>
    <dgm:cxn modelId="{DBA48BFF-FFA3-4C0D-A61A-04992E992EFE}" type="presParOf" srcId="{D6AF6C05-C074-4C8D-BF52-2C337D145E8F}" destId="{3FB19710-5D83-4EAC-BBCA-30B0A2823EE2}" srcOrd="0" destOrd="0" presId="urn:microsoft.com/office/officeart/2005/8/layout/StepDownProcess"/>
    <dgm:cxn modelId="{37C00BA9-A9BB-4C3F-85EA-F8512751AA4F}" type="presParOf" srcId="{D6AF6C05-C074-4C8D-BF52-2C337D145E8F}" destId="{1E3447C1-AFE9-4A82-85B3-C5E31B377341}" srcOrd="1" destOrd="0" presId="urn:microsoft.com/office/officeart/2005/8/layout/StepDownProcess"/>
    <dgm:cxn modelId="{6043DF31-CCB7-45C2-8522-CAA66D0E8693}" type="presParOf" srcId="{D6AF6C05-C074-4C8D-BF52-2C337D145E8F}" destId="{ACCF2822-3BB2-4B51-AB2C-683D34BADF0A}" srcOrd="2" destOrd="0" presId="urn:microsoft.com/office/officeart/2005/8/layout/StepDownProcess"/>
    <dgm:cxn modelId="{751C8CF6-9E2A-444A-8BA4-6225A5D89EE9}" type="presParOf" srcId="{39DC09DA-73A0-4B63-828A-881DBC53EA51}" destId="{FE6D8586-5396-4E07-A235-AC79C626C81E}" srcOrd="1" destOrd="0" presId="urn:microsoft.com/office/officeart/2005/8/layout/StepDownProcess"/>
    <dgm:cxn modelId="{BE963FD4-A02C-41A5-B19F-F80C59D0D391}" type="presParOf" srcId="{39DC09DA-73A0-4B63-828A-881DBC53EA51}" destId="{2AAD0EAF-1450-4181-A663-998172BC7711}" srcOrd="2" destOrd="0" presId="urn:microsoft.com/office/officeart/2005/8/layout/StepDownProcess"/>
    <dgm:cxn modelId="{D9F3766C-9B64-4A24-8FA4-B62E07AA5550}" type="presParOf" srcId="{2AAD0EAF-1450-4181-A663-998172BC7711}" destId="{3BBABBE2-4D43-4F8B-8719-D71F8AF3B254}" srcOrd="0" destOrd="0" presId="urn:microsoft.com/office/officeart/2005/8/layout/StepDownProcess"/>
    <dgm:cxn modelId="{53F4D3B7-C31C-4C7C-B040-F2B38D682777}" type="presParOf" srcId="{2AAD0EAF-1450-4181-A663-998172BC7711}" destId="{8A682316-60F8-42F0-9F02-F654FC8E77B2}" srcOrd="1" destOrd="0" presId="urn:microsoft.com/office/officeart/2005/8/layout/StepDownProcess"/>
    <dgm:cxn modelId="{882B1E85-6AE7-46B3-89F8-CA12A49ED727}" type="presParOf" srcId="{2AAD0EAF-1450-4181-A663-998172BC7711}" destId="{AB065A72-0F3D-4372-A80D-F0ED55A14CBD}" srcOrd="2" destOrd="0" presId="urn:microsoft.com/office/officeart/2005/8/layout/StepDownProcess"/>
    <dgm:cxn modelId="{FA2802CF-E052-45EA-B632-E37B707B9532}" type="presParOf" srcId="{39DC09DA-73A0-4B63-828A-881DBC53EA51}" destId="{792CC8A4-98C8-493E-9993-91B38EEE54DC}" srcOrd="3" destOrd="0" presId="urn:microsoft.com/office/officeart/2005/8/layout/StepDownProcess"/>
    <dgm:cxn modelId="{45674926-68D2-4122-BF0C-E7A767F8B5C7}" type="presParOf" srcId="{39DC09DA-73A0-4B63-828A-881DBC53EA51}" destId="{7798572A-5120-4072-B0F7-66BCD957093D}" srcOrd="4" destOrd="0" presId="urn:microsoft.com/office/officeart/2005/8/layout/StepDownProcess"/>
    <dgm:cxn modelId="{AA37D0E6-361C-48BB-AB31-DF98DB53F9BF}" type="presParOf" srcId="{7798572A-5120-4072-B0F7-66BCD957093D}" destId="{8EF3F398-6113-4928-8CF5-C985D6BA14C1}" srcOrd="0" destOrd="0" presId="urn:microsoft.com/office/officeart/2005/8/layout/StepDownProcess"/>
    <dgm:cxn modelId="{E5E1A23A-A869-48FA-8535-BF98C1EA7D2F}" type="presParOf" srcId="{7798572A-5120-4072-B0F7-66BCD957093D}" destId="{6E2E3D53-34CC-4586-A26F-14E1EC291621}" srcOrd="1" destOrd="0" presId="urn:microsoft.com/office/officeart/2005/8/layout/StepDownProcess"/>
    <dgm:cxn modelId="{96E5134A-E20F-4F3C-874A-A3E7534DDF22}" type="presParOf" srcId="{7798572A-5120-4072-B0F7-66BCD957093D}" destId="{C743CBA8-2A43-4041-98E1-2F9017AF62D6}" srcOrd="2" destOrd="0" presId="urn:microsoft.com/office/officeart/2005/8/layout/StepDownProcess"/>
    <dgm:cxn modelId="{D2E54DDC-74BA-4B55-BE6B-6D89F74F2E14}" type="presParOf" srcId="{39DC09DA-73A0-4B63-828A-881DBC53EA51}" destId="{E0FB32C5-436E-44ED-99AB-659EA1E5BF92}" srcOrd="5" destOrd="0" presId="urn:microsoft.com/office/officeart/2005/8/layout/StepDownProcess"/>
    <dgm:cxn modelId="{C444F895-AF74-4EE6-AA56-162F1A6EC51D}" type="presParOf" srcId="{39DC09DA-73A0-4B63-828A-881DBC53EA51}" destId="{D36EAF0A-7A00-4030-B13F-BC723CD20F03}" srcOrd="6" destOrd="0" presId="urn:microsoft.com/office/officeart/2005/8/layout/StepDownProcess"/>
    <dgm:cxn modelId="{507F4D7B-7B18-4127-B99B-244A1982CD0C}" type="presParOf" srcId="{D36EAF0A-7A00-4030-B13F-BC723CD20F03}" destId="{D0D3A7FE-6D55-4A8F-97AF-37E69962E6AA}" srcOrd="0" destOrd="0" presId="urn:microsoft.com/office/officeart/2005/8/layout/StepDownProcess"/>
    <dgm:cxn modelId="{82B100BD-0279-4F27-8869-CF1752A5D0CB}" type="presParOf" srcId="{D36EAF0A-7A00-4030-B13F-BC723CD20F03}" destId="{E79E9684-D902-4FF8-B7CF-D9A47EF41B9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E737A-7AE4-45C2-8B92-D1F46339CC2D}">
      <dsp:nvSpPr>
        <dsp:cNvPr id="0" name=""/>
        <dsp:cNvSpPr/>
      </dsp:nvSpPr>
      <dsp:spPr>
        <a:xfrm>
          <a:off x="0" y="724966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Jonathan Okwaro</a:t>
          </a:r>
        </a:p>
      </dsp:txBody>
      <dsp:txXfrm>
        <a:off x="0" y="724966"/>
        <a:ext cx="2364205" cy="1418523"/>
      </dsp:txXfrm>
    </dsp:sp>
    <dsp:sp modelId="{BF6EF307-E468-4B21-B94D-034237D5F164}">
      <dsp:nvSpPr>
        <dsp:cNvPr id="0" name=""/>
        <dsp:cNvSpPr/>
      </dsp:nvSpPr>
      <dsp:spPr>
        <a:xfrm>
          <a:off x="2600625" y="724966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Judith Akelle</a:t>
          </a:r>
        </a:p>
      </dsp:txBody>
      <dsp:txXfrm>
        <a:off x="2600625" y="724966"/>
        <a:ext cx="2364205" cy="1418523"/>
      </dsp:txXfrm>
    </dsp:sp>
    <dsp:sp modelId="{E1786456-4F28-4764-9D96-2398BA914777}">
      <dsp:nvSpPr>
        <dsp:cNvPr id="0" name=""/>
        <dsp:cNvSpPr/>
      </dsp:nvSpPr>
      <dsp:spPr>
        <a:xfrm>
          <a:off x="5201250" y="724966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Rael Ndonye</a:t>
          </a:r>
        </a:p>
      </dsp:txBody>
      <dsp:txXfrm>
        <a:off x="5201250" y="724966"/>
        <a:ext cx="2364205" cy="1418523"/>
      </dsp:txXfrm>
    </dsp:sp>
    <dsp:sp modelId="{6A1C0760-F8F6-42D7-B1C4-6216E2830FFF}">
      <dsp:nvSpPr>
        <dsp:cNvPr id="0" name=""/>
        <dsp:cNvSpPr/>
      </dsp:nvSpPr>
      <dsp:spPr>
        <a:xfrm>
          <a:off x="0" y="2379910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Mucui Bernard</a:t>
          </a:r>
        </a:p>
      </dsp:txBody>
      <dsp:txXfrm>
        <a:off x="0" y="2379910"/>
        <a:ext cx="2364205" cy="1418523"/>
      </dsp:txXfrm>
    </dsp:sp>
    <dsp:sp modelId="{2E2CEB91-C6EC-49FD-85B6-767070DFE15C}">
      <dsp:nvSpPr>
        <dsp:cNvPr id="0" name=""/>
        <dsp:cNvSpPr/>
      </dsp:nvSpPr>
      <dsp:spPr>
        <a:xfrm>
          <a:off x="2600625" y="2379910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Bryson Shitsukane</a:t>
          </a:r>
        </a:p>
      </dsp:txBody>
      <dsp:txXfrm>
        <a:off x="2600625" y="2379910"/>
        <a:ext cx="2364205" cy="1418523"/>
      </dsp:txXfrm>
    </dsp:sp>
    <dsp:sp modelId="{97DC6E07-B6D7-499A-BF9F-650A43E8893B}">
      <dsp:nvSpPr>
        <dsp:cNvPr id="0" name=""/>
        <dsp:cNvSpPr/>
      </dsp:nvSpPr>
      <dsp:spPr>
        <a:xfrm>
          <a:off x="5201250" y="2379910"/>
          <a:ext cx="2364205" cy="141852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Winnie Onduru</a:t>
          </a:r>
        </a:p>
      </dsp:txBody>
      <dsp:txXfrm>
        <a:off x="5201250" y="2379910"/>
        <a:ext cx="2364205" cy="141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4BE69-12DF-4C81-849B-6755289585A3}">
      <dsp:nvSpPr>
        <dsp:cNvPr id="0" name=""/>
        <dsp:cNvSpPr/>
      </dsp:nvSpPr>
      <dsp:spPr>
        <a:xfrm>
          <a:off x="2412346" y="5497201"/>
          <a:ext cx="89654" cy="89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CE4E6-8E79-42A0-9F12-32E560443DD8}">
      <dsp:nvSpPr>
        <dsp:cNvPr id="0" name=""/>
        <dsp:cNvSpPr/>
      </dsp:nvSpPr>
      <dsp:spPr>
        <a:xfrm>
          <a:off x="2221083" y="5579377"/>
          <a:ext cx="89654" cy="896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6FEFE-63D0-466A-8965-9DE841C77747}">
      <dsp:nvSpPr>
        <dsp:cNvPr id="0" name=""/>
        <dsp:cNvSpPr/>
      </dsp:nvSpPr>
      <dsp:spPr>
        <a:xfrm>
          <a:off x="2025551" y="5649354"/>
          <a:ext cx="89654" cy="8965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53C2C-7301-4A8B-B2AA-457D395108AF}">
      <dsp:nvSpPr>
        <dsp:cNvPr id="0" name=""/>
        <dsp:cNvSpPr/>
      </dsp:nvSpPr>
      <dsp:spPr>
        <a:xfrm>
          <a:off x="1827457" y="5706492"/>
          <a:ext cx="89654" cy="896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536109-C1A9-4C57-B974-CBFCA3A60DE2}">
      <dsp:nvSpPr>
        <dsp:cNvPr id="0" name=""/>
        <dsp:cNvSpPr/>
      </dsp:nvSpPr>
      <dsp:spPr>
        <a:xfrm>
          <a:off x="1626802" y="5750789"/>
          <a:ext cx="89654" cy="8965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CBB6F-AF0B-4DA4-A32F-CE9E1B5737C3}">
      <dsp:nvSpPr>
        <dsp:cNvPr id="0" name=""/>
        <dsp:cNvSpPr/>
      </dsp:nvSpPr>
      <dsp:spPr>
        <a:xfrm>
          <a:off x="3501008" y="4727450"/>
          <a:ext cx="89654" cy="89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69E0A-7470-4180-B0EF-6FFB3EDFF309}">
      <dsp:nvSpPr>
        <dsp:cNvPr id="0" name=""/>
        <dsp:cNvSpPr/>
      </dsp:nvSpPr>
      <dsp:spPr>
        <a:xfrm>
          <a:off x="3340484" y="4880245"/>
          <a:ext cx="89654" cy="896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E06F2D-8E5D-41E1-AFB3-B799DEE9AE3B}">
      <dsp:nvSpPr>
        <dsp:cNvPr id="0" name=""/>
        <dsp:cNvSpPr/>
      </dsp:nvSpPr>
      <dsp:spPr>
        <a:xfrm>
          <a:off x="4195190" y="3820312"/>
          <a:ext cx="89654" cy="8965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10796-B0D9-4060-B8BC-A982B27C9DC1}">
      <dsp:nvSpPr>
        <dsp:cNvPr id="0" name=""/>
        <dsp:cNvSpPr/>
      </dsp:nvSpPr>
      <dsp:spPr>
        <a:xfrm>
          <a:off x="4665663" y="2747540"/>
          <a:ext cx="89654" cy="896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C3634-9076-4C4F-BBE7-4524EC411C6A}">
      <dsp:nvSpPr>
        <dsp:cNvPr id="0" name=""/>
        <dsp:cNvSpPr/>
      </dsp:nvSpPr>
      <dsp:spPr>
        <a:xfrm>
          <a:off x="4889372" y="1630469"/>
          <a:ext cx="89654" cy="8965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C08BA-9DC9-4027-A37A-F5F44D797532}">
      <dsp:nvSpPr>
        <dsp:cNvPr id="0" name=""/>
        <dsp:cNvSpPr/>
      </dsp:nvSpPr>
      <dsp:spPr>
        <a:xfrm>
          <a:off x="4694694" y="302825"/>
          <a:ext cx="89654" cy="89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E8E4B-62EE-433D-8561-8778EE2A0CF4}">
      <dsp:nvSpPr>
        <dsp:cNvPr id="0" name=""/>
        <dsp:cNvSpPr/>
      </dsp:nvSpPr>
      <dsp:spPr>
        <a:xfrm>
          <a:off x="4827895" y="195612"/>
          <a:ext cx="89654" cy="896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1F8FF-A8CB-4F5E-BDBD-6AC007E000FF}">
      <dsp:nvSpPr>
        <dsp:cNvPr id="0" name=""/>
        <dsp:cNvSpPr/>
      </dsp:nvSpPr>
      <dsp:spPr>
        <a:xfrm>
          <a:off x="4961096" y="88399"/>
          <a:ext cx="89654" cy="8965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D9074B-4F60-4C44-ACC5-5BAC340294FE}">
      <dsp:nvSpPr>
        <dsp:cNvPr id="0" name=""/>
        <dsp:cNvSpPr/>
      </dsp:nvSpPr>
      <dsp:spPr>
        <a:xfrm>
          <a:off x="5095151" y="195612"/>
          <a:ext cx="89654" cy="896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B4E82-E252-4217-B147-DFAAA39B34ED}">
      <dsp:nvSpPr>
        <dsp:cNvPr id="0" name=""/>
        <dsp:cNvSpPr/>
      </dsp:nvSpPr>
      <dsp:spPr>
        <a:xfrm>
          <a:off x="5228352" y="302825"/>
          <a:ext cx="89654" cy="8965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8A60FF-2010-4871-B7AA-8BEB896C4D90}">
      <dsp:nvSpPr>
        <dsp:cNvPr id="0" name=""/>
        <dsp:cNvSpPr/>
      </dsp:nvSpPr>
      <dsp:spPr>
        <a:xfrm>
          <a:off x="4961096" y="314381"/>
          <a:ext cx="89654" cy="896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59981-C7B7-40D1-8F09-222B8692F2B2}">
      <dsp:nvSpPr>
        <dsp:cNvPr id="0" name=""/>
        <dsp:cNvSpPr/>
      </dsp:nvSpPr>
      <dsp:spPr>
        <a:xfrm>
          <a:off x="4961096" y="540363"/>
          <a:ext cx="89654" cy="896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857742-E12A-4DBF-A347-C35BEE0A243F}">
      <dsp:nvSpPr>
        <dsp:cNvPr id="0" name=""/>
        <dsp:cNvSpPr/>
      </dsp:nvSpPr>
      <dsp:spPr>
        <a:xfrm>
          <a:off x="1025010" y="5864781"/>
          <a:ext cx="2216253" cy="6378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Business</a:t>
          </a:r>
          <a:r>
            <a:rPr lang="en-US" sz="1600" b="1" kern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Understanding</a:t>
          </a:r>
        </a:p>
      </dsp:txBody>
      <dsp:txXfrm>
        <a:off x="1056147" y="5895918"/>
        <a:ext cx="2153979" cy="575567"/>
      </dsp:txXfrm>
    </dsp:sp>
    <dsp:sp modelId="{9061AEFF-0992-449E-A1F1-A2146BC23294}">
      <dsp:nvSpPr>
        <dsp:cNvPr id="0" name=""/>
        <dsp:cNvSpPr/>
      </dsp:nvSpPr>
      <dsp:spPr>
        <a:xfrm>
          <a:off x="480692" y="5342243"/>
          <a:ext cx="900814" cy="90071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8C41E9-29CD-451A-B666-ADCD30D39B51}">
      <dsp:nvSpPr>
        <dsp:cNvPr id="0" name=""/>
        <dsp:cNvSpPr/>
      </dsp:nvSpPr>
      <dsp:spPr>
        <a:xfrm>
          <a:off x="3024985" y="5303849"/>
          <a:ext cx="1942514" cy="5206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Data Understanding</a:t>
          </a:r>
        </a:p>
      </dsp:txBody>
      <dsp:txXfrm>
        <a:off x="3050401" y="5329265"/>
        <a:ext cx="1891682" cy="469825"/>
      </dsp:txXfrm>
    </dsp:sp>
    <dsp:sp modelId="{69B55FC5-2541-4ECE-AE5F-40E9ED942F7D}">
      <dsp:nvSpPr>
        <dsp:cNvPr id="0" name=""/>
        <dsp:cNvSpPr/>
      </dsp:nvSpPr>
      <dsp:spPr>
        <a:xfrm>
          <a:off x="2485778" y="4782228"/>
          <a:ext cx="900814" cy="90071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0630C2-803D-494F-84B0-5D4B951A8D29}">
      <dsp:nvSpPr>
        <dsp:cNvPr id="0" name=""/>
        <dsp:cNvSpPr/>
      </dsp:nvSpPr>
      <dsp:spPr>
        <a:xfrm>
          <a:off x="3943731" y="4376167"/>
          <a:ext cx="1942514" cy="52065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Data Preparation</a:t>
          </a:r>
        </a:p>
      </dsp:txBody>
      <dsp:txXfrm>
        <a:off x="3969147" y="4401583"/>
        <a:ext cx="1891682" cy="469825"/>
      </dsp:txXfrm>
    </dsp:sp>
    <dsp:sp modelId="{71EF9764-B816-409B-9FD3-2C894D15A594}">
      <dsp:nvSpPr>
        <dsp:cNvPr id="0" name=""/>
        <dsp:cNvSpPr/>
      </dsp:nvSpPr>
      <dsp:spPr>
        <a:xfrm>
          <a:off x="3404523" y="3854547"/>
          <a:ext cx="900814" cy="90071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313531-85CF-4D7C-B4D4-10C1D97C5E78}">
      <dsp:nvSpPr>
        <dsp:cNvPr id="0" name=""/>
        <dsp:cNvSpPr/>
      </dsp:nvSpPr>
      <dsp:spPr>
        <a:xfrm>
          <a:off x="4497881" y="3360532"/>
          <a:ext cx="1942514" cy="5206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Modelling</a:t>
          </a:r>
        </a:p>
      </dsp:txBody>
      <dsp:txXfrm>
        <a:off x="4523297" y="3385948"/>
        <a:ext cx="1891682" cy="469825"/>
      </dsp:txXfrm>
    </dsp:sp>
    <dsp:sp modelId="{9F9C03D1-9B4F-427B-A564-A49CE304939E}">
      <dsp:nvSpPr>
        <dsp:cNvPr id="0" name=""/>
        <dsp:cNvSpPr/>
      </dsp:nvSpPr>
      <dsp:spPr>
        <a:xfrm>
          <a:off x="3958673" y="2838911"/>
          <a:ext cx="900814" cy="9007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F4FBF3-C723-4F4B-A9C4-9F7CC7861B8A}">
      <dsp:nvSpPr>
        <dsp:cNvPr id="0" name=""/>
        <dsp:cNvSpPr/>
      </dsp:nvSpPr>
      <dsp:spPr>
        <a:xfrm>
          <a:off x="4854791" y="2266574"/>
          <a:ext cx="1942514" cy="5206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 Evaluation</a:t>
          </a:r>
        </a:p>
      </dsp:txBody>
      <dsp:txXfrm>
        <a:off x="4880207" y="2291990"/>
        <a:ext cx="1891682" cy="469825"/>
      </dsp:txXfrm>
    </dsp:sp>
    <dsp:sp modelId="{8CE3319C-16E8-4BC0-8FD5-156CE9253EBE}">
      <dsp:nvSpPr>
        <dsp:cNvPr id="0" name=""/>
        <dsp:cNvSpPr/>
      </dsp:nvSpPr>
      <dsp:spPr>
        <a:xfrm>
          <a:off x="4316437" y="1744953"/>
          <a:ext cx="900814" cy="90071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918E21-F7BF-4F77-B8A9-7F6C9F5F3D8B}">
      <dsp:nvSpPr>
        <dsp:cNvPr id="0" name=""/>
        <dsp:cNvSpPr/>
      </dsp:nvSpPr>
      <dsp:spPr>
        <a:xfrm>
          <a:off x="5049470" y="1190591"/>
          <a:ext cx="1942514" cy="5206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16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Model Deployment</a:t>
          </a:r>
        </a:p>
      </dsp:txBody>
      <dsp:txXfrm>
        <a:off x="5074886" y="1216007"/>
        <a:ext cx="1891682" cy="469825"/>
      </dsp:txXfrm>
    </dsp:sp>
    <dsp:sp modelId="{532CC014-D70A-4C4B-97F8-9F130C9C9327}">
      <dsp:nvSpPr>
        <dsp:cNvPr id="0" name=""/>
        <dsp:cNvSpPr/>
      </dsp:nvSpPr>
      <dsp:spPr>
        <a:xfrm>
          <a:off x="6991984" y="1190591"/>
          <a:ext cx="923014" cy="52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  <a:cs typeface="Times New Roman" panose="02020603050405020304" pitchFamily="18" charset="0"/>
          </a:endParaRPr>
        </a:p>
      </dsp:txBody>
      <dsp:txXfrm>
        <a:off x="6991984" y="1190591"/>
        <a:ext cx="923014" cy="520657"/>
      </dsp:txXfrm>
    </dsp:sp>
    <dsp:sp modelId="{188CEA3E-EBE2-4141-BFE1-A3B9259FBA92}">
      <dsp:nvSpPr>
        <dsp:cNvPr id="0" name=""/>
        <dsp:cNvSpPr/>
      </dsp:nvSpPr>
      <dsp:spPr>
        <a:xfrm>
          <a:off x="4511116" y="668971"/>
          <a:ext cx="900814" cy="90071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9710-5D83-4EAC-BBCA-30B0A2823EE2}">
      <dsp:nvSpPr>
        <dsp:cNvPr id="0" name=""/>
        <dsp:cNvSpPr/>
      </dsp:nvSpPr>
      <dsp:spPr>
        <a:xfrm rot="5400000">
          <a:off x="567956" y="1096872"/>
          <a:ext cx="963292" cy="10966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447C1-AFE9-4A82-85B3-C5E31B377341}">
      <dsp:nvSpPr>
        <dsp:cNvPr id="0" name=""/>
        <dsp:cNvSpPr/>
      </dsp:nvSpPr>
      <dsp:spPr>
        <a:xfrm>
          <a:off x="312742" y="29043"/>
          <a:ext cx="1621616" cy="1135079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Data Merging</a:t>
          </a:r>
          <a:endParaRPr lang="en-US" sz="2100" kern="1200" dirty="0"/>
        </a:p>
      </dsp:txBody>
      <dsp:txXfrm>
        <a:off x="368162" y="84463"/>
        <a:ext cx="1510776" cy="1024239"/>
      </dsp:txXfrm>
    </dsp:sp>
    <dsp:sp modelId="{ACCF2822-3BB2-4B51-AB2C-683D34BADF0A}">
      <dsp:nvSpPr>
        <dsp:cNvPr id="0" name=""/>
        <dsp:cNvSpPr/>
      </dsp:nvSpPr>
      <dsp:spPr>
        <a:xfrm>
          <a:off x="2135047" y="147317"/>
          <a:ext cx="4904905" cy="91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We combined  comments and posts using post identifier to create a comprehensive dataset for analysis.</a:t>
          </a:r>
          <a:endParaRPr lang="en-US" sz="1600" kern="1200" dirty="0"/>
        </a:p>
      </dsp:txBody>
      <dsp:txXfrm>
        <a:off x="2135047" y="147317"/>
        <a:ext cx="4904905" cy="917421"/>
      </dsp:txXfrm>
    </dsp:sp>
    <dsp:sp modelId="{3BBABBE2-4D43-4F8B-8719-D71F8AF3B254}">
      <dsp:nvSpPr>
        <dsp:cNvPr id="0" name=""/>
        <dsp:cNvSpPr/>
      </dsp:nvSpPr>
      <dsp:spPr>
        <a:xfrm rot="5400000">
          <a:off x="2456087" y="2428216"/>
          <a:ext cx="963292" cy="10966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82316-60F8-42F0-9F02-F654FC8E77B2}">
      <dsp:nvSpPr>
        <dsp:cNvPr id="0" name=""/>
        <dsp:cNvSpPr/>
      </dsp:nvSpPr>
      <dsp:spPr>
        <a:xfrm>
          <a:off x="1656897" y="1374112"/>
          <a:ext cx="1621616" cy="1135079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Data Quality Checks</a:t>
          </a:r>
          <a:endParaRPr lang="en-US" sz="2100" kern="1200" dirty="0">
            <a:solidFill>
              <a:srgbClr val="002060"/>
            </a:solidFill>
          </a:endParaRPr>
        </a:p>
      </dsp:txBody>
      <dsp:txXfrm>
        <a:off x="1712317" y="1429532"/>
        <a:ext cx="1510776" cy="1024239"/>
      </dsp:txXfrm>
    </dsp:sp>
    <dsp:sp modelId="{AB065A72-0F3D-4372-A80D-F0ED55A14CBD}">
      <dsp:nvSpPr>
        <dsp:cNvPr id="0" name=""/>
        <dsp:cNvSpPr/>
      </dsp:nvSpPr>
      <dsp:spPr>
        <a:xfrm>
          <a:off x="3794133" y="1392367"/>
          <a:ext cx="4106433" cy="91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Conducted  thorough checks for duplicates and missing values to ensure data integrity and reliability</a:t>
          </a:r>
          <a:r>
            <a:rPr lang="en-US" sz="18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.</a:t>
          </a:r>
          <a:endParaRPr lang="en-US" sz="1800" kern="1200" dirty="0"/>
        </a:p>
      </dsp:txBody>
      <dsp:txXfrm>
        <a:off x="3794133" y="1392367"/>
        <a:ext cx="4106433" cy="917421"/>
      </dsp:txXfrm>
    </dsp:sp>
    <dsp:sp modelId="{8EF3F398-6113-4928-8CF5-C985D6BA14C1}">
      <dsp:nvSpPr>
        <dsp:cNvPr id="0" name=""/>
        <dsp:cNvSpPr/>
      </dsp:nvSpPr>
      <dsp:spPr>
        <a:xfrm rot="5400000">
          <a:off x="4396030" y="3837991"/>
          <a:ext cx="963292" cy="10966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E3D53-34CC-4586-A26F-14E1EC291621}">
      <dsp:nvSpPr>
        <dsp:cNvPr id="0" name=""/>
        <dsp:cNvSpPr/>
      </dsp:nvSpPr>
      <dsp:spPr>
        <a:xfrm>
          <a:off x="3382875" y="2790214"/>
          <a:ext cx="1621616" cy="1135079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Sentiment Analysis</a:t>
          </a:r>
        </a:p>
      </dsp:txBody>
      <dsp:txXfrm>
        <a:off x="3438295" y="2845634"/>
        <a:ext cx="1510776" cy="1024239"/>
      </dsp:txXfrm>
    </dsp:sp>
    <dsp:sp modelId="{C743CBA8-2A43-4041-98E1-2F9017AF62D6}">
      <dsp:nvSpPr>
        <dsp:cNvPr id="0" name=""/>
        <dsp:cNvSpPr/>
      </dsp:nvSpPr>
      <dsp:spPr>
        <a:xfrm>
          <a:off x="6401937" y="2687436"/>
          <a:ext cx="1179409" cy="91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3A7FE-6D55-4A8F-97AF-37E69962E6AA}">
      <dsp:nvSpPr>
        <dsp:cNvPr id="0" name=""/>
        <dsp:cNvSpPr/>
      </dsp:nvSpPr>
      <dsp:spPr>
        <a:xfrm>
          <a:off x="5435638" y="3883292"/>
          <a:ext cx="1621616" cy="1135079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Text Cleaning</a:t>
          </a:r>
        </a:p>
      </dsp:txBody>
      <dsp:txXfrm>
        <a:off x="5491058" y="3938712"/>
        <a:ext cx="1510776" cy="1024239"/>
      </dsp:txXfrm>
    </dsp:sp>
    <dsp:sp modelId="{E79E9684-D902-4FF8-B7CF-D9A47EF41B90}">
      <dsp:nvSpPr>
        <dsp:cNvPr id="0" name=""/>
        <dsp:cNvSpPr/>
      </dsp:nvSpPr>
      <dsp:spPr>
        <a:xfrm>
          <a:off x="7206286" y="3924991"/>
          <a:ext cx="4488408" cy="91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rPr>
            <a:t>Applied  extensive text cleaning steps, including lowercase conversion, URL removal, expanding contractions, tokenization, stop word removal, and lemmatization.</a:t>
          </a:r>
          <a:endParaRPr lang="en-US" sz="1600" kern="1200" dirty="0"/>
        </a:p>
      </dsp:txBody>
      <dsp:txXfrm>
        <a:off x="7206286" y="3924991"/>
        <a:ext cx="4488408" cy="917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80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64" y="230498"/>
            <a:ext cx="5863633" cy="4242928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Bitcoin Sentiment Analysis</a:t>
            </a:r>
            <a:br>
              <a:rPr lang="en-US" dirty="0">
                <a:solidFill>
                  <a:schemeClr val="bg1"/>
                </a:solidFill>
                <a:cs typeface="Calibri Light"/>
              </a:rPr>
            </a:br>
            <a:br>
              <a:rPr lang="en-US" dirty="0">
                <a:solidFill>
                  <a:schemeClr val="bg1"/>
                </a:solidFill>
                <a:cs typeface="Calibri Light"/>
              </a:rPr>
            </a:b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47" y="4745318"/>
            <a:ext cx="4540158" cy="1492922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8: CRYPTOWEB WEAVERS</a:t>
            </a:r>
          </a:p>
        </p:txBody>
      </p:sp>
      <p:pic>
        <p:nvPicPr>
          <p:cNvPr id="4" name="Picture 3" descr="B sign-on figures">
            <a:extLst>
              <a:ext uri="{FF2B5EF4-FFF2-40B4-BE49-F238E27FC236}">
                <a16:creationId xmlns:a16="http://schemas.microsoft.com/office/drawing/2014/main" id="{1127D89C-67B7-C6BC-9A0A-2FE13F18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6" r="25590"/>
          <a:stretch/>
        </p:blipFill>
        <p:spPr>
          <a:xfrm>
            <a:off x="6241518" y="57766"/>
            <a:ext cx="5631261" cy="67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FBF3E-A02D-D061-5F2E-C67B3E5A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76" y="903534"/>
            <a:ext cx="8436792" cy="5355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1DDAA5-0BD7-98D9-10EF-BFF1FB7AB312}"/>
              </a:ext>
            </a:extLst>
          </p:cNvPr>
          <p:cNvSpPr txBox="1"/>
          <p:nvPr/>
        </p:nvSpPr>
        <p:spPr>
          <a:xfrm>
            <a:off x="620580" y="41445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 1.2 Neutral  Words</a:t>
            </a:r>
          </a:p>
        </p:txBody>
      </p:sp>
    </p:spTree>
    <p:extLst>
      <p:ext uri="{BB962C8B-B14F-4D97-AF65-F5344CB8AC3E}">
        <p14:creationId xmlns:p14="http://schemas.microsoft.com/office/powerpoint/2010/main" val="406713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0" y="273417"/>
            <a:ext cx="10029524" cy="83348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Distribution of Comments by Sentiment Scores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48085B-B11F-9B1E-ADE1-44D8F8D3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210" y="1276132"/>
            <a:ext cx="10029524" cy="49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3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47959"/>
            <a:ext cx="10790989" cy="8566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10 Most Frequently Occurring Words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10450F-A8DB-AF7E-C855-6D493BBE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004607"/>
            <a:ext cx="7793290" cy="5353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E2CB-93F6-D028-4207-E31F08232C41}"/>
              </a:ext>
            </a:extLst>
          </p:cNvPr>
          <p:cNvSpPr txBox="1"/>
          <p:nvPr/>
        </p:nvSpPr>
        <p:spPr>
          <a:xfrm>
            <a:off x="8614611" y="1819176"/>
            <a:ext cx="3221290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"Bitcoin leads the list with nearly 40k mentions, followed by 'people' at 18k, and the word 'would' at approximately 16k occurrences."</a:t>
            </a:r>
            <a:endParaRPr lang="en-US" sz="2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273417"/>
            <a:ext cx="11251933" cy="717985"/>
          </a:xfrm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Ranking of Top 20 Word Counts in Each Sentiment Category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D11E94-1BE6-DA3F-5F2C-2D2520D15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07" y="1092685"/>
            <a:ext cx="9586763" cy="4396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6003B-A336-6B26-E443-3A385968653D}"/>
              </a:ext>
            </a:extLst>
          </p:cNvPr>
          <p:cNvSpPr txBox="1"/>
          <p:nvPr/>
        </p:nvSpPr>
        <p:spPr>
          <a:xfrm>
            <a:off x="885524" y="5621154"/>
            <a:ext cx="10587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all categories, “Bitcoin” word takes the top position, closely followed by 'people' and the word 'like'.</a:t>
            </a:r>
          </a:p>
        </p:txBody>
      </p:sp>
    </p:spTree>
    <p:extLst>
      <p:ext uri="{BB962C8B-B14F-4D97-AF65-F5344CB8AC3E}">
        <p14:creationId xmlns:p14="http://schemas.microsoft.com/office/powerpoint/2010/main" val="90094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8" y="234916"/>
            <a:ext cx="11308615" cy="58323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10 Most Discussed Reddit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5896-3EB7-5346-AC4D-CE516B51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99" y="1304332"/>
            <a:ext cx="8545453" cy="4249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4477B-E5B7-370A-ECE4-0D052063D90C}"/>
              </a:ext>
            </a:extLst>
          </p:cNvPr>
          <p:cNvSpPr txBox="1"/>
          <p:nvPr/>
        </p:nvSpPr>
        <p:spPr>
          <a:xfrm>
            <a:off x="8951495" y="1376413"/>
            <a:ext cx="2974206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Notable topics include 'daily discussion June' and 'bitcoin upvoted comment.’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 sentiments and context can provide insights into discussions.</a:t>
            </a:r>
          </a:p>
        </p:txBody>
      </p:sp>
    </p:spTree>
    <p:extLst>
      <p:ext uri="{BB962C8B-B14F-4D97-AF65-F5344CB8AC3E}">
        <p14:creationId xmlns:p14="http://schemas.microsoft.com/office/powerpoint/2010/main" val="43500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5" y="273418"/>
            <a:ext cx="11742018" cy="4773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Daily Average Sentiment Across June2022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D4269E-ACC9-F96F-F618-5ED11EF84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07" y="861678"/>
            <a:ext cx="11424384" cy="4523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20FE3-4B37-61DD-9818-A03212BA9AA7}"/>
              </a:ext>
            </a:extLst>
          </p:cNvPr>
          <p:cNvSpPr txBox="1"/>
          <p:nvPr/>
        </p:nvSpPr>
        <p:spPr>
          <a:xfrm>
            <a:off x="842612" y="5711715"/>
            <a:ext cx="1093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Sentiments mostly positive in June. Start and end had high positivity, mid-month dip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2" y="396699"/>
            <a:ext cx="10241280" cy="58323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Sentiment Score by Polarity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E5414-6232-0627-CE63-48AF36DE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7" y="1419836"/>
            <a:ext cx="8501640" cy="4538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48DCA-CC25-25AD-C3BE-36F67FA0385C}"/>
              </a:ext>
            </a:extLst>
          </p:cNvPr>
          <p:cNvSpPr txBox="1"/>
          <p:nvPr/>
        </p:nvSpPr>
        <p:spPr>
          <a:xfrm>
            <a:off x="8797490" y="2112998"/>
            <a:ext cx="3190593" cy="26320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the boxplot: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Neutral scores: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cluster around 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Positive sentiment: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ranges from 0.35 to 0.75.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sentiment :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spans -0.6 to -0.25.</a:t>
            </a:r>
          </a:p>
        </p:txBody>
      </p:sp>
    </p:spTree>
    <p:extLst>
      <p:ext uri="{BB962C8B-B14F-4D97-AF65-F5344CB8AC3E}">
        <p14:creationId xmlns:p14="http://schemas.microsoft.com/office/powerpoint/2010/main" val="254086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259881"/>
            <a:ext cx="10709348" cy="5197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Sentiment's Impact on Bitcoin Prices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90A27A-3BCC-40EE-B5EA-7DA0622D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13" y="914141"/>
            <a:ext cx="11107774" cy="5029718"/>
          </a:xfrm>
        </p:spPr>
      </p:pic>
    </p:spTree>
    <p:extLst>
      <p:ext uri="{BB962C8B-B14F-4D97-AF65-F5344CB8AC3E}">
        <p14:creationId xmlns:p14="http://schemas.microsoft.com/office/powerpoint/2010/main" val="165971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7AA4-0968-FD87-B278-A78303AA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08" y="239645"/>
            <a:ext cx="8704447" cy="595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Modelling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C8440D-0718-90EC-1D5B-32063D704801}"/>
              </a:ext>
            </a:extLst>
          </p:cNvPr>
          <p:cNvGrpSpPr/>
          <p:nvPr/>
        </p:nvGrpSpPr>
        <p:grpSpPr>
          <a:xfrm>
            <a:off x="590350" y="1145406"/>
            <a:ext cx="11011299" cy="5120640"/>
            <a:chOff x="836195" y="1264436"/>
            <a:chExt cx="10226439" cy="496920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66F699-0621-A6C9-49B8-84843A839BD4}"/>
                </a:ext>
              </a:extLst>
            </p:cNvPr>
            <p:cNvSpPr/>
            <p:nvPr/>
          </p:nvSpPr>
          <p:spPr>
            <a:xfrm>
              <a:off x="836195" y="1264436"/>
              <a:ext cx="1054415" cy="1087494"/>
            </a:xfrm>
            <a:custGeom>
              <a:avLst/>
              <a:gdLst>
                <a:gd name="connsiteX0" fmla="*/ 0 w 1087493"/>
                <a:gd name="connsiteY0" fmla="*/ 0 h 761245"/>
                <a:gd name="connsiteX1" fmla="*/ 706871 w 1087493"/>
                <a:gd name="connsiteY1" fmla="*/ 0 h 761245"/>
                <a:gd name="connsiteX2" fmla="*/ 1087493 w 1087493"/>
                <a:gd name="connsiteY2" fmla="*/ 380623 h 761245"/>
                <a:gd name="connsiteX3" fmla="*/ 706871 w 1087493"/>
                <a:gd name="connsiteY3" fmla="*/ 761245 h 761245"/>
                <a:gd name="connsiteX4" fmla="*/ 0 w 1087493"/>
                <a:gd name="connsiteY4" fmla="*/ 761245 h 761245"/>
                <a:gd name="connsiteX5" fmla="*/ 380623 w 1087493"/>
                <a:gd name="connsiteY5" fmla="*/ 380623 h 761245"/>
                <a:gd name="connsiteX6" fmla="*/ 0 w 1087493"/>
                <a:gd name="connsiteY6" fmla="*/ 0 h 7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493" h="761245">
                  <a:moveTo>
                    <a:pt x="1087492" y="0"/>
                  </a:moveTo>
                  <a:lnTo>
                    <a:pt x="1087492" y="494810"/>
                  </a:lnTo>
                  <a:lnTo>
                    <a:pt x="543746" y="761245"/>
                  </a:lnTo>
                  <a:lnTo>
                    <a:pt x="1" y="494810"/>
                  </a:lnTo>
                  <a:lnTo>
                    <a:pt x="1" y="0"/>
                  </a:lnTo>
                  <a:lnTo>
                    <a:pt x="543746" y="266436"/>
                  </a:lnTo>
                  <a:lnTo>
                    <a:pt x="10874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390784" rIns="10159" bIns="39078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Model Selection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75FE56-66B0-4C9D-D6FB-103AB38F0E77}"/>
                </a:ext>
              </a:extLst>
            </p:cNvPr>
            <p:cNvSpPr/>
            <p:nvPr/>
          </p:nvSpPr>
          <p:spPr>
            <a:xfrm>
              <a:off x="1890610" y="1264438"/>
              <a:ext cx="9172024" cy="707242"/>
            </a:xfrm>
            <a:custGeom>
              <a:avLst/>
              <a:gdLst>
                <a:gd name="connsiteX0" fmla="*/ 117876 w 707242"/>
                <a:gd name="connsiteY0" fmla="*/ 0 h 9172024"/>
                <a:gd name="connsiteX1" fmla="*/ 589366 w 707242"/>
                <a:gd name="connsiteY1" fmla="*/ 0 h 9172024"/>
                <a:gd name="connsiteX2" fmla="*/ 707242 w 707242"/>
                <a:gd name="connsiteY2" fmla="*/ 117876 h 9172024"/>
                <a:gd name="connsiteX3" fmla="*/ 707242 w 707242"/>
                <a:gd name="connsiteY3" fmla="*/ 9172024 h 9172024"/>
                <a:gd name="connsiteX4" fmla="*/ 707242 w 707242"/>
                <a:gd name="connsiteY4" fmla="*/ 9172024 h 9172024"/>
                <a:gd name="connsiteX5" fmla="*/ 0 w 707242"/>
                <a:gd name="connsiteY5" fmla="*/ 9172024 h 9172024"/>
                <a:gd name="connsiteX6" fmla="*/ 0 w 707242"/>
                <a:gd name="connsiteY6" fmla="*/ 9172024 h 9172024"/>
                <a:gd name="connsiteX7" fmla="*/ 0 w 707242"/>
                <a:gd name="connsiteY7" fmla="*/ 117876 h 9172024"/>
                <a:gd name="connsiteX8" fmla="*/ 117876 w 707242"/>
                <a:gd name="connsiteY8" fmla="*/ 0 h 917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242" h="9172024">
                  <a:moveTo>
                    <a:pt x="707242" y="1528705"/>
                  </a:moveTo>
                  <a:lnTo>
                    <a:pt x="707242" y="7643319"/>
                  </a:lnTo>
                  <a:cubicBezTo>
                    <a:pt x="707242" y="8487594"/>
                    <a:pt x="703173" y="9172018"/>
                    <a:pt x="698153" y="9172018"/>
                  </a:cubicBezTo>
                  <a:lnTo>
                    <a:pt x="0" y="9172018"/>
                  </a:lnTo>
                  <a:lnTo>
                    <a:pt x="0" y="91720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698153" y="6"/>
                  </a:lnTo>
                  <a:cubicBezTo>
                    <a:pt x="703173" y="6"/>
                    <a:pt x="707242" y="684430"/>
                    <a:pt x="707242" y="1528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44684" rIns="44684" bIns="44686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Choose diverse feature sets: TF-IDF, Word2Vec embeddings, and Doc2Vec embeddings.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Select machine learning and deep learning algorithms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8DC89C-A184-EE6F-6A26-DD55054CF6FC}"/>
                </a:ext>
              </a:extLst>
            </p:cNvPr>
            <p:cNvSpPr/>
            <p:nvPr/>
          </p:nvSpPr>
          <p:spPr>
            <a:xfrm>
              <a:off x="836195" y="2234865"/>
              <a:ext cx="1054415" cy="1087493"/>
            </a:xfrm>
            <a:custGeom>
              <a:avLst/>
              <a:gdLst>
                <a:gd name="connsiteX0" fmla="*/ 0 w 1087493"/>
                <a:gd name="connsiteY0" fmla="*/ 0 h 761245"/>
                <a:gd name="connsiteX1" fmla="*/ 706871 w 1087493"/>
                <a:gd name="connsiteY1" fmla="*/ 0 h 761245"/>
                <a:gd name="connsiteX2" fmla="*/ 1087493 w 1087493"/>
                <a:gd name="connsiteY2" fmla="*/ 380623 h 761245"/>
                <a:gd name="connsiteX3" fmla="*/ 706871 w 1087493"/>
                <a:gd name="connsiteY3" fmla="*/ 761245 h 761245"/>
                <a:gd name="connsiteX4" fmla="*/ 0 w 1087493"/>
                <a:gd name="connsiteY4" fmla="*/ 761245 h 761245"/>
                <a:gd name="connsiteX5" fmla="*/ 380623 w 1087493"/>
                <a:gd name="connsiteY5" fmla="*/ 380623 h 761245"/>
                <a:gd name="connsiteX6" fmla="*/ 0 w 1087493"/>
                <a:gd name="connsiteY6" fmla="*/ 0 h 7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493" h="761245">
                  <a:moveTo>
                    <a:pt x="1087492" y="0"/>
                  </a:moveTo>
                  <a:lnTo>
                    <a:pt x="1087492" y="494810"/>
                  </a:lnTo>
                  <a:lnTo>
                    <a:pt x="543746" y="761245"/>
                  </a:lnTo>
                  <a:lnTo>
                    <a:pt x="1" y="494810"/>
                  </a:lnTo>
                  <a:lnTo>
                    <a:pt x="1" y="0"/>
                  </a:lnTo>
                  <a:lnTo>
                    <a:pt x="543746" y="266436"/>
                  </a:lnTo>
                  <a:lnTo>
                    <a:pt x="10874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390783" rIns="10159" bIns="39078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Data Splitting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BEAFCE-E20C-5FCF-257A-FD246C2EE0D4}"/>
                </a:ext>
              </a:extLst>
            </p:cNvPr>
            <p:cNvSpPr/>
            <p:nvPr/>
          </p:nvSpPr>
          <p:spPr>
            <a:xfrm>
              <a:off x="1890610" y="2234867"/>
              <a:ext cx="9172024" cy="706870"/>
            </a:xfrm>
            <a:custGeom>
              <a:avLst/>
              <a:gdLst>
                <a:gd name="connsiteX0" fmla="*/ 117814 w 706870"/>
                <a:gd name="connsiteY0" fmla="*/ 0 h 9172024"/>
                <a:gd name="connsiteX1" fmla="*/ 589056 w 706870"/>
                <a:gd name="connsiteY1" fmla="*/ 0 h 9172024"/>
                <a:gd name="connsiteX2" fmla="*/ 706870 w 706870"/>
                <a:gd name="connsiteY2" fmla="*/ 117814 h 9172024"/>
                <a:gd name="connsiteX3" fmla="*/ 706870 w 706870"/>
                <a:gd name="connsiteY3" fmla="*/ 9172024 h 9172024"/>
                <a:gd name="connsiteX4" fmla="*/ 706870 w 706870"/>
                <a:gd name="connsiteY4" fmla="*/ 9172024 h 9172024"/>
                <a:gd name="connsiteX5" fmla="*/ 0 w 706870"/>
                <a:gd name="connsiteY5" fmla="*/ 9172024 h 9172024"/>
                <a:gd name="connsiteX6" fmla="*/ 0 w 706870"/>
                <a:gd name="connsiteY6" fmla="*/ 9172024 h 9172024"/>
                <a:gd name="connsiteX7" fmla="*/ 0 w 706870"/>
                <a:gd name="connsiteY7" fmla="*/ 117814 h 9172024"/>
                <a:gd name="connsiteX8" fmla="*/ 117814 w 706870"/>
                <a:gd name="connsiteY8" fmla="*/ 0 h 917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870" h="9172024">
                  <a:moveTo>
                    <a:pt x="706870" y="1528705"/>
                  </a:moveTo>
                  <a:lnTo>
                    <a:pt x="706870" y="7643319"/>
                  </a:lnTo>
                  <a:cubicBezTo>
                    <a:pt x="706870" y="8487597"/>
                    <a:pt x="702805" y="9172018"/>
                    <a:pt x="697790" y="9172018"/>
                  </a:cubicBezTo>
                  <a:lnTo>
                    <a:pt x="0" y="9172018"/>
                  </a:lnTo>
                  <a:lnTo>
                    <a:pt x="0" y="91720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697790" y="6"/>
                  </a:lnTo>
                  <a:cubicBezTo>
                    <a:pt x="702805" y="6"/>
                    <a:pt x="706870" y="684427"/>
                    <a:pt x="706870" y="1528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44666" rIns="44666" bIns="4466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Segment the data into training and testing sets for model training and evaluation.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D7A0827-9170-D99B-759C-C7F61D735D30}"/>
                </a:ext>
              </a:extLst>
            </p:cNvPr>
            <p:cNvSpPr/>
            <p:nvPr/>
          </p:nvSpPr>
          <p:spPr>
            <a:xfrm>
              <a:off x="836195" y="3205294"/>
              <a:ext cx="1054415" cy="1087493"/>
            </a:xfrm>
            <a:custGeom>
              <a:avLst/>
              <a:gdLst>
                <a:gd name="connsiteX0" fmla="*/ 0 w 1087493"/>
                <a:gd name="connsiteY0" fmla="*/ 0 h 761245"/>
                <a:gd name="connsiteX1" fmla="*/ 706871 w 1087493"/>
                <a:gd name="connsiteY1" fmla="*/ 0 h 761245"/>
                <a:gd name="connsiteX2" fmla="*/ 1087493 w 1087493"/>
                <a:gd name="connsiteY2" fmla="*/ 380623 h 761245"/>
                <a:gd name="connsiteX3" fmla="*/ 706871 w 1087493"/>
                <a:gd name="connsiteY3" fmla="*/ 761245 h 761245"/>
                <a:gd name="connsiteX4" fmla="*/ 0 w 1087493"/>
                <a:gd name="connsiteY4" fmla="*/ 761245 h 761245"/>
                <a:gd name="connsiteX5" fmla="*/ 380623 w 1087493"/>
                <a:gd name="connsiteY5" fmla="*/ 380623 h 761245"/>
                <a:gd name="connsiteX6" fmla="*/ 0 w 1087493"/>
                <a:gd name="connsiteY6" fmla="*/ 0 h 7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493" h="761245">
                  <a:moveTo>
                    <a:pt x="1087492" y="0"/>
                  </a:moveTo>
                  <a:lnTo>
                    <a:pt x="1087492" y="494810"/>
                  </a:lnTo>
                  <a:lnTo>
                    <a:pt x="543746" y="761245"/>
                  </a:lnTo>
                  <a:lnTo>
                    <a:pt x="1" y="494810"/>
                  </a:lnTo>
                  <a:lnTo>
                    <a:pt x="1" y="0"/>
                  </a:lnTo>
                  <a:lnTo>
                    <a:pt x="543746" y="266436"/>
                  </a:lnTo>
                  <a:lnTo>
                    <a:pt x="10874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390783" rIns="10159" bIns="39078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Model Training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D2A1DE-BD4C-8AC2-F8F1-19491367C9DF}"/>
                </a:ext>
              </a:extLst>
            </p:cNvPr>
            <p:cNvSpPr/>
            <p:nvPr/>
          </p:nvSpPr>
          <p:spPr>
            <a:xfrm>
              <a:off x="1890610" y="3205295"/>
              <a:ext cx="9172024" cy="706870"/>
            </a:xfrm>
            <a:custGeom>
              <a:avLst/>
              <a:gdLst>
                <a:gd name="connsiteX0" fmla="*/ 117814 w 706870"/>
                <a:gd name="connsiteY0" fmla="*/ 0 h 9172024"/>
                <a:gd name="connsiteX1" fmla="*/ 589056 w 706870"/>
                <a:gd name="connsiteY1" fmla="*/ 0 h 9172024"/>
                <a:gd name="connsiteX2" fmla="*/ 706870 w 706870"/>
                <a:gd name="connsiteY2" fmla="*/ 117814 h 9172024"/>
                <a:gd name="connsiteX3" fmla="*/ 706870 w 706870"/>
                <a:gd name="connsiteY3" fmla="*/ 9172024 h 9172024"/>
                <a:gd name="connsiteX4" fmla="*/ 706870 w 706870"/>
                <a:gd name="connsiteY4" fmla="*/ 9172024 h 9172024"/>
                <a:gd name="connsiteX5" fmla="*/ 0 w 706870"/>
                <a:gd name="connsiteY5" fmla="*/ 9172024 h 9172024"/>
                <a:gd name="connsiteX6" fmla="*/ 0 w 706870"/>
                <a:gd name="connsiteY6" fmla="*/ 9172024 h 9172024"/>
                <a:gd name="connsiteX7" fmla="*/ 0 w 706870"/>
                <a:gd name="connsiteY7" fmla="*/ 117814 h 9172024"/>
                <a:gd name="connsiteX8" fmla="*/ 117814 w 706870"/>
                <a:gd name="connsiteY8" fmla="*/ 0 h 917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870" h="9172024">
                  <a:moveTo>
                    <a:pt x="706870" y="1528705"/>
                  </a:moveTo>
                  <a:lnTo>
                    <a:pt x="706870" y="7643319"/>
                  </a:lnTo>
                  <a:cubicBezTo>
                    <a:pt x="706870" y="8487597"/>
                    <a:pt x="702805" y="9172018"/>
                    <a:pt x="697790" y="9172018"/>
                  </a:cubicBezTo>
                  <a:lnTo>
                    <a:pt x="0" y="9172018"/>
                  </a:lnTo>
                  <a:lnTo>
                    <a:pt x="0" y="91720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697790" y="6"/>
                  </a:lnTo>
                  <a:cubicBezTo>
                    <a:pt x="702805" y="6"/>
                    <a:pt x="706870" y="684427"/>
                    <a:pt x="706870" y="1528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44666" rIns="44666" bIns="4466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Fit the selected algorithm on the training data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E5E354-A61B-8953-A575-C3CACDCFB42E}"/>
                </a:ext>
              </a:extLst>
            </p:cNvPr>
            <p:cNvSpPr/>
            <p:nvPr/>
          </p:nvSpPr>
          <p:spPr>
            <a:xfrm>
              <a:off x="836195" y="4175722"/>
              <a:ext cx="1054415" cy="1087493"/>
            </a:xfrm>
            <a:custGeom>
              <a:avLst/>
              <a:gdLst>
                <a:gd name="connsiteX0" fmla="*/ 0 w 1087493"/>
                <a:gd name="connsiteY0" fmla="*/ 0 h 761245"/>
                <a:gd name="connsiteX1" fmla="*/ 706871 w 1087493"/>
                <a:gd name="connsiteY1" fmla="*/ 0 h 761245"/>
                <a:gd name="connsiteX2" fmla="*/ 1087493 w 1087493"/>
                <a:gd name="connsiteY2" fmla="*/ 380623 h 761245"/>
                <a:gd name="connsiteX3" fmla="*/ 706871 w 1087493"/>
                <a:gd name="connsiteY3" fmla="*/ 761245 h 761245"/>
                <a:gd name="connsiteX4" fmla="*/ 0 w 1087493"/>
                <a:gd name="connsiteY4" fmla="*/ 761245 h 761245"/>
                <a:gd name="connsiteX5" fmla="*/ 380623 w 1087493"/>
                <a:gd name="connsiteY5" fmla="*/ 380623 h 761245"/>
                <a:gd name="connsiteX6" fmla="*/ 0 w 1087493"/>
                <a:gd name="connsiteY6" fmla="*/ 0 h 7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493" h="761245">
                  <a:moveTo>
                    <a:pt x="1087492" y="0"/>
                  </a:moveTo>
                  <a:lnTo>
                    <a:pt x="1087492" y="494810"/>
                  </a:lnTo>
                  <a:lnTo>
                    <a:pt x="543746" y="761245"/>
                  </a:lnTo>
                  <a:lnTo>
                    <a:pt x="1" y="494810"/>
                  </a:lnTo>
                  <a:lnTo>
                    <a:pt x="1" y="0"/>
                  </a:lnTo>
                  <a:lnTo>
                    <a:pt x="543746" y="266436"/>
                  </a:lnTo>
                  <a:lnTo>
                    <a:pt x="10874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390783" rIns="10159" bIns="39078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Model Tuning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09F17EC-D0EA-2BA7-237F-109ED66BFE0D}"/>
                </a:ext>
              </a:extLst>
            </p:cNvPr>
            <p:cNvSpPr/>
            <p:nvPr/>
          </p:nvSpPr>
          <p:spPr>
            <a:xfrm>
              <a:off x="1890610" y="4175723"/>
              <a:ext cx="9172024" cy="706871"/>
            </a:xfrm>
            <a:custGeom>
              <a:avLst/>
              <a:gdLst>
                <a:gd name="connsiteX0" fmla="*/ 117814 w 706870"/>
                <a:gd name="connsiteY0" fmla="*/ 0 h 9172024"/>
                <a:gd name="connsiteX1" fmla="*/ 589056 w 706870"/>
                <a:gd name="connsiteY1" fmla="*/ 0 h 9172024"/>
                <a:gd name="connsiteX2" fmla="*/ 706870 w 706870"/>
                <a:gd name="connsiteY2" fmla="*/ 117814 h 9172024"/>
                <a:gd name="connsiteX3" fmla="*/ 706870 w 706870"/>
                <a:gd name="connsiteY3" fmla="*/ 9172024 h 9172024"/>
                <a:gd name="connsiteX4" fmla="*/ 706870 w 706870"/>
                <a:gd name="connsiteY4" fmla="*/ 9172024 h 9172024"/>
                <a:gd name="connsiteX5" fmla="*/ 0 w 706870"/>
                <a:gd name="connsiteY5" fmla="*/ 9172024 h 9172024"/>
                <a:gd name="connsiteX6" fmla="*/ 0 w 706870"/>
                <a:gd name="connsiteY6" fmla="*/ 9172024 h 9172024"/>
                <a:gd name="connsiteX7" fmla="*/ 0 w 706870"/>
                <a:gd name="connsiteY7" fmla="*/ 117814 h 9172024"/>
                <a:gd name="connsiteX8" fmla="*/ 117814 w 706870"/>
                <a:gd name="connsiteY8" fmla="*/ 0 h 917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870" h="9172024">
                  <a:moveTo>
                    <a:pt x="706870" y="1528705"/>
                  </a:moveTo>
                  <a:lnTo>
                    <a:pt x="706870" y="7643319"/>
                  </a:lnTo>
                  <a:cubicBezTo>
                    <a:pt x="706870" y="8487597"/>
                    <a:pt x="702805" y="9172018"/>
                    <a:pt x="697790" y="9172018"/>
                  </a:cubicBezTo>
                  <a:lnTo>
                    <a:pt x="0" y="9172018"/>
                  </a:lnTo>
                  <a:lnTo>
                    <a:pt x="0" y="91720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697790" y="6"/>
                  </a:lnTo>
                  <a:cubicBezTo>
                    <a:pt x="702805" y="6"/>
                    <a:pt x="706870" y="684427"/>
                    <a:pt x="706870" y="1528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44666" rIns="44666" bIns="44669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Fine-tune the model hyperparameters to optimize performance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049779-511E-F19E-AE61-0ED64413F8D0}"/>
                </a:ext>
              </a:extLst>
            </p:cNvPr>
            <p:cNvSpPr/>
            <p:nvPr/>
          </p:nvSpPr>
          <p:spPr>
            <a:xfrm>
              <a:off x="836195" y="5146150"/>
              <a:ext cx="1054415" cy="1087493"/>
            </a:xfrm>
            <a:custGeom>
              <a:avLst/>
              <a:gdLst>
                <a:gd name="connsiteX0" fmla="*/ 0 w 1087493"/>
                <a:gd name="connsiteY0" fmla="*/ 0 h 761245"/>
                <a:gd name="connsiteX1" fmla="*/ 706871 w 1087493"/>
                <a:gd name="connsiteY1" fmla="*/ 0 h 761245"/>
                <a:gd name="connsiteX2" fmla="*/ 1087493 w 1087493"/>
                <a:gd name="connsiteY2" fmla="*/ 380623 h 761245"/>
                <a:gd name="connsiteX3" fmla="*/ 706871 w 1087493"/>
                <a:gd name="connsiteY3" fmla="*/ 761245 h 761245"/>
                <a:gd name="connsiteX4" fmla="*/ 0 w 1087493"/>
                <a:gd name="connsiteY4" fmla="*/ 761245 h 761245"/>
                <a:gd name="connsiteX5" fmla="*/ 380623 w 1087493"/>
                <a:gd name="connsiteY5" fmla="*/ 380623 h 761245"/>
                <a:gd name="connsiteX6" fmla="*/ 0 w 1087493"/>
                <a:gd name="connsiteY6" fmla="*/ 0 h 7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493" h="761245">
                  <a:moveTo>
                    <a:pt x="1087492" y="0"/>
                  </a:moveTo>
                  <a:lnTo>
                    <a:pt x="1087492" y="494810"/>
                  </a:lnTo>
                  <a:lnTo>
                    <a:pt x="543746" y="761245"/>
                  </a:lnTo>
                  <a:lnTo>
                    <a:pt x="1" y="494810"/>
                  </a:lnTo>
                  <a:lnTo>
                    <a:pt x="1" y="0"/>
                  </a:lnTo>
                  <a:lnTo>
                    <a:pt x="543746" y="266436"/>
                  </a:lnTo>
                  <a:lnTo>
                    <a:pt x="108749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390783" rIns="10159" bIns="39078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Model Evaluation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134C6E8-72E9-AC3F-073D-BE6F0C23B85E}"/>
                </a:ext>
              </a:extLst>
            </p:cNvPr>
            <p:cNvSpPr/>
            <p:nvPr/>
          </p:nvSpPr>
          <p:spPr>
            <a:xfrm>
              <a:off x="1890610" y="5146151"/>
              <a:ext cx="9172024" cy="706871"/>
            </a:xfrm>
            <a:custGeom>
              <a:avLst/>
              <a:gdLst>
                <a:gd name="connsiteX0" fmla="*/ 117814 w 706870"/>
                <a:gd name="connsiteY0" fmla="*/ 0 h 9172024"/>
                <a:gd name="connsiteX1" fmla="*/ 589056 w 706870"/>
                <a:gd name="connsiteY1" fmla="*/ 0 h 9172024"/>
                <a:gd name="connsiteX2" fmla="*/ 706870 w 706870"/>
                <a:gd name="connsiteY2" fmla="*/ 117814 h 9172024"/>
                <a:gd name="connsiteX3" fmla="*/ 706870 w 706870"/>
                <a:gd name="connsiteY3" fmla="*/ 9172024 h 9172024"/>
                <a:gd name="connsiteX4" fmla="*/ 706870 w 706870"/>
                <a:gd name="connsiteY4" fmla="*/ 9172024 h 9172024"/>
                <a:gd name="connsiteX5" fmla="*/ 0 w 706870"/>
                <a:gd name="connsiteY5" fmla="*/ 9172024 h 9172024"/>
                <a:gd name="connsiteX6" fmla="*/ 0 w 706870"/>
                <a:gd name="connsiteY6" fmla="*/ 9172024 h 9172024"/>
                <a:gd name="connsiteX7" fmla="*/ 0 w 706870"/>
                <a:gd name="connsiteY7" fmla="*/ 117814 h 9172024"/>
                <a:gd name="connsiteX8" fmla="*/ 117814 w 706870"/>
                <a:gd name="connsiteY8" fmla="*/ 0 h 917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870" h="9172024">
                  <a:moveTo>
                    <a:pt x="706870" y="1528705"/>
                  </a:moveTo>
                  <a:lnTo>
                    <a:pt x="706870" y="7643319"/>
                  </a:lnTo>
                  <a:cubicBezTo>
                    <a:pt x="706870" y="8487597"/>
                    <a:pt x="702805" y="9172018"/>
                    <a:pt x="697790" y="9172018"/>
                  </a:cubicBezTo>
                  <a:lnTo>
                    <a:pt x="0" y="9172018"/>
                  </a:lnTo>
                  <a:lnTo>
                    <a:pt x="0" y="91720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697790" y="6"/>
                  </a:lnTo>
                  <a:cubicBezTo>
                    <a:pt x="702805" y="6"/>
                    <a:pt x="706870" y="684427"/>
                    <a:pt x="706870" y="1528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3" tIns="44666" rIns="44666" bIns="44669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Assess model performance using various metrics, including Accuracy, F1 Score, and ROC-AUC Score.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93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84B-A003-4655-208B-95F5FCC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07" y="331732"/>
            <a:ext cx="11116168" cy="7123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40E4C-3B37-641A-1CC2-9D2B8462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82715"/>
              </p:ext>
            </p:extLst>
          </p:nvPr>
        </p:nvGraphicFramePr>
        <p:xfrm>
          <a:off x="318807" y="1044061"/>
          <a:ext cx="11116169" cy="49139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4246">
                  <a:extLst>
                    <a:ext uri="{9D8B030D-6E8A-4147-A177-3AD203B41FA5}">
                      <a16:colId xmlns:a16="http://schemas.microsoft.com/office/drawing/2014/main" val="237456730"/>
                    </a:ext>
                  </a:extLst>
                </a:gridCol>
                <a:gridCol w="3167359">
                  <a:extLst>
                    <a:ext uri="{9D8B030D-6E8A-4147-A177-3AD203B41FA5}">
                      <a16:colId xmlns:a16="http://schemas.microsoft.com/office/drawing/2014/main" val="1537911768"/>
                    </a:ext>
                  </a:extLst>
                </a:gridCol>
                <a:gridCol w="1854399">
                  <a:extLst>
                    <a:ext uri="{9D8B030D-6E8A-4147-A177-3AD203B41FA5}">
                      <a16:colId xmlns:a16="http://schemas.microsoft.com/office/drawing/2014/main" val="3956075222"/>
                    </a:ext>
                  </a:extLst>
                </a:gridCol>
                <a:gridCol w="1538815">
                  <a:extLst>
                    <a:ext uri="{9D8B030D-6E8A-4147-A177-3AD203B41FA5}">
                      <a16:colId xmlns:a16="http://schemas.microsoft.com/office/drawing/2014/main" val="1202437251"/>
                    </a:ext>
                  </a:extLst>
                </a:gridCol>
                <a:gridCol w="1785160">
                  <a:extLst>
                    <a:ext uri="{9D8B030D-6E8A-4147-A177-3AD203B41FA5}">
                      <a16:colId xmlns:a16="http://schemas.microsoft.com/office/drawing/2014/main" val="973494314"/>
                    </a:ext>
                  </a:extLst>
                </a:gridCol>
                <a:gridCol w="1626190">
                  <a:extLst>
                    <a:ext uri="{9D8B030D-6E8A-4147-A177-3AD203B41FA5}">
                      <a16:colId xmlns:a16="http://schemas.microsoft.com/office/drawing/2014/main" val="736213728"/>
                    </a:ext>
                  </a:extLst>
                </a:gridCol>
              </a:tblGrid>
              <a:tr h="890377"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ROC -AUC</a:t>
                      </a:r>
                    </a:p>
                    <a:p>
                      <a:pPr lvl="0">
                        <a:buNone/>
                      </a:pPr>
                      <a:endParaRPr lang="en-US" sz="16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ROC 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23315"/>
                  </a:ext>
                </a:extLst>
              </a:tr>
              <a:tr h="804720">
                <a:tc rowSpan="3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u="none" strike="noStrike" noProof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Classical Models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02851"/>
                  </a:ext>
                </a:extLst>
              </a:tr>
              <a:tr h="804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98198"/>
                  </a:ext>
                </a:extLst>
              </a:tr>
              <a:tr h="804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4569"/>
                  </a:ext>
                </a:extLst>
              </a:tr>
              <a:tr h="804720"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1" u="none" strike="noStrike" noProof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 Neural Models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LSTM(</a:t>
                      </a:r>
                      <a:r>
                        <a:rPr lang="en-US" sz="1600" b="0" kern="1200" dirty="0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 Short-Term Memory)</a:t>
                      </a:r>
                      <a:endParaRPr lang="en-US" sz="1600" b="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53084"/>
                  </a:ext>
                </a:extLst>
              </a:tr>
              <a:tr h="804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Transfer Learning(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Distill Bert)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6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B2910-C569-E619-A7A2-270EDBCE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members</a:t>
            </a:r>
            <a:b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3C0B9-CC5D-E5DC-562F-BAF808100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684538"/>
              </p:ext>
            </p:extLst>
          </p:nvPr>
        </p:nvGraphicFramePr>
        <p:xfrm>
          <a:off x="4217026" y="510966"/>
          <a:ext cx="7565456" cy="452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39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84B-A003-4655-208B-95F5FCC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07" y="331732"/>
            <a:ext cx="11116168" cy="7123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802A8-6101-BAED-1312-C78E7CAF9006}"/>
              </a:ext>
            </a:extLst>
          </p:cNvPr>
          <p:cNvSpPr txBox="1"/>
          <p:nvPr/>
        </p:nvSpPr>
        <p:spPr>
          <a:xfrm>
            <a:off x="654518" y="1347537"/>
            <a:ext cx="109439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Model Selection: 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chosen model for deployment is the tuned DistilBERT.</a:t>
            </a:r>
          </a:p>
          <a:p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model showcases high accuracy without overfitting.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 Score: Train - 91.87%, Test - 88.07% 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Balanced precision and recall for both datasets.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ROC-AUC Score: Train - 97.25%, Test - 95.31%</a:t>
            </a:r>
          </a:p>
          <a:p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Demonstrates effective sentiment differentiation.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Loss: Train - 0.403, Validation - 0.417</a:t>
            </a:r>
          </a:p>
          <a:p>
            <a:pPr lvl="1"/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Unseen Test Data Evaluation</a:t>
            </a:r>
          </a:p>
          <a:p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 Score: 60% Achieves reasonable balance between precision and recall.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ROC-AUC: 74%</a:t>
            </a:r>
          </a:p>
          <a:p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Overall the model showed  decent sentiment class differentiation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71592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84B-A003-4655-208B-95F5FCC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86" y="485736"/>
            <a:ext cx="11116168" cy="7123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802A8-6101-BAED-1312-C78E7CAF9006}"/>
              </a:ext>
            </a:extLst>
          </p:cNvPr>
          <p:cNvSpPr txBox="1"/>
          <p:nvPr/>
        </p:nvSpPr>
        <p:spPr>
          <a:xfrm>
            <a:off x="654518" y="1347536"/>
            <a:ext cx="10780458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Model Choice: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opted for the fine-tuned DistilBERT model for deployment.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model demonstrates strong accuracy without signs of overfitting.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 Score: Train - 91.87%, Test - 88.07%    and ROC-AUC Score: Train - 97.25%, Test - 95.31%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showcases its proficiency in effectively distinguishing sentiment.</a:t>
            </a:r>
          </a:p>
          <a:p>
            <a:pPr lvl="1">
              <a:lnSpc>
                <a:spcPct val="150000"/>
              </a:lnSpc>
            </a:pP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Assessment on Unseen Test Data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 Score: 60%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Achieves a reasonable equilibrium between precision and recall.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ROC-AUC: 74%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summary, the model exhibits a commendable capability to differentiate sentiment classes, making it a valuable choice</a:t>
            </a:r>
          </a:p>
        </p:txBody>
      </p:sp>
    </p:spTree>
    <p:extLst>
      <p:ext uri="{BB962C8B-B14F-4D97-AF65-F5344CB8AC3E}">
        <p14:creationId xmlns:p14="http://schemas.microsoft.com/office/powerpoint/2010/main" val="275561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0E84B-A003-4655-208B-95F5FCC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22" y="681317"/>
            <a:ext cx="3961961" cy="3938810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pc="75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CE31D-BA08-1B13-F7FB-72D1648EC455}"/>
              </a:ext>
            </a:extLst>
          </p:cNvPr>
          <p:cNvSpPr txBox="1"/>
          <p:nvPr/>
        </p:nvSpPr>
        <p:spPr>
          <a:xfrm>
            <a:off x="4337622" y="1554773"/>
            <a:ext cx="7655455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deployment process for the Bitcoin Sentiment Analysis application we did the following: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Prepared a Streamlit app for user interaction and sentiment analysis.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Managed large model files using Git LFS for efficient version control.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Deployed the app on Streamlit Sharing for public access.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Post-deployment, monitored and improved the app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415843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EAC-85EC-496D-8DAE-D77D7DFE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039C-55E6-4BF3-92CE-FEB13531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87C9-436C-C382-D7AB-BED955E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2" y="314265"/>
            <a:ext cx="10890985" cy="7252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F777F-A80C-1699-46D6-E9168BAD8DAA}"/>
              </a:ext>
            </a:extLst>
          </p:cNvPr>
          <p:cNvSpPr txBox="1"/>
          <p:nvPr/>
        </p:nvSpPr>
        <p:spPr>
          <a:xfrm>
            <a:off x="389822" y="1358656"/>
            <a:ext cx="11473314" cy="3370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Model Selection: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DistilBERT, with a train and test F1-score of 91.87% and 88.07% respectively, is the preferred choice for sentiment analysis due to its reliability.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Sentiment and Bitcoin Price Correlation: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June 2022, we found a moderate positive correlation (0.315) between Reddit sentiment and Bitcoin price, suggesting sentiment as an indicator. There's also a weak negative correlation (-0.220) with trading volume, hinting at factors like panic selling.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Importance: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terms such as "like," "good," "scam," and "lost" played significant roles in sentiment prediction, indicating diverse discussions in the Bitcoin community, from positive affirmations to concerns.</a:t>
            </a:r>
          </a:p>
        </p:txBody>
      </p:sp>
    </p:spTree>
    <p:extLst>
      <p:ext uri="{BB962C8B-B14F-4D97-AF65-F5344CB8AC3E}">
        <p14:creationId xmlns:p14="http://schemas.microsoft.com/office/powerpoint/2010/main" val="261962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87C9-436C-C382-D7AB-BED955E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2" y="314265"/>
            <a:ext cx="10890985" cy="7252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F777F-A80C-1699-46D6-E9168BAD8DAA}"/>
              </a:ext>
            </a:extLst>
          </p:cNvPr>
          <p:cNvSpPr txBox="1"/>
          <p:nvPr/>
        </p:nvSpPr>
        <p:spPr>
          <a:xfrm>
            <a:off x="712269" y="1318662"/>
            <a:ext cx="110305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Sentiment Monitoring: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Integrate DistilBERT for real-time sentiment tracking across cryptocurrency platforms to respond quickly to emerging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Sentiment in Investment Strategies: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sentiment indicators as supplementary inputs for forecasting Bitcoin price movements. Adjust investments based on sentiment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Monitor Trading Volumes: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Watch for negative sentiment coinciding with increased trading volumes, potentially indicating buy-low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Community Engagement: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Engage with the Bitcoin community on platforms like Reddit, addressing concerns and influencing positive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Diversify Data Sources: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Expand sentiment analysis beyond Reddit to include Twitter, forums, and news articles for a comprehensive market sentiment view.</a:t>
            </a:r>
          </a:p>
        </p:txBody>
      </p:sp>
    </p:spTree>
    <p:extLst>
      <p:ext uri="{BB962C8B-B14F-4D97-AF65-F5344CB8AC3E}">
        <p14:creationId xmlns:p14="http://schemas.microsoft.com/office/powerpoint/2010/main" val="240388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10351970" cy="1061357"/>
          </a:xfrm>
        </p:spPr>
        <p:txBody>
          <a:bodyPr vert="horz" lIns="0" tIns="0" rIns="0" bIns="0" rtlCol="0" anchor="b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limitations/challenges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F17E-6F6D-FC4D-B7B5-0747E47D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Computational Resources: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Limited access to high-performance hardware, causing time-consuming model training.</a:t>
            </a:r>
          </a:p>
          <a:p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Quality and Representativeness: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Challenges with data quality, class imbalance, and mixed sentiments in user comments.</a:t>
            </a:r>
          </a:p>
          <a:p>
            <a:r>
              <a:rPr lang="en-US" sz="16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Temporal Limitations: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Rapidly changing cryptocurrency markets require regular model updates for accuracy.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87C9-436C-C382-D7AB-BED955E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54" y="391267"/>
            <a:ext cx="10241280" cy="1023647"/>
          </a:xfrm>
        </p:spPr>
        <p:txBody>
          <a:bodyPr/>
          <a:lstStyle/>
          <a:p>
            <a:r>
              <a:rPr lang="en-US" sz="3600" spc="750" dirty="0">
                <a:solidFill>
                  <a:srgbClr val="002060"/>
                </a:solidFill>
              </a:rPr>
              <a:t>Next steps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19C9B-32AD-5B40-4C6D-15E9CB9F0A56}"/>
              </a:ext>
            </a:extLst>
          </p:cNvPr>
          <p:cNvSpPr txBox="1"/>
          <p:nvPr/>
        </p:nvSpPr>
        <p:spPr>
          <a:xfrm>
            <a:off x="794085" y="1583943"/>
            <a:ext cx="11170118" cy="2970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Continuously improve model by training on more data for robustness.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Stay updated with emerging Bitcoin slang and terminology.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Consider external factors in data analysis (e.g., news, regulations).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Time Series Forecasting with multiple indicators for investment decisions.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Explore sentiment as a leading indicator with lag analysis.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 Granger-causality tests for predictive capabilities in strategies.</a:t>
            </a:r>
          </a:p>
        </p:txBody>
      </p:sp>
    </p:spTree>
    <p:extLst>
      <p:ext uri="{BB962C8B-B14F-4D97-AF65-F5344CB8AC3E}">
        <p14:creationId xmlns:p14="http://schemas.microsoft.com/office/powerpoint/2010/main" val="266853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05FEC-2638-1347-6EBB-F0C3BECA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rgbClr val="002060"/>
                </a:solidFill>
              </a:rPr>
              <a:t>END/Questions?.</a:t>
            </a:r>
          </a:p>
        </p:txBody>
      </p:sp>
    </p:spTree>
    <p:extLst>
      <p:ext uri="{BB962C8B-B14F-4D97-AF65-F5344CB8AC3E}">
        <p14:creationId xmlns:p14="http://schemas.microsoft.com/office/powerpoint/2010/main" val="27730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44152-1BD3-60F1-0148-7E0A3409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627936" cy="235847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Outline</a:t>
            </a:r>
          </a:p>
        </p:txBody>
      </p: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98ED9C15-D49E-08A1-6748-F7F16B563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990957"/>
              </p:ext>
            </p:extLst>
          </p:nvPr>
        </p:nvGraphicFramePr>
        <p:xfrm>
          <a:off x="3650427" y="133487"/>
          <a:ext cx="8538525" cy="659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6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E36-F2CF-0C92-3517-B97EF35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824405"/>
            <a:ext cx="10241280" cy="7796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68D61-7914-6EE2-8E2B-5C9FAE50E4A8}"/>
              </a:ext>
            </a:extLst>
          </p:cNvPr>
          <p:cNvSpPr txBox="1"/>
          <p:nvPr/>
        </p:nvSpPr>
        <p:spPr>
          <a:xfrm>
            <a:off x="572703" y="2059806"/>
            <a:ext cx="1122787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ever-evolving realm of cryptocurrency, where market sentiment can oscillate wildly within mere hours, Binance Investment Group faces a formidable challenge: How can they consistently maximize returns and minimize risks in the Bitcoin market?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cryptocurrency market's fickle nature necessitates a sophisticated, data-driven strategy tailored to anticipate and respond to these rapid shifts. The pressing issue for Binance Investment Group is to devise a robust system that seamlessly integrates sentiment analysis with the prevailing Bitcoin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6199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E36-F2CF-0C92-3517-B97EF35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83" y="477895"/>
            <a:ext cx="10241280" cy="7796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68D61-7914-6EE2-8E2B-5C9FAE50E4A8}"/>
              </a:ext>
            </a:extLst>
          </p:cNvPr>
          <p:cNvSpPr txBox="1"/>
          <p:nvPr/>
        </p:nvSpPr>
        <p:spPr>
          <a:xfrm>
            <a:off x="755583" y="1520791"/>
            <a:ext cx="11141242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transformative world of digital currencies, Bitcoin shines as the 'Digital Gold', reaching an unprecedented market capitalization of over $1 trillion in 2021. However, its meteoric rise is paralleled by its volatility, making investment decisions akin to navigating a stormy sea.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Addressing this, our proposed system synergizes sentiment analysis with a surface price trend analysis, tapping into platforms like Reddit. By blending tangible data with the intangible force of public sentiment, we aim to provide a compass for investors, guiding them through the intricate dance of emotions and numbers in the Bitcoin universe.</a:t>
            </a:r>
          </a:p>
        </p:txBody>
      </p:sp>
    </p:spTree>
    <p:extLst>
      <p:ext uri="{BB962C8B-B14F-4D97-AF65-F5344CB8AC3E}">
        <p14:creationId xmlns:p14="http://schemas.microsoft.com/office/powerpoint/2010/main" val="253698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E36-F2CF-0C92-3517-B97EF35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35" y="583772"/>
            <a:ext cx="10241280" cy="779699"/>
          </a:xfrm>
        </p:spPr>
        <p:txBody>
          <a:bodyPr>
            <a:normAutofit/>
          </a:bodyPr>
          <a:lstStyle/>
          <a:p>
            <a:r>
              <a:rPr lang="en-US" sz="4000" spc="75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Objectives</a:t>
            </a:r>
            <a:endParaRPr lang="en-US" sz="4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68D61-7914-6EE2-8E2B-5C9FAE50E4A8}"/>
              </a:ext>
            </a:extLst>
          </p:cNvPr>
          <p:cNvSpPr txBox="1"/>
          <p:nvPr/>
        </p:nvSpPr>
        <p:spPr>
          <a:xfrm>
            <a:off x="437949" y="1786261"/>
            <a:ext cx="1152625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project seeks to create a system that leverages the power of natural language processing (NLP) and machine/deep learning to: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develop a predictive model to gauge and predict public sentiment regarding Bitcoin, providing investment actionable insights to our stakeholder.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determine what features/words are the most important in assisting our model to perform sentiment classification.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determine if significant market events, like sharp price increase or decrease, can be linked with notable shifts in sentiment.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find out the most prevalent topics or discussions in the Bitcoin subreddit.</a:t>
            </a:r>
          </a:p>
        </p:txBody>
      </p:sp>
    </p:spTree>
    <p:extLst>
      <p:ext uri="{BB962C8B-B14F-4D97-AF65-F5344CB8AC3E}">
        <p14:creationId xmlns:p14="http://schemas.microsoft.com/office/powerpoint/2010/main" val="4227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E36-F2CF-0C92-3517-B97EF35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720425"/>
            <a:ext cx="10241280" cy="7796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0E478-D9A4-BF53-E20A-748D3BCF5844}"/>
              </a:ext>
            </a:extLst>
          </p:cNvPr>
          <p:cNvSpPr txBox="1"/>
          <p:nvPr/>
        </p:nvSpPr>
        <p:spPr>
          <a:xfrm>
            <a:off x="697831" y="1645920"/>
            <a:ext cx="11025739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our in-depth Bitcoin analysis, we obtained two datasets: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Reddit Bitcoin Data: 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the Bitcoin subreddit in June 2022, we have 7,541 posts. Tied to these posts are 170,032 comments, giving us a clear view of what people are talking about.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Bitcoin Prices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From Kaggle, this dataset shows Bitcoin's price, trading volume, and market size from January 1, 2015, to November 16, 2022, with 2,876 entries.</a:t>
            </a:r>
          </a:p>
        </p:txBody>
      </p:sp>
    </p:spTree>
    <p:extLst>
      <p:ext uri="{BB962C8B-B14F-4D97-AF65-F5344CB8AC3E}">
        <p14:creationId xmlns:p14="http://schemas.microsoft.com/office/powerpoint/2010/main" val="1729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E36-F2CF-0C92-3517-B97EF35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47" y="179510"/>
            <a:ext cx="10241280" cy="6338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Preparation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4CD6BB-C2EB-E859-597A-7CD016AE2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7325"/>
              </p:ext>
            </p:extLst>
          </p:nvPr>
        </p:nvGraphicFramePr>
        <p:xfrm>
          <a:off x="144378" y="1100288"/>
          <a:ext cx="11694695" cy="501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CBB698-E56C-6A2B-55BB-7480F21E9FF2}"/>
              </a:ext>
            </a:extLst>
          </p:cNvPr>
          <p:cNvSpPr txBox="1"/>
          <p:nvPr/>
        </p:nvSpPr>
        <p:spPr>
          <a:xfrm>
            <a:off x="5443087" y="3830855"/>
            <a:ext cx="504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Calculated polarity scores using the VADER sentiment intensity analyzer and categorizing sentiments into 'positive', 'neutral', or 'negative'.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79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A04-092D-294A-8320-48905DF8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1" y="429402"/>
            <a:ext cx="10241280" cy="5543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Exploratory 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EE5A6-7A76-7CF3-DD01-F30D70A7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8" y="1795187"/>
            <a:ext cx="5721945" cy="3632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EDFF0-A866-9616-70EC-BE9AED65B28F}"/>
              </a:ext>
            </a:extLst>
          </p:cNvPr>
          <p:cNvSpPr txBox="1"/>
          <p:nvPr/>
        </p:nvSpPr>
        <p:spPr>
          <a:xfrm>
            <a:off x="453457" y="1258870"/>
            <a:ext cx="617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 1.0 Positive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0BAAA-3D54-38DB-4B15-57EDE32D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29" y="1795187"/>
            <a:ext cx="5572534" cy="354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CA1D6-6D92-A515-55E2-36F68E174025}"/>
              </a:ext>
            </a:extLst>
          </p:cNvPr>
          <p:cNvSpPr txBox="1"/>
          <p:nvPr/>
        </p:nvSpPr>
        <p:spPr>
          <a:xfrm>
            <a:off x="6218729" y="1307329"/>
            <a:ext cx="557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 1.1 Negative Words</a:t>
            </a:r>
          </a:p>
        </p:txBody>
      </p:sp>
    </p:spTree>
    <p:extLst>
      <p:ext uri="{BB962C8B-B14F-4D97-AF65-F5344CB8AC3E}">
        <p14:creationId xmlns:p14="http://schemas.microsoft.com/office/powerpoint/2010/main" val="8169848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2231C"/>
      </a:dk2>
      <a:lt2>
        <a:srgbClr val="F0F2F3"/>
      </a:lt2>
      <a:accent1>
        <a:srgbClr val="B78136"/>
      </a:accent1>
      <a:accent2>
        <a:srgbClr val="C85D47"/>
      </a:accent2>
      <a:accent3>
        <a:srgbClr val="A5A53B"/>
      </a:accent3>
      <a:accent4>
        <a:srgbClr val="36A2B7"/>
      </a:accent4>
      <a:accent5>
        <a:srgbClr val="477EC8"/>
      </a:accent5>
      <a:accent6>
        <a:srgbClr val="4546BC"/>
      </a:accent6>
      <a:hlink>
        <a:srgbClr val="3F75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1445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Cambria</vt:lpstr>
      <vt:lpstr>Söhne</vt:lpstr>
      <vt:lpstr>GradientRiseVTI</vt:lpstr>
      <vt:lpstr>Bitcoin Sentiment Analysis  </vt:lpstr>
      <vt:lpstr>Group members </vt:lpstr>
      <vt:lpstr>Project Outline</vt:lpstr>
      <vt:lpstr>Project overview</vt:lpstr>
      <vt:lpstr>Problem statement</vt:lpstr>
      <vt:lpstr>Project Objectives</vt:lpstr>
      <vt:lpstr>Data Understanding</vt:lpstr>
      <vt:lpstr>Data Preparation</vt:lpstr>
      <vt:lpstr>Exploratory Data Analysis</vt:lpstr>
      <vt:lpstr>PowerPoint Presentation</vt:lpstr>
      <vt:lpstr>Distribution of Comments by Sentiment Scores</vt:lpstr>
      <vt:lpstr>Top 10 Most Frequently Occurring Words</vt:lpstr>
      <vt:lpstr>Ranking of Top 20 Word Counts in Each Sentiment Category</vt:lpstr>
      <vt:lpstr>Top 10 Most Discussed Reddit Topics</vt:lpstr>
      <vt:lpstr>Daily Average Sentiment Across June2022</vt:lpstr>
      <vt:lpstr>Sentiment Score by Polarity</vt:lpstr>
      <vt:lpstr>Sentiment's Impact on Bitcoin Prices</vt:lpstr>
      <vt:lpstr>Modelling</vt:lpstr>
      <vt:lpstr>Model results</vt:lpstr>
      <vt:lpstr>Final Model Evaluation</vt:lpstr>
      <vt:lpstr>Final Model Evaluation</vt:lpstr>
      <vt:lpstr>Model Deployment</vt:lpstr>
      <vt:lpstr>PowerPoint Presentation</vt:lpstr>
      <vt:lpstr>Conclusions</vt:lpstr>
      <vt:lpstr>recommendations</vt:lpstr>
      <vt:lpstr> limitations/challenges</vt:lpstr>
      <vt:lpstr>Next steps</vt:lpstr>
      <vt:lpstr>END/Questions?.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Repair Manager</dc:creator>
  <cp:lastModifiedBy>Okwaro Jonathan</cp:lastModifiedBy>
  <cp:revision>205</cp:revision>
  <dcterms:created xsi:type="dcterms:W3CDTF">2023-10-18T16:00:38Z</dcterms:created>
  <dcterms:modified xsi:type="dcterms:W3CDTF">2023-10-19T13:14:44Z</dcterms:modified>
</cp:coreProperties>
</file>