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B8D35-B803-4606-BF3F-B4422B254B25}" v="2" dt="2025-01-05T15:11:29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9DF375DA-8634-43BE-8C89-E790BBF6E16E}"/>
    <pc:docChg chg="delSld modSld">
      <pc:chgData name="Erick Arostegui Cunza" userId="d89b6af450cec8f7" providerId="LiveId" clId="{9DF375DA-8634-43BE-8C89-E790BBF6E16E}" dt="2024-08-31T14:19:28.367" v="2" actId="47"/>
      <pc:docMkLst>
        <pc:docMk/>
      </pc:docMkLst>
      <pc:sldChg chg="delSp">
        <pc:chgData name="Erick Arostegui Cunza" userId="d89b6af450cec8f7" providerId="LiveId" clId="{9DF375DA-8634-43BE-8C89-E790BBF6E16E}" dt="2024-08-31T14:19:26.385" v="0" actId="478"/>
        <pc:sldMkLst>
          <pc:docMk/>
          <pc:sldMk cId="2556419871" sldId="256"/>
        </pc:sldMkLst>
      </pc:sldChg>
      <pc:sldChg chg="del">
        <pc:chgData name="Erick Arostegui Cunza" userId="d89b6af450cec8f7" providerId="LiveId" clId="{9DF375DA-8634-43BE-8C89-E790BBF6E16E}" dt="2024-08-31T14:19:28.240" v="1" actId="47"/>
        <pc:sldMkLst>
          <pc:docMk/>
          <pc:sldMk cId="3143207570" sldId="257"/>
        </pc:sldMkLst>
      </pc:sldChg>
      <pc:sldChg chg="del">
        <pc:chgData name="Erick Arostegui Cunza" userId="d89b6af450cec8f7" providerId="LiveId" clId="{9DF375DA-8634-43BE-8C89-E790BBF6E16E}" dt="2024-08-31T14:19:28.367" v="2" actId="47"/>
        <pc:sldMkLst>
          <pc:docMk/>
          <pc:sldMk cId="4226463071" sldId="258"/>
        </pc:sldMkLst>
      </pc:sldChg>
    </pc:docChg>
  </pc:docChgLst>
  <pc:docChgLst>
    <pc:chgData name="Erick Arostegui Cunza" userId="d89b6af450cec8f7" providerId="LiveId" clId="{167673D0-F6FB-4C74-BBB6-8B7BC243AFFA}"/>
    <pc:docChg chg="undo custSel addSld delSld modSld">
      <pc:chgData name="Erick Arostegui Cunza" userId="d89b6af450cec8f7" providerId="LiveId" clId="{167673D0-F6FB-4C74-BBB6-8B7BC243AFFA}" dt="2024-05-18T18:55:20.302" v="19" actId="20577"/>
      <pc:docMkLst>
        <pc:docMk/>
      </pc:docMkLst>
      <pc:sldChg chg="modSp mod">
        <pc:chgData name="Erick Arostegui Cunza" userId="d89b6af450cec8f7" providerId="LiveId" clId="{167673D0-F6FB-4C74-BBB6-8B7BC243AFFA}" dt="2024-05-18T17:33:04.770" v="7" actId="1076"/>
        <pc:sldMkLst>
          <pc:docMk/>
          <pc:sldMk cId="2556419871" sldId="256"/>
        </pc:sldMkLst>
      </pc:sldChg>
      <pc:sldChg chg="modSp mod">
        <pc:chgData name="Erick Arostegui Cunza" userId="d89b6af450cec8f7" providerId="LiveId" clId="{167673D0-F6FB-4C74-BBB6-8B7BC243AFFA}" dt="2024-05-18T17:47:37.519" v="9" actId="6549"/>
        <pc:sldMkLst>
          <pc:docMk/>
          <pc:sldMk cId="3143207570" sldId="257"/>
        </pc:sldMkLst>
      </pc:sldChg>
      <pc:sldChg chg="modSp mod">
        <pc:chgData name="Erick Arostegui Cunza" userId="d89b6af450cec8f7" providerId="LiveId" clId="{167673D0-F6FB-4C74-BBB6-8B7BC243AFFA}" dt="2024-05-18T18:55:20.302" v="19" actId="20577"/>
        <pc:sldMkLst>
          <pc:docMk/>
          <pc:sldMk cId="4226463071" sldId="258"/>
        </pc:sldMkLst>
      </pc:sldChg>
      <pc:sldChg chg="new del">
        <pc:chgData name="Erick Arostegui Cunza" userId="d89b6af450cec8f7" providerId="LiveId" clId="{167673D0-F6FB-4C74-BBB6-8B7BC243AFFA}" dt="2024-05-18T17:12:37.558" v="3" actId="680"/>
        <pc:sldMkLst>
          <pc:docMk/>
          <pc:sldMk cId="1137511692" sldId="259"/>
        </pc:sldMkLst>
      </pc:sldChg>
      <pc:sldChg chg="new del">
        <pc:chgData name="Erick Arostegui Cunza" userId="d89b6af450cec8f7" providerId="LiveId" clId="{167673D0-F6FB-4C74-BBB6-8B7BC243AFFA}" dt="2024-05-18T18:41:19.393" v="13" actId="680"/>
        <pc:sldMkLst>
          <pc:docMk/>
          <pc:sldMk cId="1138959906" sldId="259"/>
        </pc:sldMkLst>
      </pc:sldChg>
      <pc:sldChg chg="new del">
        <pc:chgData name="Erick Arostegui Cunza" userId="d89b6af450cec8f7" providerId="LiveId" clId="{167673D0-F6FB-4C74-BBB6-8B7BC243AFFA}" dt="2024-05-18T17:09:43.498" v="1" actId="680"/>
        <pc:sldMkLst>
          <pc:docMk/>
          <pc:sldMk cId="2835609294" sldId="259"/>
        </pc:sldMkLst>
      </pc:sldChg>
      <pc:sldChg chg="new del">
        <pc:chgData name="Erick Arostegui Cunza" userId="d89b6af450cec8f7" providerId="LiveId" clId="{167673D0-F6FB-4C74-BBB6-8B7BC243AFFA}" dt="2024-05-18T17:56:56.584" v="11" actId="680"/>
        <pc:sldMkLst>
          <pc:docMk/>
          <pc:sldMk cId="3800009177" sldId="259"/>
        </pc:sldMkLst>
      </pc:sldChg>
    </pc:docChg>
  </pc:docChgLst>
  <pc:docChgLst>
    <pc:chgData name="Erick Arostegui Cunza" userId="d89b6af450cec8f7" providerId="LiveId" clId="{79FB8D35-B803-4606-BF3F-B4422B254B25}"/>
    <pc:docChg chg="addSld modSld">
      <pc:chgData name="Erick Arostegui Cunza" userId="d89b6af450cec8f7" providerId="LiveId" clId="{79FB8D35-B803-4606-BF3F-B4422B254B25}" dt="2025-01-05T15:11:29.392" v="1"/>
      <pc:docMkLst>
        <pc:docMk/>
      </pc:docMkLst>
      <pc:sldChg chg="addSp modSp">
        <pc:chgData name="Erick Arostegui Cunza" userId="d89b6af450cec8f7" providerId="LiveId" clId="{79FB8D35-B803-4606-BF3F-B4422B254B25}" dt="2025-01-05T14:33:30.882" v="0"/>
        <pc:sldMkLst>
          <pc:docMk/>
          <pc:sldMk cId="1405451352" sldId="257"/>
        </pc:sldMkLst>
        <pc:cxnChg chg="add mod">
          <ac:chgData name="Erick Arostegui Cunza" userId="d89b6af450cec8f7" providerId="LiveId" clId="{79FB8D35-B803-4606-BF3F-B4422B254B25}" dt="2025-01-05T14:33:30.882" v="0"/>
          <ac:cxnSpMkLst>
            <pc:docMk/>
            <pc:sldMk cId="1405451352" sldId="257"/>
            <ac:cxnSpMk id="2" creationId="{DB701568-E443-012C-9DDF-7C1DACA561FF}"/>
          </ac:cxnSpMkLst>
        </pc:cxnChg>
      </pc:sldChg>
      <pc:sldChg chg="add">
        <pc:chgData name="Erick Arostegui Cunza" userId="d89b6af450cec8f7" providerId="LiveId" clId="{79FB8D35-B803-4606-BF3F-B4422B254B25}" dt="2025-01-05T15:11:29.392" v="1"/>
        <pc:sldMkLst>
          <pc:docMk/>
          <pc:sldMk cId="1802254196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162F8-17BD-4677-AD95-269B68B41343}" type="datetimeFigureOut">
              <a:rPr lang="es-PE" smtClean="0"/>
              <a:t>14/06/2025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430F8-A64B-4B14-B66C-295463F2D84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191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EE35-01E4-0BBD-2B2D-7C4286A3D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5A5C9-8258-7913-01B9-DB88A23D2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F0510-8C64-2C6A-01D1-9E3BFCCE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14/6/2025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9A35F-49A2-59CA-1696-A390193A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077A-AC5C-961A-CCA1-5EF78527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115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34B1-A554-BEA2-BB10-7F754EE7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D0847-E08B-577D-CB4D-B40D69E47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79BCD-6E92-AE22-FC13-12B3A8B0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14/6/2025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EFEB-675B-C348-4DDD-E7AB25C3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2F90B-C6A6-B08D-1BEE-C0AB69EA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3274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CC5BE-AD36-50D2-A4BC-7BAD9B7EB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8A722-B2C5-D18C-328E-34CC0E310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09FB-FDB5-BF05-4082-10AC805F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14/6/2025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C2BB-CBAD-44C0-D5A0-5AA362E1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6B81-DF78-A2E7-DABB-631EEFEA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259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08E2B-812F-D01F-37C9-1A6F244F3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54F6F-AA1A-ED90-A9E7-4C5F6D44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F0B2-A449-6E4A-DC88-ED8A1D00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14/6/2025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D6C12-EA37-A54C-D514-4C47E9A8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A0EA3-9634-FB63-7F1C-97CA5D6E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1332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61C3-58A2-D19B-F894-BDBEE23C6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4996-5B39-C9A9-DCB5-C158FA90C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478F-1349-34E3-E48B-2E549171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14/6/2025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0B787-644F-FA7B-949C-4F991E2C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8BF05-6DA0-5F56-6E76-2F883435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7632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6F824-317A-C391-299A-46111230E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D06E3-9067-1640-7176-402D0462F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685A4-957B-FE2B-0AB2-2A2B651E4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01C09-DA2A-ED80-692D-C9B4724F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14/6/2025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C1649-86E5-2E89-115C-24CBBDFB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6E9AF-7C6F-FFCC-1098-C6DABACA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1193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6EEA4-A656-F0DA-E7A5-A1B09CE4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E27D5-D394-6E50-4B35-EDFA1F6F8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D831E-30E5-A7BA-18C4-42929B66A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5C3D0-98D2-9E56-B81D-58CA4D883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47205-9197-8492-3916-99DD6E299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3DD3B-CDE5-2DC9-D8AC-22336A18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14/6/2025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2829B-FFAB-645E-8C6F-719EF869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93826-A170-473B-A57F-AE17C29F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2960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18F3-CEC1-C221-BCBB-58559C1A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15B28-0238-E70E-79D9-A3F77732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14/6/2025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EB49D-42FC-53ED-95B6-6E8EAE6A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A9D62-75EE-BB83-1236-41D508D0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72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854DA-B95C-753C-8F60-F1B97CE4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14/6/2025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B42B9-A6D3-9945-8E0A-7C74872AA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F6D95-54DF-D660-A65D-BA9927FB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8123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CA23-364D-9392-1364-60C607DE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FB977-08ED-3FCD-200E-01A9BC4C5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959C8-8DC5-774B-41AC-8F8170EB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01495-7376-D87C-7D88-A7595F00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14/6/2025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5E105-E12C-A4C9-183B-F6E70D53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237FB-033E-1F4E-E4B9-EF604BD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311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F4A7-6A0A-6429-C73B-DE8B9249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E30915-6CCF-5B7E-E3F1-1CD3945E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62C1D-6CA0-E034-D62B-45E11ED92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3C121-E357-0011-71BB-090534C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A2006-FA07-4B3A-AC70-671B6ABBE628}" type="datetimeFigureOut">
              <a:rPr lang="es-419" smtClean="0"/>
              <a:t>14/6/2025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6AE22-1BD8-7FCF-D44D-85DB3B4D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23627-5455-B3BA-A27E-87347E0D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3134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D8743-18F8-AD9F-A33A-713983B7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75D69-ABFC-07BB-9E90-C5AD0722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5C1FF-E83D-C446-9017-9D472A3B0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A2006-FA07-4B3A-AC70-671B6ABBE628}" type="datetimeFigureOut">
              <a:rPr lang="es-419" smtClean="0"/>
              <a:t>14/6/2025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2E219-9BFB-62AC-B343-5E3F2F35E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B813D-FC1C-C703-DE42-F01E2BF4A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98DB5-0BFF-47DD-B5C5-EF489971E7A2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645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41A0DC1-EFBF-9F8D-5A19-0ECCA7AAB60B}"/>
              </a:ext>
            </a:extLst>
          </p:cNvPr>
          <p:cNvSpPr/>
          <p:nvPr/>
        </p:nvSpPr>
        <p:spPr>
          <a:xfrm>
            <a:off x="3848100" y="5944135"/>
            <a:ext cx="7890741" cy="841045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98A3DB-DA39-8F00-C21A-BFB9430EEF9E}"/>
              </a:ext>
            </a:extLst>
          </p:cNvPr>
          <p:cNvSpPr/>
          <p:nvPr/>
        </p:nvSpPr>
        <p:spPr>
          <a:xfrm>
            <a:off x="7802523" y="130141"/>
            <a:ext cx="1193234" cy="950078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631939-0038-49BA-810C-67E09ABD1FC4}"/>
              </a:ext>
            </a:extLst>
          </p:cNvPr>
          <p:cNvSpPr/>
          <p:nvPr/>
        </p:nvSpPr>
        <p:spPr>
          <a:xfrm>
            <a:off x="7806509" y="1175865"/>
            <a:ext cx="1193234" cy="4672625"/>
          </a:xfrm>
          <a:prstGeom prst="rect">
            <a:avLst/>
          </a:prstGeom>
          <a:solidFill>
            <a:schemeClr val="accent5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A13C5A-7540-A955-A13E-4BDDDB565271}"/>
              </a:ext>
            </a:extLst>
          </p:cNvPr>
          <p:cNvGrpSpPr/>
          <p:nvPr/>
        </p:nvGrpSpPr>
        <p:grpSpPr>
          <a:xfrm>
            <a:off x="8061961" y="249430"/>
            <a:ext cx="610946" cy="784843"/>
            <a:chOff x="8061961" y="550785"/>
            <a:chExt cx="610946" cy="784843"/>
          </a:xfrm>
        </p:grpSpPr>
        <p:sp>
          <p:nvSpPr>
            <p:cNvPr id="3" name="Cylinder 2">
              <a:extLst>
                <a:ext uri="{FF2B5EF4-FFF2-40B4-BE49-F238E27FC236}">
                  <a16:creationId xmlns:a16="http://schemas.microsoft.com/office/drawing/2014/main" id="{4F7DB9BC-3BCA-6B3C-FC24-7EA487769F70}"/>
                </a:ext>
              </a:extLst>
            </p:cNvPr>
            <p:cNvSpPr/>
            <p:nvPr/>
          </p:nvSpPr>
          <p:spPr>
            <a:xfrm>
              <a:off x="8101469" y="550785"/>
              <a:ext cx="531933" cy="56939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4FBBDB-5F32-812B-0415-B0CD399A728A}"/>
                </a:ext>
              </a:extLst>
            </p:cNvPr>
            <p:cNvSpPr txBox="1"/>
            <p:nvPr/>
          </p:nvSpPr>
          <p:spPr>
            <a:xfrm>
              <a:off x="8061961" y="1120184"/>
              <a:ext cx="61094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800" dirty="0" err="1"/>
                <a:t>IdP.db</a:t>
              </a:r>
              <a:endParaRPr lang="en-US" sz="800" dirty="0"/>
            </a:p>
          </p:txBody>
        </p:sp>
        <p:pic>
          <p:nvPicPr>
            <p:cNvPr id="9" name="Picture 4" descr="Microsoft SQL Server - Table Connector | Low-Code Microsoft SQL Server -  Table Integration | Cyclr">
              <a:extLst>
                <a:ext uri="{FF2B5EF4-FFF2-40B4-BE49-F238E27FC236}">
                  <a16:creationId xmlns:a16="http://schemas.microsoft.com/office/drawing/2014/main" id="{925474F8-ED18-1A86-3837-3A9CB1795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5483" y="705706"/>
              <a:ext cx="323903" cy="32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7664F4-AC5B-99B8-BA46-105438F323F6}"/>
              </a:ext>
            </a:extLst>
          </p:cNvPr>
          <p:cNvGrpSpPr/>
          <p:nvPr/>
        </p:nvGrpSpPr>
        <p:grpSpPr>
          <a:xfrm>
            <a:off x="8030630" y="3045188"/>
            <a:ext cx="737020" cy="784769"/>
            <a:chOff x="8061961" y="4341420"/>
            <a:chExt cx="737020" cy="784769"/>
          </a:xfrm>
        </p:grpSpPr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36EAA8EA-F29D-DA9E-2203-33F51153F338}"/>
                </a:ext>
              </a:extLst>
            </p:cNvPr>
            <p:cNvSpPr/>
            <p:nvPr/>
          </p:nvSpPr>
          <p:spPr>
            <a:xfrm>
              <a:off x="8137161" y="4341420"/>
              <a:ext cx="531933" cy="56939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511BCB-E0C6-2E33-3CAB-93ADC9678B43}"/>
                </a:ext>
              </a:extLst>
            </p:cNvPr>
            <p:cNvSpPr txBox="1"/>
            <p:nvPr/>
          </p:nvSpPr>
          <p:spPr>
            <a:xfrm>
              <a:off x="8061961" y="4910745"/>
              <a:ext cx="7370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800" dirty="0" err="1"/>
                <a:t>product.db</a:t>
              </a:r>
              <a:endParaRPr lang="en-US" sz="800" dirty="0"/>
            </a:p>
          </p:txBody>
        </p:sp>
        <p:pic>
          <p:nvPicPr>
            <p:cNvPr id="11" name="Picture 4" descr="Microsoft SQL Server - Table Connector | Low-Code Microsoft SQL Server -  Table Integration | Cyclr">
              <a:extLst>
                <a:ext uri="{FF2B5EF4-FFF2-40B4-BE49-F238E27FC236}">
                  <a16:creationId xmlns:a16="http://schemas.microsoft.com/office/drawing/2014/main" id="{8C717390-0198-38D1-F867-93197C0E3F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1175" y="4510600"/>
              <a:ext cx="323903" cy="32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BE10F4-EA9B-B5C7-E38A-1FADA8F3D540}"/>
                </a:ext>
              </a:extLst>
            </p:cNvPr>
            <p:cNvSpPr txBox="1"/>
            <p:nvPr/>
          </p:nvSpPr>
          <p:spPr>
            <a:xfrm>
              <a:off x="8061961" y="4910745"/>
              <a:ext cx="7370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800" dirty="0" err="1"/>
                <a:t>product.db</a:t>
              </a:r>
              <a:endParaRPr lang="en-US" sz="800" dirty="0"/>
            </a:p>
          </p:txBody>
        </p:sp>
        <p:pic>
          <p:nvPicPr>
            <p:cNvPr id="13" name="Picture 4" descr="Microsoft SQL Server - Table Connector | Low-Code Microsoft SQL Server -  Table Integration | Cyclr">
              <a:extLst>
                <a:ext uri="{FF2B5EF4-FFF2-40B4-BE49-F238E27FC236}">
                  <a16:creationId xmlns:a16="http://schemas.microsoft.com/office/drawing/2014/main" id="{4E5AAD50-D68A-1C3D-2864-3FE2234E57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1175" y="4510600"/>
              <a:ext cx="323903" cy="32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D422FE-08F8-F470-A1EE-B56D930BC617}"/>
              </a:ext>
            </a:extLst>
          </p:cNvPr>
          <p:cNvGrpSpPr/>
          <p:nvPr/>
        </p:nvGrpSpPr>
        <p:grpSpPr>
          <a:xfrm>
            <a:off x="8061961" y="4017421"/>
            <a:ext cx="737020" cy="784769"/>
            <a:chOff x="8061961" y="3368846"/>
            <a:chExt cx="737020" cy="784769"/>
          </a:xfrm>
        </p:grpSpPr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FCCAFC3A-5CA9-C55F-1E93-110F41DDC078}"/>
                </a:ext>
              </a:extLst>
            </p:cNvPr>
            <p:cNvSpPr/>
            <p:nvPr/>
          </p:nvSpPr>
          <p:spPr>
            <a:xfrm>
              <a:off x="8137161" y="3368846"/>
              <a:ext cx="531933" cy="56939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B5EE30-CFCF-00CF-DAF9-55562179651F}"/>
                </a:ext>
              </a:extLst>
            </p:cNvPr>
            <p:cNvSpPr txBox="1"/>
            <p:nvPr/>
          </p:nvSpPr>
          <p:spPr>
            <a:xfrm>
              <a:off x="8061961" y="3938171"/>
              <a:ext cx="7370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800" dirty="0" err="1"/>
                <a:t>policy.db</a:t>
              </a:r>
              <a:endParaRPr lang="en-US" sz="800" dirty="0"/>
            </a:p>
          </p:txBody>
        </p:sp>
        <p:pic>
          <p:nvPicPr>
            <p:cNvPr id="1028" name="Picture 4" descr="MySQL icon SVG Vector &amp; PNG Free Download | UXWing">
              <a:extLst>
                <a:ext uri="{FF2B5EF4-FFF2-40B4-BE49-F238E27FC236}">
                  <a16:creationId xmlns:a16="http://schemas.microsoft.com/office/drawing/2014/main" id="{050EA12E-D898-5048-909A-00E620C77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037" y="3537929"/>
              <a:ext cx="476368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3F8A5F-C3E3-1468-2CBF-3740FBA1DE19}"/>
              </a:ext>
            </a:extLst>
          </p:cNvPr>
          <p:cNvGrpSpPr/>
          <p:nvPr/>
        </p:nvGrpSpPr>
        <p:grpSpPr>
          <a:xfrm>
            <a:off x="8034616" y="2190963"/>
            <a:ext cx="737020" cy="784769"/>
            <a:chOff x="9485948" y="3239434"/>
            <a:chExt cx="737020" cy="784769"/>
          </a:xfrm>
        </p:grpSpPr>
        <p:sp>
          <p:nvSpPr>
            <p:cNvPr id="14" name="Cylinder 13">
              <a:extLst>
                <a:ext uri="{FF2B5EF4-FFF2-40B4-BE49-F238E27FC236}">
                  <a16:creationId xmlns:a16="http://schemas.microsoft.com/office/drawing/2014/main" id="{351F0B13-C9A3-3657-03DF-DC5CB75B44F6}"/>
                </a:ext>
              </a:extLst>
            </p:cNvPr>
            <p:cNvSpPr/>
            <p:nvPr/>
          </p:nvSpPr>
          <p:spPr>
            <a:xfrm>
              <a:off x="9561148" y="3239434"/>
              <a:ext cx="531933" cy="56939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77506D-764B-6532-81E5-013EF69E52AA}"/>
                </a:ext>
              </a:extLst>
            </p:cNvPr>
            <p:cNvSpPr txBox="1"/>
            <p:nvPr/>
          </p:nvSpPr>
          <p:spPr>
            <a:xfrm>
              <a:off x="9485948" y="3808759"/>
              <a:ext cx="7370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800" dirty="0" err="1"/>
                <a:t>pricing.db</a:t>
              </a:r>
              <a:endParaRPr lang="en-US" sz="800" dirty="0"/>
            </a:p>
          </p:txBody>
        </p:sp>
        <p:pic>
          <p:nvPicPr>
            <p:cNvPr id="16" name="Picture 6" descr="Marten | .NET Transactional Document DB and Event Store on PostgreSQL">
              <a:extLst>
                <a:ext uri="{FF2B5EF4-FFF2-40B4-BE49-F238E27FC236}">
                  <a16:creationId xmlns:a16="http://schemas.microsoft.com/office/drawing/2014/main" id="{0B670464-84DA-ED2B-18C0-F71CA3E5E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5162" y="3429000"/>
              <a:ext cx="323903" cy="32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6926FC-8FEA-7995-4808-F16F57D2FFB6}"/>
              </a:ext>
            </a:extLst>
          </p:cNvPr>
          <p:cNvGrpSpPr/>
          <p:nvPr/>
        </p:nvGrpSpPr>
        <p:grpSpPr>
          <a:xfrm>
            <a:off x="7998924" y="1257160"/>
            <a:ext cx="737020" cy="784769"/>
            <a:chOff x="9485948" y="3239434"/>
            <a:chExt cx="737020" cy="784769"/>
          </a:xfrm>
        </p:grpSpPr>
        <p:sp>
          <p:nvSpPr>
            <p:cNvPr id="19" name="Cylinder 18">
              <a:extLst>
                <a:ext uri="{FF2B5EF4-FFF2-40B4-BE49-F238E27FC236}">
                  <a16:creationId xmlns:a16="http://schemas.microsoft.com/office/drawing/2014/main" id="{218DA9A1-85F6-DFBF-A320-7396D136BCEF}"/>
                </a:ext>
              </a:extLst>
            </p:cNvPr>
            <p:cNvSpPr/>
            <p:nvPr/>
          </p:nvSpPr>
          <p:spPr>
            <a:xfrm>
              <a:off x="9561148" y="3239434"/>
              <a:ext cx="531933" cy="56939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D24258-DADC-C72F-E3F3-4C0E482EF4AD}"/>
                </a:ext>
              </a:extLst>
            </p:cNvPr>
            <p:cNvSpPr txBox="1"/>
            <p:nvPr/>
          </p:nvSpPr>
          <p:spPr>
            <a:xfrm>
              <a:off x="9485948" y="3808759"/>
              <a:ext cx="7370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800" dirty="0" err="1"/>
                <a:t>payments.db</a:t>
              </a:r>
              <a:endParaRPr lang="en-US" sz="800" dirty="0"/>
            </a:p>
          </p:txBody>
        </p:sp>
        <p:pic>
          <p:nvPicPr>
            <p:cNvPr id="21" name="Picture 6" descr="Marten | .NET Transactional Document DB and Event Store on PostgreSQL">
              <a:extLst>
                <a:ext uri="{FF2B5EF4-FFF2-40B4-BE49-F238E27FC236}">
                  <a16:creationId xmlns:a16="http://schemas.microsoft.com/office/drawing/2014/main" id="{1D79E507-0834-95D1-0E60-C93D27922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65162" y="3429000"/>
              <a:ext cx="323903" cy="32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CCF567-6F36-07C5-12C7-AB8801D0E506}"/>
              </a:ext>
            </a:extLst>
          </p:cNvPr>
          <p:cNvGrpSpPr/>
          <p:nvPr/>
        </p:nvGrpSpPr>
        <p:grpSpPr>
          <a:xfrm>
            <a:off x="7956096" y="4930782"/>
            <a:ext cx="886087" cy="784769"/>
            <a:chOff x="7968177" y="3020990"/>
            <a:chExt cx="886087" cy="784769"/>
          </a:xfrm>
        </p:grpSpPr>
        <p:sp>
          <p:nvSpPr>
            <p:cNvPr id="26" name="Cylinder 25">
              <a:extLst>
                <a:ext uri="{FF2B5EF4-FFF2-40B4-BE49-F238E27FC236}">
                  <a16:creationId xmlns:a16="http://schemas.microsoft.com/office/drawing/2014/main" id="{724E8A3D-9D74-140D-D610-5885FC2AC945}"/>
                </a:ext>
              </a:extLst>
            </p:cNvPr>
            <p:cNvSpPr/>
            <p:nvPr/>
          </p:nvSpPr>
          <p:spPr>
            <a:xfrm>
              <a:off x="8137161" y="3020990"/>
              <a:ext cx="531933" cy="569399"/>
            </a:xfrm>
            <a:prstGeom prst="ca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A12B12-8142-CC5E-CDB5-2AC7E0C6AA4D}"/>
                </a:ext>
              </a:extLst>
            </p:cNvPr>
            <p:cNvSpPr txBox="1"/>
            <p:nvPr/>
          </p:nvSpPr>
          <p:spPr>
            <a:xfrm>
              <a:off x="7968177" y="3590315"/>
              <a:ext cx="88608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800" dirty="0" err="1"/>
                <a:t>Policy.search.db</a:t>
              </a:r>
              <a:endParaRPr lang="en-US" sz="800" dirty="0"/>
            </a:p>
          </p:txBody>
        </p:sp>
        <p:pic>
          <p:nvPicPr>
            <p:cNvPr id="1030" name="Picture 6" descr="Elastic Search Logo Icon for Data Search Solutions">
              <a:extLst>
                <a:ext uri="{FF2B5EF4-FFF2-40B4-BE49-F238E27FC236}">
                  <a16:creationId xmlns:a16="http://schemas.microsoft.com/office/drawing/2014/main" id="{5447F2B4-4188-4CFB-AE92-D1E59ABE31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221" y="3194600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565B6B-DD3D-4C10-3B08-80130D666656}"/>
              </a:ext>
            </a:extLst>
          </p:cNvPr>
          <p:cNvCxnSpPr>
            <a:cxnSpLocks/>
            <a:stCxn id="35" idx="2"/>
            <a:endCxn id="32" idx="2"/>
          </p:cNvCxnSpPr>
          <p:nvPr/>
        </p:nvCxnSpPr>
        <p:spPr>
          <a:xfrm rot="16200000" flipH="1">
            <a:off x="5324071" y="5593241"/>
            <a:ext cx="2561" cy="1980027"/>
          </a:xfrm>
          <a:prstGeom prst="curvedConnector3">
            <a:avLst>
              <a:gd name="adj1" fmla="val 902620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DA6762-3191-DF4D-9AAA-FA31AACB7FF5}"/>
              </a:ext>
            </a:extLst>
          </p:cNvPr>
          <p:cNvGrpSpPr/>
          <p:nvPr/>
        </p:nvGrpSpPr>
        <p:grpSpPr>
          <a:xfrm>
            <a:off x="6924252" y="6186128"/>
            <a:ext cx="859854" cy="395847"/>
            <a:chOff x="6722047" y="6186128"/>
            <a:chExt cx="859854" cy="39584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6360D32-F50F-05FD-7143-CB1B5B622565}"/>
                </a:ext>
              </a:extLst>
            </p:cNvPr>
            <p:cNvSpPr/>
            <p:nvPr/>
          </p:nvSpPr>
          <p:spPr>
            <a:xfrm>
              <a:off x="6722047" y="6186128"/>
              <a:ext cx="859854" cy="39584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lIns="324000" rIns="0" rtlCol="0" anchor="ctr"/>
            <a:lstStyle/>
            <a:p>
              <a:pPr algn="ctr"/>
              <a:r>
                <a:rPr lang="es-419" sz="800" dirty="0" err="1">
                  <a:solidFill>
                    <a:schemeClr val="tx1"/>
                  </a:solidFill>
                </a:rPr>
                <a:t>LogStash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0" name="Picture 14" descr="Logstash free vector icon - Iconbolt">
              <a:extLst>
                <a:ext uri="{FF2B5EF4-FFF2-40B4-BE49-F238E27FC236}">
                  <a16:creationId xmlns:a16="http://schemas.microsoft.com/office/drawing/2014/main" id="{FF6EB238-2227-6993-9724-A9F588993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8527" y="6299026"/>
              <a:ext cx="323903" cy="170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6B6A7BD-F0E7-64F3-1770-49CA34BCF7D7}"/>
              </a:ext>
            </a:extLst>
          </p:cNvPr>
          <p:cNvGrpSpPr/>
          <p:nvPr/>
        </p:nvGrpSpPr>
        <p:grpSpPr>
          <a:xfrm>
            <a:off x="3981450" y="6186128"/>
            <a:ext cx="707776" cy="395847"/>
            <a:chOff x="3981450" y="6186128"/>
            <a:chExt cx="707776" cy="395847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F73DE22-5A55-C36E-DB3F-F6B174F1576F}"/>
                </a:ext>
              </a:extLst>
            </p:cNvPr>
            <p:cNvSpPr/>
            <p:nvPr/>
          </p:nvSpPr>
          <p:spPr>
            <a:xfrm>
              <a:off x="3981450" y="6186128"/>
              <a:ext cx="707776" cy="39584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288000" rIns="0" rtlCol="0" anchor="ctr"/>
            <a:lstStyle/>
            <a:p>
              <a:pPr algn="ctr"/>
              <a:r>
                <a:rPr lang="es-419" sz="800" dirty="0">
                  <a:solidFill>
                    <a:schemeClr val="tx1"/>
                  </a:solidFill>
                </a:rPr>
                <a:t>Jaeger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2" name="Picture 12" descr="CNCF Branding | Jaeger">
              <a:extLst>
                <a:ext uri="{FF2B5EF4-FFF2-40B4-BE49-F238E27FC236}">
                  <a16:creationId xmlns:a16="http://schemas.microsoft.com/office/drawing/2014/main" id="{24679398-2622-77E7-54AF-EE932FE40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2936" y="6222099"/>
              <a:ext cx="323903" cy="323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70B15A0-4577-FE33-50D4-483785892368}"/>
              </a:ext>
            </a:extLst>
          </p:cNvPr>
          <p:cNvGrpSpPr/>
          <p:nvPr/>
        </p:nvGrpSpPr>
        <p:grpSpPr>
          <a:xfrm>
            <a:off x="4845579" y="6188689"/>
            <a:ext cx="789848" cy="395847"/>
            <a:chOff x="4845579" y="6188689"/>
            <a:chExt cx="789848" cy="39584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DAF54E7D-2419-1983-099A-B8EAA9CB4B00}"/>
                </a:ext>
              </a:extLst>
            </p:cNvPr>
            <p:cNvSpPr/>
            <p:nvPr/>
          </p:nvSpPr>
          <p:spPr>
            <a:xfrm>
              <a:off x="4845579" y="6188689"/>
              <a:ext cx="789848" cy="39584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324000" rIns="0" rtlCol="0" anchor="ctr"/>
            <a:lstStyle/>
            <a:p>
              <a:pPr algn="ctr"/>
              <a:r>
                <a:rPr lang="es-419" sz="800" dirty="0" err="1">
                  <a:solidFill>
                    <a:schemeClr val="tx1"/>
                  </a:solidFill>
                </a:rPr>
                <a:t>Xabaril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032" name="Picture 8" descr="Xabaril · GitHub">
              <a:extLst>
                <a:ext uri="{FF2B5EF4-FFF2-40B4-BE49-F238E27FC236}">
                  <a16:creationId xmlns:a16="http://schemas.microsoft.com/office/drawing/2014/main" id="{73BC5C97-5EBB-5F69-E6F2-02DD03EA3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6270" y="6219328"/>
              <a:ext cx="3240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B990BFA-F239-2C81-AFD9-8A567278BFCE}"/>
              </a:ext>
            </a:extLst>
          </p:cNvPr>
          <p:cNvGrpSpPr/>
          <p:nvPr/>
        </p:nvGrpSpPr>
        <p:grpSpPr>
          <a:xfrm>
            <a:off x="5791780" y="6188689"/>
            <a:ext cx="1047169" cy="395847"/>
            <a:chOff x="5791780" y="6188689"/>
            <a:chExt cx="1047169" cy="395847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071A925-B408-2D73-CB9A-87BFB75A381A}"/>
                </a:ext>
              </a:extLst>
            </p:cNvPr>
            <p:cNvSpPr/>
            <p:nvPr/>
          </p:nvSpPr>
          <p:spPr>
            <a:xfrm>
              <a:off x="5791780" y="6188689"/>
              <a:ext cx="1047169" cy="39584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432000" rIns="0" rtlCol="0" anchor="ctr"/>
            <a:lstStyle/>
            <a:p>
              <a:pPr algn="ctr"/>
              <a:r>
                <a:rPr lang="es-419" sz="800" dirty="0" err="1">
                  <a:solidFill>
                    <a:schemeClr val="tx1"/>
                  </a:solidFill>
                </a:rPr>
                <a:t>Prometheus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03273608-AA45-8BAF-2C9D-F181C8680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037" y="6219328"/>
              <a:ext cx="326700" cy="3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1E84599-67E1-7B5F-C0AE-ED124A9CCC91}"/>
              </a:ext>
            </a:extLst>
          </p:cNvPr>
          <p:cNvSpPr txBox="1"/>
          <p:nvPr/>
        </p:nvSpPr>
        <p:spPr>
          <a:xfrm>
            <a:off x="5945607" y="6589059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Port: 9091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7F02C2-EC9D-B7EB-97CC-1D19339DF26E}"/>
              </a:ext>
            </a:extLst>
          </p:cNvPr>
          <p:cNvSpPr txBox="1"/>
          <p:nvPr/>
        </p:nvSpPr>
        <p:spPr>
          <a:xfrm>
            <a:off x="6970868" y="6589059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Port: 9091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E3DF0D-E4C6-2275-C257-426B4A242069}"/>
              </a:ext>
            </a:extLst>
          </p:cNvPr>
          <p:cNvSpPr txBox="1"/>
          <p:nvPr/>
        </p:nvSpPr>
        <p:spPr>
          <a:xfrm>
            <a:off x="4821144" y="6589059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Port: 9091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B20453-628D-BC5F-EAD9-FCAFA36A483C}"/>
              </a:ext>
            </a:extLst>
          </p:cNvPr>
          <p:cNvSpPr txBox="1"/>
          <p:nvPr/>
        </p:nvSpPr>
        <p:spPr>
          <a:xfrm>
            <a:off x="3913590" y="6589059"/>
            <a:ext cx="838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Port: 9091</a:t>
            </a:r>
          </a:p>
        </p:txBody>
      </p:sp>
    </p:spTree>
    <p:extLst>
      <p:ext uri="{BB962C8B-B14F-4D97-AF65-F5344CB8AC3E}">
        <p14:creationId xmlns:p14="http://schemas.microsoft.com/office/powerpoint/2010/main" val="2556419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</TotalTime>
  <Words>39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35</cp:revision>
  <dcterms:created xsi:type="dcterms:W3CDTF">2024-02-17T14:17:29Z</dcterms:created>
  <dcterms:modified xsi:type="dcterms:W3CDTF">2025-06-14T13:57:09Z</dcterms:modified>
</cp:coreProperties>
</file>