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8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0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5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9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4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7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2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4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0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B665-FDAC-4018-B6BF-0BAA815CD983}" type="datetimeFigureOut">
              <a:rPr lang="fr-FR" smtClean="0"/>
              <a:t>08/02/2014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7887707" y="3387708"/>
            <a:ext cx="1541417" cy="215444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Same</a:t>
            </a:r>
            <a:r>
              <a:rPr lang="fr-FR" sz="800" dirty="0" smtClean="0"/>
              <a:t> as </a:t>
            </a:r>
            <a:r>
              <a:rPr lang="fr-FR" sz="800" dirty="0" err="1" smtClean="0"/>
              <a:t>other</a:t>
            </a:r>
            <a:r>
              <a:rPr lang="fr-FR" sz="800" dirty="0" smtClean="0"/>
              <a:t> clients</a:t>
            </a:r>
            <a:endParaRPr lang="fr-FR" sz="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183350" y="3090696"/>
            <a:ext cx="1541417" cy="461665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Poll</a:t>
            </a:r>
            <a:r>
              <a:rPr lang="fr-FR" sz="800" dirty="0" smtClean="0"/>
              <a:t> </a:t>
            </a:r>
            <a:r>
              <a:rPr lang="fr-FR" sz="800" dirty="0" err="1" smtClean="0"/>
              <a:t>database</a:t>
            </a:r>
            <a:r>
              <a:rPr lang="fr-FR" sz="800" dirty="0" smtClean="0"/>
              <a:t> for jobs</a:t>
            </a:r>
          </a:p>
          <a:p>
            <a:r>
              <a:rPr lang="fr-FR" sz="800" dirty="0" smtClean="0"/>
              <a:t>Update </a:t>
            </a:r>
            <a:r>
              <a:rPr lang="fr-FR" sz="800" dirty="0" err="1" smtClean="0"/>
              <a:t>status</a:t>
            </a:r>
            <a:endParaRPr lang="fr-FR" sz="800" dirty="0" smtClean="0"/>
          </a:p>
          <a:p>
            <a:r>
              <a:rPr lang="fr-FR" sz="800" dirty="0" smtClean="0"/>
              <a:t>…</a:t>
            </a:r>
            <a:endParaRPr lang="fr-FR" sz="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24848" y="952827"/>
            <a:ext cx="1828800" cy="11930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application (</a:t>
            </a:r>
            <a:r>
              <a:rPr lang="fr-FR" dirty="0" err="1" smtClean="0"/>
              <a:t>webapp</a:t>
            </a:r>
            <a:r>
              <a:rPr lang="fr-FR" dirty="0" smtClean="0"/>
              <a:t>, …)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47065" y="1888998"/>
            <a:ext cx="1863634" cy="566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JQM Client API</a:t>
            </a:r>
            <a:endParaRPr lang="fr-FR" sz="1400" dirty="0"/>
          </a:p>
        </p:txBody>
      </p:sp>
      <p:sp>
        <p:nvSpPr>
          <p:cNvPr id="6" name="Cylindre 5"/>
          <p:cNvSpPr/>
          <p:nvPr/>
        </p:nvSpPr>
        <p:spPr>
          <a:xfrm>
            <a:off x="3213461" y="3104609"/>
            <a:ext cx="1384662" cy="193330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JQM </a:t>
            </a:r>
            <a:r>
              <a:rPr lang="fr-FR" dirty="0" err="1" smtClean="0"/>
              <a:t>database</a:t>
            </a:r>
            <a:r>
              <a:rPr lang="fr-FR" dirty="0" smtClean="0"/>
              <a:t> (Oracle, MySQL)</a:t>
            </a:r>
            <a:endParaRPr lang="fr-FR" dirty="0"/>
          </a:p>
        </p:txBody>
      </p:sp>
      <p:cxnSp>
        <p:nvCxnSpPr>
          <p:cNvPr id="7" name="Connecteur en angle 6"/>
          <p:cNvCxnSpPr>
            <a:stCxn id="5" idx="1"/>
            <a:endCxn id="6" idx="4"/>
          </p:cNvCxnSpPr>
          <p:nvPr/>
        </p:nvCxnSpPr>
        <p:spPr>
          <a:xfrm rot="10800000" flipV="1">
            <a:off x="4598123" y="2172026"/>
            <a:ext cx="748942" cy="1899233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998718" y="3079019"/>
            <a:ext cx="1541417" cy="584775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Enqueu</a:t>
            </a:r>
            <a:r>
              <a:rPr lang="fr-FR" sz="800" dirty="0" err="1" smtClean="0"/>
              <a:t>e</a:t>
            </a:r>
            <a:r>
              <a:rPr lang="fr-FR" sz="800" dirty="0" smtClean="0"/>
              <a:t> job </a:t>
            </a:r>
            <a:r>
              <a:rPr lang="fr-FR" sz="800" dirty="0" err="1" smtClean="0"/>
              <a:t>requests</a:t>
            </a:r>
            <a:endParaRPr lang="fr-FR" sz="800" dirty="0" smtClean="0"/>
          </a:p>
          <a:p>
            <a:r>
              <a:rPr lang="fr-FR" sz="800" dirty="0" smtClean="0"/>
              <a:t>Check job instance </a:t>
            </a:r>
            <a:r>
              <a:rPr lang="fr-FR" sz="800" dirty="0" err="1" smtClean="0"/>
              <a:t>status</a:t>
            </a:r>
            <a:endParaRPr lang="fr-FR" sz="800" dirty="0" smtClean="0"/>
          </a:p>
          <a:p>
            <a:r>
              <a:rPr lang="fr-FR" sz="800" dirty="0" smtClean="0"/>
              <a:t>Cancel job instance</a:t>
            </a:r>
          </a:p>
          <a:p>
            <a:r>
              <a:rPr lang="fr-FR" sz="800" dirty="0" smtClean="0"/>
              <a:t>…</a:t>
            </a:r>
            <a:endParaRPr lang="fr-FR" sz="800" dirty="0" smtClean="0"/>
          </a:p>
        </p:txBody>
      </p:sp>
      <p:grpSp>
        <p:nvGrpSpPr>
          <p:cNvPr id="9" name="Groupe 8"/>
          <p:cNvGrpSpPr/>
          <p:nvPr/>
        </p:nvGrpSpPr>
        <p:grpSpPr>
          <a:xfrm>
            <a:off x="217712" y="2918604"/>
            <a:ext cx="2303420" cy="1526177"/>
            <a:chOff x="1262739" y="1915886"/>
            <a:chExt cx="2303420" cy="1526177"/>
          </a:xfrm>
          <a:solidFill>
            <a:schemeClr val="accent6">
              <a:lumMod val="7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262739" y="1915886"/>
              <a:ext cx="1863634" cy="1240972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JQM </a:t>
              </a:r>
              <a:r>
                <a:rPr lang="fr-FR" dirty="0" err="1" smtClean="0"/>
                <a:t>Engine</a:t>
              </a:r>
              <a:r>
                <a:rPr lang="fr-FR" dirty="0" smtClean="0"/>
                <a:t> 1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37359" y="2871653"/>
              <a:ext cx="1828800" cy="570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Payload</a:t>
              </a:r>
              <a:r>
                <a:rPr lang="fr-FR" sz="1400" dirty="0" smtClean="0"/>
                <a:t> jars</a:t>
              </a:r>
              <a:endParaRPr lang="fr-FR" sz="1400" dirty="0"/>
            </a:p>
          </p:txBody>
        </p:sp>
      </p:grpSp>
      <p:cxnSp>
        <p:nvCxnSpPr>
          <p:cNvPr id="12" name="Connecteur en angle 11"/>
          <p:cNvCxnSpPr>
            <a:stCxn id="6" idx="2"/>
            <a:endCxn id="10" idx="3"/>
          </p:cNvCxnSpPr>
          <p:nvPr/>
        </p:nvCxnSpPr>
        <p:spPr>
          <a:xfrm rot="10800000">
            <a:off x="2081347" y="3539090"/>
            <a:ext cx="1132115" cy="532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1397722" y="957948"/>
            <a:ext cx="2303420" cy="1526177"/>
            <a:chOff x="1262739" y="1915886"/>
            <a:chExt cx="2303420" cy="1526177"/>
          </a:xfrm>
          <a:solidFill>
            <a:schemeClr val="accent6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262739" y="1915886"/>
              <a:ext cx="1863634" cy="1240972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JQM </a:t>
              </a:r>
              <a:r>
                <a:rPr lang="fr-FR" dirty="0" err="1" smtClean="0"/>
                <a:t>Engine</a:t>
              </a:r>
              <a:r>
                <a:rPr lang="fr-FR" dirty="0" smtClean="0"/>
                <a:t> 2</a:t>
              </a:r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7359" y="2871653"/>
              <a:ext cx="1828800" cy="570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Payload</a:t>
              </a:r>
              <a:r>
                <a:rPr lang="fr-FR" sz="1400" dirty="0" smtClean="0"/>
                <a:t> jars</a:t>
              </a:r>
              <a:endParaRPr lang="fr-FR" sz="1400" dirty="0"/>
            </a:p>
          </p:txBody>
        </p:sp>
      </p:grpSp>
      <p:cxnSp>
        <p:nvCxnSpPr>
          <p:cNvPr id="16" name="Connecteur en angle 15"/>
          <p:cNvCxnSpPr>
            <a:stCxn id="6" idx="1"/>
            <a:endCxn id="14" idx="3"/>
          </p:cNvCxnSpPr>
          <p:nvPr/>
        </p:nvCxnSpPr>
        <p:spPr>
          <a:xfrm rot="16200000" flipV="1">
            <a:off x="2820487" y="2019304"/>
            <a:ext cx="1526175" cy="644436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08001" y="3935708"/>
            <a:ext cx="1863634" cy="11321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REST Web Service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435018" y="4784794"/>
            <a:ext cx="1863634" cy="566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JQM Client API</a:t>
            </a:r>
            <a:endParaRPr lang="fr-FR" sz="1400" dirty="0"/>
          </a:p>
        </p:txBody>
      </p:sp>
      <p:cxnSp>
        <p:nvCxnSpPr>
          <p:cNvPr id="20" name="Connecteur en angle 19"/>
          <p:cNvCxnSpPr>
            <a:stCxn id="19" idx="2"/>
            <a:endCxn id="6" idx="3"/>
          </p:cNvCxnSpPr>
          <p:nvPr/>
        </p:nvCxnSpPr>
        <p:spPr>
          <a:xfrm rot="5400000" flipH="1">
            <a:off x="5479843" y="3463861"/>
            <a:ext cx="312941" cy="3461043"/>
          </a:xfrm>
          <a:prstGeom prst="bentConnector3">
            <a:avLst>
              <a:gd name="adj1" fmla="val -73049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03778" y="1530125"/>
            <a:ext cx="1828800" cy="11930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External</a:t>
            </a:r>
            <a:r>
              <a:rPr lang="fr-FR" dirty="0" smtClean="0"/>
              <a:t> program (</a:t>
            </a:r>
            <a:r>
              <a:rPr lang="fr-FR" dirty="0" err="1" smtClean="0"/>
              <a:t>scheduler</a:t>
            </a:r>
            <a:r>
              <a:rPr lang="fr-FR" dirty="0" smtClean="0"/>
              <a:t>, script…)</a:t>
            </a:r>
            <a:endParaRPr lang="fr-FR" dirty="0"/>
          </a:p>
        </p:txBody>
      </p:sp>
      <p:cxnSp>
        <p:nvCxnSpPr>
          <p:cNvPr id="22" name="Connecteur en angle 21"/>
          <p:cNvCxnSpPr>
            <a:stCxn id="21" idx="1"/>
            <a:endCxn id="18" idx="3"/>
          </p:cNvCxnSpPr>
          <p:nvPr/>
        </p:nvCxnSpPr>
        <p:spPr>
          <a:xfrm rot="10800000" flipV="1">
            <a:off x="7671636" y="2126662"/>
            <a:ext cx="432143" cy="23751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5905" y="5214541"/>
            <a:ext cx="1863634" cy="11321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Administrative interface</a:t>
            </a:r>
            <a:endParaRPr lang="fr-FR" dirty="0"/>
          </a:p>
        </p:txBody>
      </p:sp>
      <p:cxnSp>
        <p:nvCxnSpPr>
          <p:cNvPr id="25" name="Connecteur en angle 24"/>
          <p:cNvCxnSpPr>
            <a:endCxn id="24" idx="3"/>
          </p:cNvCxnSpPr>
          <p:nvPr/>
        </p:nvCxnSpPr>
        <p:spPr>
          <a:xfrm rot="10800000" flipV="1">
            <a:off x="2329540" y="4945227"/>
            <a:ext cx="931817" cy="8353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5" idx="2"/>
            <a:endCxn id="18" idx="0"/>
          </p:cNvCxnSpPr>
          <p:nvPr/>
        </p:nvCxnSpPr>
        <p:spPr>
          <a:xfrm rot="16200000" flipH="1">
            <a:off x="5769024" y="2964914"/>
            <a:ext cx="1480652" cy="460936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8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Marc-Antoine Gouillart</dc:creator>
  <cp:lastModifiedBy>Marc-Antoine Gouillart</cp:lastModifiedBy>
  <cp:revision>2</cp:revision>
  <dcterms:created xsi:type="dcterms:W3CDTF">2014-02-08T14:41:10Z</dcterms:created>
  <dcterms:modified xsi:type="dcterms:W3CDTF">2014-02-08T14:41:44Z</dcterms:modified>
</cp:coreProperties>
</file>