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60" r:id="rId5"/>
    <p:sldId id="261" r:id="rId6"/>
    <p:sldId id="259" r:id="rId7"/>
    <p:sldId id="269" r:id="rId8"/>
    <p:sldId id="263" r:id="rId9"/>
    <p:sldId id="264" r:id="rId10"/>
    <p:sldId id="265" r:id="rId11"/>
    <p:sldId id="271" r:id="rId12"/>
    <p:sldId id="272" r:id="rId13"/>
    <p:sldId id="270" r:id="rId14"/>
    <p:sldId id="266" r:id="rId1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坂田 慎太郎" initials="坂田" lastIdx="4" clrIdx="0">
    <p:extLst>
      <p:ext uri="{19B8F6BF-5375-455C-9EA6-DF929625EA0E}">
        <p15:presenceInfo xmlns:p15="http://schemas.microsoft.com/office/powerpoint/2012/main" userId="S-1-5-21-47277368-2095075933-176895030-490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34" autoAdjust="0"/>
    <p:restoredTop sz="94660"/>
  </p:normalViewPr>
  <p:slideViewPr>
    <p:cSldViewPr snapToGrid="0">
      <p:cViewPr varScale="1">
        <p:scale>
          <a:sx n="74" d="100"/>
          <a:sy n="74" d="100"/>
        </p:scale>
        <p:origin x="60" y="8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B3F18E-3EE0-4C60-92F9-E779F2F0521A}" type="datetimeFigureOut">
              <a:rPr kumimoji="1" lang="ja-JP" altLang="en-US" smtClean="0"/>
              <a:t>2015/6/27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301C1E-21D2-4CFC-ADE9-FECF101FEF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1404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01C1E-21D2-4CFC-ADE9-FECF101FEF74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49377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DA50A-A63E-4138-A707-B5299C8A1834}" type="datetime1">
              <a:rPr kumimoji="1" lang="ja-JP" altLang="en-US" smtClean="0"/>
              <a:t>2015/6/27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1188C-D6C1-47AA-B32D-00DC132B93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9074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4FF15-1959-4930-AC04-F2CD945B15D0}" type="datetime1">
              <a:rPr kumimoji="1" lang="ja-JP" altLang="en-US" smtClean="0"/>
              <a:t>2015/6/27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1188C-D6C1-47AA-B32D-00DC132B93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3450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A3328-D9AF-47AB-9E48-236E4A81B93A}" type="datetime1">
              <a:rPr kumimoji="1" lang="ja-JP" altLang="en-US" smtClean="0"/>
              <a:t>2015/6/27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1188C-D6C1-47AA-B32D-00DC132B93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0051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AFD41-367F-47BD-8A7D-ED052764312C}" type="datetime1">
              <a:rPr kumimoji="1" lang="ja-JP" altLang="en-US" smtClean="0"/>
              <a:t>2015/6/27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1188C-D6C1-47AA-B32D-00DC132B93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6552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72062-842B-4B4D-BF3B-9A6C51108573}" type="datetime1">
              <a:rPr kumimoji="1" lang="ja-JP" altLang="en-US" smtClean="0"/>
              <a:t>2015/6/27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1188C-D6C1-47AA-B32D-00DC132B93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2975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67367-D208-448E-B74B-118C88038ACE}" type="datetime1">
              <a:rPr kumimoji="1" lang="ja-JP" altLang="en-US" smtClean="0"/>
              <a:t>2015/6/27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1188C-D6C1-47AA-B32D-00DC132B93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2198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76D44-7954-4A3B-A4A5-A08D6ED7D401}" type="datetime1">
              <a:rPr kumimoji="1" lang="ja-JP" altLang="en-US" smtClean="0"/>
              <a:t>2015/6/27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1188C-D6C1-47AA-B32D-00DC132B93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1724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385CB-E683-4BC8-85C6-95F9B410AD20}" type="datetime1">
              <a:rPr kumimoji="1" lang="ja-JP" altLang="en-US" smtClean="0"/>
              <a:t>2015/6/27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1188C-D6C1-47AA-B32D-00DC132B93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1958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42B54-E164-4102-87AF-D526A0F40D05}" type="datetime1">
              <a:rPr kumimoji="1" lang="ja-JP" altLang="en-US" smtClean="0"/>
              <a:t>2015/6/27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1188C-D6C1-47AA-B32D-00DC132B93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0756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762FE-7075-4B40-94D0-43D1EC8059A9}" type="datetime1">
              <a:rPr kumimoji="1" lang="ja-JP" altLang="en-US" smtClean="0"/>
              <a:t>2015/6/27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1188C-D6C1-47AA-B32D-00DC132B93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0093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34848-0C2B-4DDF-8039-FECEB79A45DF}" type="datetime1">
              <a:rPr kumimoji="1" lang="ja-JP" altLang="en-US" smtClean="0"/>
              <a:t>2015/6/27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1188C-D6C1-47AA-B32D-00DC132B93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5919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8F615A-7187-417B-9469-2C5DB72413C1}" type="datetime1">
              <a:rPr kumimoji="1" lang="ja-JP" altLang="en-US" smtClean="0"/>
              <a:t>2015/6/27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1188C-D6C1-47AA-B32D-00DC132B93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0446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822809"/>
            <a:ext cx="9144000" cy="2387600"/>
          </a:xfrm>
        </p:spPr>
        <p:txBody>
          <a:bodyPr>
            <a:normAutofit/>
          </a:bodyPr>
          <a:lstStyle/>
          <a:p>
            <a:r>
              <a:rPr lang="ja-JP" altLang="en-US" sz="7200" b="1" dirty="0" smtClean="0">
                <a:solidFill>
                  <a:srgbClr val="92D050"/>
                </a:solidFill>
              </a:rPr>
              <a:t>ブライソン</a:t>
            </a:r>
            <a:endParaRPr kumimoji="1" lang="ja-JP" altLang="en-US" sz="7200" b="1" dirty="0">
              <a:solidFill>
                <a:srgbClr val="92D050"/>
              </a:solidFill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4232678"/>
            <a:ext cx="9144000" cy="1655762"/>
          </a:xfrm>
        </p:spPr>
        <p:txBody>
          <a:bodyPr>
            <a:normAutofit/>
          </a:bodyPr>
          <a:lstStyle/>
          <a:p>
            <a:r>
              <a:rPr kumimoji="1" lang="ja-JP" altLang="en-US" sz="3200" dirty="0" smtClean="0"/>
              <a:t>チームおっさんパワーポイント資料</a:t>
            </a:r>
            <a:endParaRPr kumimoji="1" lang="en-US" altLang="ja-JP" sz="3200" dirty="0" smtClean="0"/>
          </a:p>
          <a:p>
            <a:r>
              <a:rPr kumimoji="1" lang="ja-JP" altLang="en-US" sz="3200" dirty="0" smtClean="0"/>
              <a:t>（アイデア・テーマ・役割等）</a:t>
            </a:r>
            <a:endParaRPr kumimoji="1" lang="ja-JP" altLang="en-US" sz="32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1188C-D6C1-47AA-B32D-00DC132B9349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9107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裏テーマ（ここで発表の流れが変わる）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563961"/>
          </a:xfrm>
        </p:spPr>
        <p:txBody>
          <a:bodyPr/>
          <a:lstStyle/>
          <a:p>
            <a:pPr marL="457200" lvl="1" indent="0">
              <a:buNone/>
            </a:pPr>
            <a:r>
              <a:rPr lang="ja-JP" altLang="en-US" sz="3200" dirty="0" smtClean="0"/>
              <a:t>●店舗→所属会社</a:t>
            </a:r>
            <a:endParaRPr lang="en-US" altLang="ja-JP" sz="3200" dirty="0" smtClean="0"/>
          </a:p>
          <a:p>
            <a:pPr marL="457200" lvl="1" indent="0">
              <a:buNone/>
            </a:pPr>
            <a:r>
              <a:rPr kumimoji="1" lang="ja-JP" altLang="en-US" sz="3200" dirty="0" smtClean="0"/>
              <a:t>●好み→人（こういうのに強い人）</a:t>
            </a:r>
            <a:endParaRPr kumimoji="1" lang="en-US" altLang="ja-JP" sz="3200" dirty="0" smtClean="0"/>
          </a:p>
          <a:p>
            <a:pPr lvl="1"/>
            <a:endParaRPr lang="en-US" altLang="ja-JP" dirty="0"/>
          </a:p>
          <a:p>
            <a:pPr marL="457200" lvl="1" indent="0">
              <a:buNone/>
            </a:pP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1188C-D6C1-47AA-B32D-00DC132B9349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6477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発表計画１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タイトルスライド</a:t>
            </a:r>
            <a:endParaRPr lang="en-US" altLang="ja-JP" dirty="0" smtClean="0"/>
          </a:p>
          <a:p>
            <a:r>
              <a:rPr lang="ja-JP" altLang="en-US" dirty="0" smtClean="0"/>
              <a:t>テーマ</a:t>
            </a:r>
            <a:r>
              <a:rPr lang="ja-JP" altLang="en-US" dirty="0"/>
              <a:t>スライド</a:t>
            </a:r>
            <a:endParaRPr lang="en-US" altLang="ja-JP" dirty="0" smtClean="0"/>
          </a:p>
          <a:p>
            <a:r>
              <a:rPr lang="ja-JP" altLang="en-US" dirty="0" smtClean="0"/>
              <a:t>製品名</a:t>
            </a:r>
            <a:r>
              <a:rPr lang="ja-JP" altLang="en-US" dirty="0" smtClean="0"/>
              <a:t>スライド</a:t>
            </a:r>
            <a:endParaRPr lang="en-US" altLang="ja-JP" dirty="0"/>
          </a:p>
          <a:p>
            <a:r>
              <a:rPr lang="ja-JP" altLang="en-US" dirty="0" smtClean="0"/>
              <a:t>機能</a:t>
            </a:r>
            <a:r>
              <a:rPr lang="ja-JP" altLang="en-US" dirty="0" smtClean="0"/>
              <a:t>説明スライド</a:t>
            </a:r>
            <a:endParaRPr lang="en-US" altLang="ja-JP" dirty="0"/>
          </a:p>
          <a:p>
            <a:r>
              <a:rPr kumimoji="1" lang="ja-JP" altLang="en-US" dirty="0" smtClean="0"/>
              <a:t>制作物</a:t>
            </a:r>
            <a:r>
              <a:rPr kumimoji="1" lang="ja-JP" altLang="en-US" dirty="0" smtClean="0"/>
              <a:t>実演</a:t>
            </a:r>
            <a:endParaRPr kumimoji="1" lang="en-US" altLang="ja-JP" dirty="0" smtClean="0"/>
          </a:p>
          <a:p>
            <a:r>
              <a:rPr lang="ja-JP" altLang="en-US" dirty="0" smtClean="0"/>
              <a:t>裏テーマスライド</a:t>
            </a:r>
            <a:endParaRPr lang="en-US" altLang="ja-JP" dirty="0" smtClean="0"/>
          </a:p>
          <a:p>
            <a:r>
              <a:rPr lang="ja-JP" altLang="en-US" dirty="0" smtClean="0"/>
              <a:t>締めスライド</a:t>
            </a:r>
            <a:endParaRPr lang="en-US" altLang="ja-JP" dirty="0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1188C-D6C1-47AA-B32D-00DC132B9349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5669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発表計画</a:t>
            </a:r>
            <a:r>
              <a:rPr lang="en-US" altLang="ja-JP" dirty="0" smtClean="0"/>
              <a:t>2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表テーマの「キャバマネ」から裏テーマ「業務管理」発表を際立たせるようにする</a:t>
            </a:r>
            <a:endParaRPr lang="en-US" altLang="ja-JP" dirty="0"/>
          </a:p>
          <a:p>
            <a:r>
              <a:rPr lang="ja-JP" altLang="en-US" dirty="0" smtClean="0"/>
              <a:t>スライドでの説明と制作物を見せる</a:t>
            </a:r>
            <a:endParaRPr lang="en-US" altLang="ja-JP" dirty="0" smtClean="0"/>
          </a:p>
          <a:p>
            <a:r>
              <a:rPr lang="ja-JP" altLang="en-US" dirty="0"/>
              <a:t>パワーポイント色のテーマはブライセンカラーの</a:t>
            </a:r>
            <a:r>
              <a:rPr lang="ja-JP" altLang="en-US" dirty="0" smtClean="0"/>
              <a:t>緑かキャバクラを連想させるピンクを</a:t>
            </a:r>
            <a:r>
              <a:rPr lang="ja-JP" altLang="en-US" dirty="0"/>
              <a:t>採用</a:t>
            </a:r>
            <a:r>
              <a:rPr lang="ja-JP" altLang="en-US" dirty="0" smtClean="0"/>
              <a:t>する</a:t>
            </a:r>
            <a:endParaRPr lang="en-US" altLang="ja-JP" dirty="0" smtClean="0"/>
          </a:p>
          <a:p>
            <a:r>
              <a:rPr lang="ja-JP" altLang="en-US" dirty="0" smtClean="0"/>
              <a:t>フォントサイズはスライドに応じて変更する</a:t>
            </a:r>
            <a:endParaRPr lang="en-US" altLang="ja-JP" dirty="0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1188C-D6C1-47AA-B32D-00DC132B9349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0171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素材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1188C-D6C1-47AA-B32D-00DC132B9349}" type="slidenum">
              <a:rPr kumimoji="1" lang="ja-JP" altLang="en-US" smtClean="0"/>
              <a:t>13</a:t>
            </a:fld>
            <a:endParaRPr kumimoji="1" lang="ja-JP" altLang="en-US"/>
          </a:p>
        </p:txBody>
      </p:sp>
      <p:pic>
        <p:nvPicPr>
          <p:cNvPr id="1026" name="Picture 2" descr="http://yaplog.jp/cv/rochirico/img/177/111_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8099" y="2010104"/>
            <a:ext cx="173355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コンテンツ プレースホルダ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90181" y="2575386"/>
            <a:ext cx="3881438" cy="2911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963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メモ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64361"/>
          </a:xfrm>
        </p:spPr>
        <p:txBody>
          <a:bodyPr>
            <a:noAutofit/>
          </a:bodyPr>
          <a:lstStyle/>
          <a:p>
            <a:r>
              <a:rPr kumimoji="1" lang="ja-JP" altLang="en-US" sz="2000" dirty="0" smtClean="0"/>
              <a:t>個人のページは張りぼて</a:t>
            </a:r>
            <a:endParaRPr kumimoji="1" lang="en-US" altLang="ja-JP" sz="2000" dirty="0"/>
          </a:p>
          <a:p>
            <a:r>
              <a:rPr lang="en-US" altLang="ja-JP" sz="2000" dirty="0" smtClean="0"/>
              <a:t>API</a:t>
            </a:r>
            <a:r>
              <a:rPr lang="ja-JP" altLang="en-US" sz="2000" dirty="0" smtClean="0"/>
              <a:t>使います予定</a:t>
            </a:r>
            <a:endParaRPr kumimoji="1" lang="en-US" altLang="ja-JP" sz="2000" dirty="0" smtClean="0"/>
          </a:p>
          <a:p>
            <a:r>
              <a:rPr lang="ja-JP" altLang="en-US" sz="2000" dirty="0" smtClean="0"/>
              <a:t>パワー</a:t>
            </a:r>
            <a:r>
              <a:rPr lang="ja-JP" altLang="en-US" sz="2000" dirty="0"/>
              <a:t>ポイント</a:t>
            </a:r>
            <a:endParaRPr kumimoji="1" lang="en-US" altLang="ja-JP" sz="2000" dirty="0"/>
          </a:p>
          <a:p>
            <a:r>
              <a:rPr kumimoji="1" lang="ja-JP" altLang="en-US" sz="2000" dirty="0" smtClean="0"/>
              <a:t>表面→これを応用すると→登録すると出てくる！</a:t>
            </a:r>
            <a:endParaRPr kumimoji="1" lang="en-US" altLang="ja-JP" sz="2000" dirty="0" smtClean="0"/>
          </a:p>
          <a:p>
            <a:r>
              <a:rPr lang="ja-JP" altLang="en-US" sz="2000" dirty="0" smtClean="0"/>
              <a:t>（</a:t>
            </a:r>
            <a:r>
              <a:rPr lang="ja-JP" altLang="en-US" sz="2000" dirty="0" err="1" smtClean="0"/>
              <a:t>きゃば</a:t>
            </a:r>
            <a:r>
              <a:rPr lang="ja-JP" altLang="en-US" sz="2000" dirty="0" smtClean="0"/>
              <a:t>くらのまま使っていいですけど）</a:t>
            </a:r>
            <a:endParaRPr lang="en-US" altLang="ja-JP" sz="2000" dirty="0" smtClean="0"/>
          </a:p>
          <a:p>
            <a:r>
              <a:rPr kumimoji="1" lang="ja-JP" altLang="en-US" sz="2000" dirty="0" smtClean="0"/>
              <a:t>枠を作る</a:t>
            </a:r>
            <a:r>
              <a:rPr kumimoji="1" lang="en-US" altLang="ja-JP" sz="2000" dirty="0" smtClean="0"/>
              <a:t>HTML</a:t>
            </a:r>
          </a:p>
          <a:p>
            <a:r>
              <a:rPr kumimoji="1" lang="ja-JP" altLang="en-US" sz="2000" dirty="0" smtClean="0"/>
              <a:t>見せ方</a:t>
            </a:r>
            <a:r>
              <a:rPr kumimoji="1" lang="en-US" altLang="ja-JP" sz="2000" dirty="0" smtClean="0"/>
              <a:t>	</a:t>
            </a:r>
            <a:r>
              <a:rPr kumimoji="1" lang="ja-JP" altLang="en-US" sz="2000" dirty="0" smtClean="0"/>
              <a:t>アイデア</a:t>
            </a:r>
            <a:r>
              <a:rPr kumimoji="1" lang="en-US" altLang="ja-JP" sz="2000" dirty="0" smtClean="0"/>
              <a:t>	</a:t>
            </a:r>
            <a:r>
              <a:rPr kumimoji="1" lang="ja-JP" altLang="en-US" sz="2000" dirty="0" smtClean="0"/>
              <a:t>トータルコーディネートが</a:t>
            </a:r>
            <a:r>
              <a:rPr lang="ja-JP" altLang="en-US" sz="2000" dirty="0" smtClean="0"/>
              <a:t>大事</a:t>
            </a:r>
            <a:endParaRPr lang="en-US" altLang="ja-JP" sz="2000" dirty="0" smtClean="0"/>
          </a:p>
          <a:p>
            <a:r>
              <a:rPr kumimoji="1" lang="ja-JP" altLang="en-US" sz="2000" dirty="0"/>
              <a:t>発表</a:t>
            </a:r>
            <a:r>
              <a:rPr kumimoji="1" lang="ja-JP" altLang="en-US" sz="2000" dirty="0" smtClean="0"/>
              <a:t>のイメージ　★ひきつけるところにパワーを使う</a:t>
            </a:r>
            <a:endParaRPr kumimoji="1" lang="en-US" altLang="ja-JP" sz="2000" dirty="0" smtClean="0"/>
          </a:p>
          <a:p>
            <a:r>
              <a:rPr lang="en-US" altLang="ja-JP" sz="2000" dirty="0" smtClean="0"/>
              <a:t>DB</a:t>
            </a:r>
            <a:r>
              <a:rPr lang="ja-JP" altLang="en-US" sz="2000" dirty="0" smtClean="0"/>
              <a:t>一応立てて、中身は埋めない（</a:t>
            </a:r>
            <a:r>
              <a:rPr lang="en-US" altLang="ja-JP" sz="2000" dirty="0" smtClean="0"/>
              <a:t>HTML</a:t>
            </a:r>
            <a:r>
              <a:rPr lang="ja-JP" altLang="en-US" sz="2000" dirty="0" smtClean="0"/>
              <a:t>でコーディング）</a:t>
            </a:r>
            <a:endParaRPr lang="en-US" altLang="ja-JP" sz="2000" dirty="0" smtClean="0"/>
          </a:p>
          <a:p>
            <a:r>
              <a:rPr kumimoji="1" lang="ja-JP" altLang="en-US" sz="2000" dirty="0"/>
              <a:t>基本</a:t>
            </a:r>
            <a:r>
              <a:rPr kumimoji="1" lang="ja-JP" altLang="en-US" sz="2000" dirty="0" smtClean="0"/>
              <a:t>は</a:t>
            </a:r>
            <a:r>
              <a:rPr kumimoji="1" lang="en-US" altLang="ja-JP" sz="2000" dirty="0" smtClean="0"/>
              <a:t>HTML</a:t>
            </a:r>
            <a:r>
              <a:rPr kumimoji="1" lang="ja-JP" altLang="en-US" sz="2000" dirty="0" err="1" smtClean="0"/>
              <a:t>、</a:t>
            </a:r>
            <a:r>
              <a:rPr kumimoji="1" lang="ja-JP" altLang="en-US" sz="2000" dirty="0" smtClean="0"/>
              <a:t>一部他の言語で（画像やオンラインページ見せればインパクトとしてよい）</a:t>
            </a:r>
            <a:endParaRPr kumimoji="1" lang="en-US" altLang="ja-JP" sz="2000" dirty="0" smtClean="0"/>
          </a:p>
          <a:p>
            <a:r>
              <a:rPr lang="ja-JP" altLang="en-US" sz="2000" dirty="0" smtClean="0"/>
              <a:t>画面遷移見せる</a:t>
            </a:r>
            <a:endParaRPr lang="en-US" altLang="ja-JP" sz="2000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1188C-D6C1-47AA-B32D-00DC132B9349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3443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タイムスケジュール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9</a:t>
            </a:r>
            <a:r>
              <a:rPr kumimoji="1" lang="ja-JP" altLang="en-US" dirty="0" smtClean="0"/>
              <a:t>時</a:t>
            </a:r>
            <a:r>
              <a:rPr kumimoji="1" lang="en-US" altLang="ja-JP" dirty="0" smtClean="0"/>
              <a:t>30</a:t>
            </a:r>
            <a:r>
              <a:rPr kumimoji="1" lang="ja-JP" altLang="en-US" dirty="0" smtClean="0"/>
              <a:t>分</a:t>
            </a:r>
            <a:r>
              <a:rPr kumimoji="1" lang="en-US" altLang="ja-JP" dirty="0" smtClean="0"/>
              <a:t>			</a:t>
            </a:r>
            <a:r>
              <a:rPr kumimoji="1" lang="ja-JP" altLang="en-US" dirty="0" smtClean="0"/>
              <a:t>スタート</a:t>
            </a:r>
            <a:endParaRPr kumimoji="1" lang="en-US" altLang="ja-JP" dirty="0" smtClean="0"/>
          </a:p>
          <a:p>
            <a:r>
              <a:rPr kumimoji="1" lang="en-US" altLang="ja-JP" dirty="0" smtClean="0"/>
              <a:t>9</a:t>
            </a:r>
            <a:r>
              <a:rPr kumimoji="1" lang="ja-JP" altLang="en-US" dirty="0" smtClean="0"/>
              <a:t>時</a:t>
            </a:r>
            <a:r>
              <a:rPr kumimoji="1" lang="en-US" altLang="ja-JP" dirty="0" smtClean="0"/>
              <a:t>30</a:t>
            </a:r>
            <a:r>
              <a:rPr kumimoji="1" lang="ja-JP" altLang="en-US" dirty="0" smtClean="0"/>
              <a:t>分～</a:t>
            </a:r>
            <a:r>
              <a:rPr kumimoji="1" lang="en-US" altLang="ja-JP" dirty="0" smtClean="0"/>
              <a:t>10</a:t>
            </a:r>
            <a:r>
              <a:rPr kumimoji="1" lang="ja-JP" altLang="en-US" dirty="0" smtClean="0"/>
              <a:t>時</a:t>
            </a:r>
            <a:r>
              <a:rPr kumimoji="1" lang="en-US" altLang="ja-JP" dirty="0" smtClean="0"/>
              <a:t>		</a:t>
            </a:r>
            <a:r>
              <a:rPr kumimoji="1" lang="ja-JP" altLang="en-US" dirty="0" smtClean="0"/>
              <a:t>アイデア出し・役割決め</a:t>
            </a:r>
            <a:endParaRPr kumimoji="1" lang="en-US" altLang="ja-JP" dirty="0" smtClean="0"/>
          </a:p>
          <a:p>
            <a:r>
              <a:rPr kumimoji="1" lang="en-US" altLang="ja-JP" dirty="0" smtClean="0"/>
              <a:t>10</a:t>
            </a:r>
            <a:r>
              <a:rPr kumimoji="1" lang="ja-JP" altLang="en-US" dirty="0" smtClean="0"/>
              <a:t>時～</a:t>
            </a:r>
            <a:r>
              <a:rPr kumimoji="1" lang="en-US" altLang="ja-JP" dirty="0" smtClean="0"/>
              <a:t>12</a:t>
            </a:r>
            <a:r>
              <a:rPr kumimoji="1" lang="ja-JP" altLang="en-US" dirty="0" smtClean="0"/>
              <a:t>時</a:t>
            </a:r>
            <a:r>
              <a:rPr kumimoji="1" lang="en-US" altLang="ja-JP" dirty="0" smtClean="0"/>
              <a:t>		</a:t>
            </a:r>
            <a:r>
              <a:rPr kumimoji="1" lang="ja-JP" altLang="en-US" dirty="0" smtClean="0"/>
              <a:t>環境作成</a:t>
            </a:r>
            <a:endParaRPr kumimoji="1" lang="en-US" altLang="ja-JP" dirty="0" smtClean="0"/>
          </a:p>
          <a:p>
            <a:r>
              <a:rPr lang="en-US" altLang="ja-JP" dirty="0" smtClean="0"/>
              <a:t>12</a:t>
            </a:r>
            <a:r>
              <a:rPr lang="ja-JP" altLang="en-US" dirty="0" smtClean="0"/>
              <a:t>時～</a:t>
            </a:r>
            <a:r>
              <a:rPr lang="en-US" altLang="ja-JP" dirty="0" smtClean="0"/>
              <a:t>13</a:t>
            </a:r>
            <a:r>
              <a:rPr lang="ja-JP" altLang="en-US" dirty="0" smtClean="0"/>
              <a:t>時</a:t>
            </a:r>
            <a:r>
              <a:rPr lang="en-US" altLang="ja-JP" dirty="0" smtClean="0"/>
              <a:t>		</a:t>
            </a:r>
            <a:r>
              <a:rPr lang="ja-JP" altLang="en-US" dirty="0" smtClean="0"/>
              <a:t>休憩</a:t>
            </a:r>
            <a:endParaRPr lang="en-US" altLang="ja-JP" dirty="0" smtClean="0"/>
          </a:p>
          <a:p>
            <a:r>
              <a:rPr kumimoji="1" lang="en-US" altLang="ja-JP" dirty="0"/>
              <a:t>13</a:t>
            </a:r>
            <a:r>
              <a:rPr kumimoji="1" lang="ja-JP" altLang="en-US" dirty="0" smtClean="0"/>
              <a:t>時～</a:t>
            </a:r>
            <a:r>
              <a:rPr kumimoji="1" lang="en-US" altLang="ja-JP" dirty="0" smtClean="0"/>
              <a:t>16</a:t>
            </a:r>
            <a:r>
              <a:rPr kumimoji="1" lang="ja-JP" altLang="en-US" dirty="0" smtClean="0"/>
              <a:t>時</a:t>
            </a:r>
            <a:r>
              <a:rPr kumimoji="1" lang="en-US" altLang="ja-JP" dirty="0" smtClean="0"/>
              <a:t>30</a:t>
            </a:r>
            <a:r>
              <a:rPr kumimoji="1" lang="ja-JP" altLang="en-US" dirty="0" smtClean="0"/>
              <a:t>分</a:t>
            </a:r>
            <a:r>
              <a:rPr kumimoji="1" lang="en-US" altLang="ja-JP" dirty="0" smtClean="0"/>
              <a:t>		</a:t>
            </a:r>
            <a:r>
              <a:rPr kumimoji="1" lang="ja-JP" altLang="en-US" dirty="0" smtClean="0"/>
              <a:t>作り込み</a:t>
            </a:r>
            <a:endParaRPr kumimoji="1" lang="en-US" altLang="ja-JP" dirty="0" smtClean="0"/>
          </a:p>
          <a:p>
            <a:r>
              <a:rPr lang="en-US" altLang="ja-JP" dirty="0"/>
              <a:t>16</a:t>
            </a:r>
            <a:r>
              <a:rPr lang="ja-JP" altLang="en-US" dirty="0" smtClean="0"/>
              <a:t>時</a:t>
            </a:r>
            <a:r>
              <a:rPr lang="en-US" altLang="ja-JP" dirty="0" smtClean="0"/>
              <a:t>30</a:t>
            </a:r>
            <a:r>
              <a:rPr lang="ja-JP" altLang="en-US" dirty="0" smtClean="0"/>
              <a:t>分～</a:t>
            </a:r>
            <a:r>
              <a:rPr lang="en-US" altLang="ja-JP" dirty="0" smtClean="0"/>
              <a:t>17</a:t>
            </a:r>
            <a:r>
              <a:rPr lang="ja-JP" altLang="en-US" dirty="0" smtClean="0"/>
              <a:t>時</a:t>
            </a:r>
            <a:r>
              <a:rPr lang="en-US" altLang="ja-JP" dirty="0" smtClean="0"/>
              <a:t>30</a:t>
            </a:r>
            <a:r>
              <a:rPr lang="ja-JP" altLang="en-US" dirty="0" smtClean="0"/>
              <a:t>分</a:t>
            </a:r>
            <a:r>
              <a:rPr lang="en-US" altLang="ja-JP" dirty="0" smtClean="0"/>
              <a:t>	</a:t>
            </a:r>
            <a:r>
              <a:rPr lang="ja-JP" altLang="en-US" dirty="0" smtClean="0"/>
              <a:t>まとめ・発表準備</a:t>
            </a:r>
            <a:endParaRPr lang="en-US" altLang="ja-JP" dirty="0" smtClean="0"/>
          </a:p>
          <a:p>
            <a:r>
              <a:rPr kumimoji="1" lang="en-US" altLang="ja-JP" dirty="0" smtClean="0"/>
              <a:t>17</a:t>
            </a:r>
            <a:r>
              <a:rPr kumimoji="1" lang="ja-JP" altLang="en-US" dirty="0" smtClean="0"/>
              <a:t>時</a:t>
            </a:r>
            <a:r>
              <a:rPr kumimoji="1" lang="en-US" altLang="ja-JP" dirty="0" smtClean="0"/>
              <a:t>30</a:t>
            </a:r>
            <a:r>
              <a:rPr kumimoji="1" lang="ja-JP" altLang="en-US" dirty="0" smtClean="0"/>
              <a:t>発表～</a:t>
            </a:r>
            <a:r>
              <a:rPr kumimoji="1" lang="en-US" altLang="ja-JP" dirty="0" smtClean="0"/>
              <a:t>		</a:t>
            </a:r>
            <a:r>
              <a:rPr kumimoji="1" lang="ja-JP" altLang="en-US" dirty="0" smtClean="0"/>
              <a:t>発表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1188C-D6C1-47AA-B32D-00DC132B9349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7959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dirty="0" smtClean="0"/>
              <a:t>「吉川部長が喜ぶもの」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 smtClean="0"/>
              <a:t>アイデア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011621" y="1923393"/>
            <a:ext cx="3702269" cy="4698123"/>
          </a:xfrm>
        </p:spPr>
        <p:txBody>
          <a:bodyPr/>
          <a:lstStyle/>
          <a:p>
            <a:pPr marL="0" indent="0">
              <a:buNone/>
            </a:pPr>
            <a:r>
              <a:rPr lang="ja-JP" altLang="en-US" sz="3600" dirty="0" smtClean="0"/>
              <a:t>不真面目</a:t>
            </a:r>
            <a:endParaRPr lang="en-US" altLang="ja-JP" sz="3600" dirty="0"/>
          </a:p>
          <a:p>
            <a:pPr marL="0" indent="0">
              <a:buNone/>
            </a:pPr>
            <a:r>
              <a:rPr lang="ja-JP" altLang="en-US" sz="2400" dirty="0" smtClean="0"/>
              <a:t>・キャバクラ</a:t>
            </a:r>
            <a:endParaRPr lang="en-US" altLang="ja-JP" sz="2400" dirty="0"/>
          </a:p>
          <a:p>
            <a:pPr marL="0" indent="0">
              <a:buNone/>
            </a:pPr>
            <a:r>
              <a:rPr lang="ja-JP" altLang="en-US" sz="2400" dirty="0" smtClean="0"/>
              <a:t>・ガールズバー</a:t>
            </a:r>
            <a:endParaRPr lang="en-US" altLang="ja-JP" sz="2400" dirty="0"/>
          </a:p>
          <a:p>
            <a:pPr marL="0" indent="0">
              <a:buNone/>
            </a:pPr>
            <a:r>
              <a:rPr lang="ja-JP" altLang="en-US" sz="2400" dirty="0" smtClean="0"/>
              <a:t>・お酒</a:t>
            </a:r>
            <a:endParaRPr lang="en-US" altLang="ja-JP" sz="2400" dirty="0"/>
          </a:p>
          <a:p>
            <a:pPr marL="0" indent="0">
              <a:buNone/>
            </a:pPr>
            <a:r>
              <a:rPr lang="ja-JP" altLang="en-US" sz="2400" dirty="0" smtClean="0"/>
              <a:t>・ノミ屋</a:t>
            </a:r>
            <a:endParaRPr lang="en-US" altLang="ja-JP" sz="2400" dirty="0"/>
          </a:p>
          <a:p>
            <a:pPr marL="0" indent="0">
              <a:buNone/>
            </a:pPr>
            <a:r>
              <a:rPr lang="ja-JP" altLang="en-US" sz="2400" dirty="0" smtClean="0"/>
              <a:t>・社長対策</a:t>
            </a:r>
            <a:endParaRPr lang="en-US" altLang="ja-JP" sz="2400" dirty="0"/>
          </a:p>
          <a:p>
            <a:pPr marL="0" indent="0">
              <a:buNone/>
            </a:pPr>
            <a:r>
              <a:rPr lang="ja-JP" altLang="en-US" sz="2400" dirty="0" smtClean="0"/>
              <a:t>・子どもさん</a:t>
            </a:r>
            <a:endParaRPr lang="en-US" altLang="ja-JP" sz="2400" dirty="0"/>
          </a:p>
          <a:p>
            <a:pPr marL="0" indent="0">
              <a:buNone/>
            </a:pPr>
            <a:r>
              <a:rPr lang="ja-JP" altLang="en-US" sz="2400" dirty="0" smtClean="0"/>
              <a:t>・奥さん</a:t>
            </a:r>
            <a:endParaRPr kumimoji="1" lang="en-US" altLang="ja-JP" sz="2400" dirty="0" smtClean="0"/>
          </a:p>
        </p:txBody>
      </p:sp>
      <p:sp>
        <p:nvSpPr>
          <p:cNvPr id="4" name="コンテンツ プレースホルダー 2"/>
          <p:cNvSpPr txBox="1">
            <a:spLocks/>
          </p:cNvSpPr>
          <p:nvPr/>
        </p:nvSpPr>
        <p:spPr>
          <a:xfrm>
            <a:off x="6666183" y="1939166"/>
            <a:ext cx="4432741" cy="479271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4200" dirty="0" smtClean="0"/>
              <a:t>真面目</a:t>
            </a:r>
            <a:endParaRPr lang="en-US" altLang="ja-JP" sz="4200" dirty="0"/>
          </a:p>
          <a:p>
            <a:pPr marL="0" indent="0">
              <a:buNone/>
            </a:pPr>
            <a:r>
              <a:rPr lang="ja-JP" altLang="en-US" dirty="0" smtClean="0"/>
              <a:t>・管理業務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・プロジェクト予定実（）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・</a:t>
            </a:r>
            <a:r>
              <a:rPr lang="en-US" altLang="ja-JP" dirty="0" smtClean="0"/>
              <a:t>SI Valley</a:t>
            </a:r>
          </a:p>
          <a:p>
            <a:pPr marL="0" indent="0">
              <a:buNone/>
            </a:pPr>
            <a:r>
              <a:rPr lang="ja-JP" altLang="en-US" dirty="0" smtClean="0"/>
              <a:t>・ミャンマー・ベトナム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・健康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・</a:t>
            </a:r>
            <a:r>
              <a:rPr lang="en-US" altLang="ja-JP" dirty="0" smtClean="0"/>
              <a:t>4</a:t>
            </a:r>
            <a:r>
              <a:rPr lang="ja-JP" altLang="en-US" dirty="0" smtClean="0"/>
              <a:t>本目の柱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 smtClean="0"/>
              <a:t>・プロジェクト予実管理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・若手の成長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 smtClean="0"/>
              <a:t>・部下の育成・教育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・新規ビジネス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・子育て・教育</a:t>
            </a:r>
            <a:endParaRPr lang="en-US" altLang="ja-JP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1188C-D6C1-47AA-B32D-00DC132B9349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1119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アイデアを受けて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アイデアとして多くのものがでたが、大きく不真面目なものと真面目なものとに分けた。</a:t>
            </a:r>
            <a:endParaRPr lang="en-US" altLang="ja-JP" dirty="0" smtClean="0"/>
          </a:p>
          <a:p>
            <a:r>
              <a:rPr kumimoji="1" lang="ja-JP" altLang="en-US" dirty="0" smtClean="0"/>
              <a:t>チームおっさんの方向性として遊び（不真面目）を持たせながら実際に「吉川部長が喜ぶもの」をつくるという真面目さも持つ方向に進むこととなる。</a:t>
            </a:r>
            <a:endParaRPr kumimoji="1" lang="en-US" altLang="ja-JP" dirty="0" smtClean="0"/>
          </a:p>
          <a:p>
            <a:r>
              <a:rPr lang="ja-JP" altLang="en-US" dirty="0" smtClean="0"/>
              <a:t>不真面目なアイデアである「キャバクラ」「ガールズバー」というキーワードから「キャバ嬢データベースシステム」という遊びを持たせた表テーマでありながら、裏テーマである「業務管理」という実際に使えるツールを制作する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1188C-D6C1-47AA-B32D-00DC132B9349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7872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初期</a:t>
            </a:r>
            <a:r>
              <a:rPr kumimoji="1" lang="ja-JP" altLang="en-US" dirty="0" smtClean="0"/>
              <a:t>原案（会話ベース）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790902" y="5593583"/>
            <a:ext cx="10308021" cy="854513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業務管理アプリへと応用し、実際に役立てるアプリを制作しよう！</a:t>
            </a:r>
            <a:endParaRPr kumimoji="1" lang="en-US" altLang="ja-JP" dirty="0" smtClean="0"/>
          </a:p>
        </p:txBody>
      </p:sp>
      <p:sp>
        <p:nvSpPr>
          <p:cNvPr id="5" name="下矢印 4"/>
          <p:cNvSpPr/>
          <p:nvPr/>
        </p:nvSpPr>
        <p:spPr>
          <a:xfrm>
            <a:off x="4792717" y="4587765"/>
            <a:ext cx="2159876" cy="5833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1188C-D6C1-47AA-B32D-00DC132B9349}" type="slidenum">
              <a:rPr kumimoji="1" lang="ja-JP" altLang="en-US" smtClean="0"/>
              <a:t>5</a:t>
            </a:fld>
            <a:endParaRPr kumimoji="1" lang="ja-JP" altLang="en-US"/>
          </a:p>
        </p:txBody>
      </p:sp>
      <p:sp>
        <p:nvSpPr>
          <p:cNvPr id="8" name="コンテンツ プレースホルダー 2"/>
          <p:cNvSpPr txBox="1">
            <a:spLocks/>
          </p:cNvSpPr>
          <p:nvPr/>
        </p:nvSpPr>
        <p:spPr>
          <a:xfrm>
            <a:off x="730469" y="1667969"/>
            <a:ext cx="10515600" cy="28882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 smtClean="0"/>
              <a:t>キャバ嬢データベース</a:t>
            </a:r>
            <a:endParaRPr lang="en-US" altLang="ja-JP" dirty="0" smtClean="0"/>
          </a:p>
          <a:p>
            <a:pPr lvl="1"/>
            <a:r>
              <a:rPr lang="ja-JP" altLang="en-US" sz="2800" dirty="0"/>
              <a:t>吉川</a:t>
            </a:r>
            <a:r>
              <a:rPr lang="ja-JP" altLang="en-US" sz="2800" dirty="0" smtClean="0"/>
              <a:t>部長が</a:t>
            </a:r>
            <a:r>
              <a:rPr lang="ja-JP" altLang="en-US" sz="2800" dirty="0"/>
              <a:t>経験</a:t>
            </a:r>
            <a:r>
              <a:rPr lang="ja-JP" altLang="en-US" sz="2800" dirty="0" smtClean="0"/>
              <a:t>したキャバクラやガールズバーにおいて安心して通うことができるキャバ嬢データベースをつくる</a:t>
            </a:r>
            <a:endParaRPr lang="en-US" altLang="ja-JP" sz="2800" dirty="0" smtClean="0"/>
          </a:p>
          <a:p>
            <a:pPr lvl="1"/>
            <a:r>
              <a:rPr lang="ja-JP" altLang="en-US" sz="2800" dirty="0" err="1" smtClean="0"/>
              <a:t>ぐる</a:t>
            </a:r>
            <a:r>
              <a:rPr lang="ja-JP" altLang="en-US" sz="2800" dirty="0"/>
              <a:t>ナビ</a:t>
            </a:r>
            <a:r>
              <a:rPr lang="ja-JP" altLang="en-US" sz="2800" dirty="0" smtClean="0"/>
              <a:t>のキャバ嬢版</a:t>
            </a:r>
            <a:endParaRPr lang="en-US" altLang="ja-JP" sz="2800" dirty="0" smtClean="0"/>
          </a:p>
          <a:p>
            <a:pPr lvl="1"/>
            <a:r>
              <a:rPr lang="ja-JP" altLang="en-US" sz="2800" dirty="0"/>
              <a:t>イイ</a:t>
            </a:r>
            <a:r>
              <a:rPr lang="ja-JP" altLang="en-US" sz="2800" dirty="0" err="1" smtClean="0"/>
              <a:t>ねを</a:t>
            </a:r>
            <a:r>
              <a:rPr lang="ja-JP" altLang="en-US" sz="2800" dirty="0" smtClean="0"/>
              <a:t>押せる</a:t>
            </a:r>
            <a:endParaRPr lang="en-US" altLang="ja-JP" sz="2800" dirty="0" smtClean="0"/>
          </a:p>
          <a:p>
            <a:pPr lvl="1"/>
            <a:r>
              <a:rPr lang="ja-JP" altLang="en-US" sz="2800" dirty="0"/>
              <a:t>共有</a:t>
            </a:r>
            <a:r>
              <a:rPr lang="ja-JP" altLang="en-US" sz="2800" dirty="0" smtClean="0"/>
              <a:t>できる</a:t>
            </a:r>
            <a:endParaRPr lang="en-US" altLang="ja-JP" sz="2800" dirty="0" smtClean="0"/>
          </a:p>
        </p:txBody>
      </p:sp>
    </p:spTree>
    <p:extLst>
      <p:ext uri="{BB962C8B-B14F-4D97-AF65-F5344CB8AC3E}">
        <p14:creationId xmlns:p14="http://schemas.microsoft.com/office/powerpoint/2010/main" val="866269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役割分担（午前中段階）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全体</a:t>
            </a:r>
            <a:r>
              <a:rPr lang="ja-JP" altLang="en-US" dirty="0" smtClean="0"/>
              <a:t>まとめ→山崎さん</a:t>
            </a:r>
            <a:endParaRPr lang="ja-JP" altLang="en-US" dirty="0"/>
          </a:p>
          <a:p>
            <a:r>
              <a:rPr lang="ja-JP" altLang="en-US" dirty="0"/>
              <a:t>環境</a:t>
            </a:r>
            <a:r>
              <a:rPr lang="ja-JP" altLang="en-US" dirty="0" smtClean="0"/>
              <a:t>用意（</a:t>
            </a:r>
            <a:r>
              <a:rPr lang="en-US" altLang="ja-JP" dirty="0" err="1" smtClean="0"/>
              <a:t>Git</a:t>
            </a:r>
            <a:r>
              <a:rPr lang="ja-JP" altLang="en-US" dirty="0" smtClean="0"/>
              <a:t>等）→江田さん</a:t>
            </a:r>
            <a:endParaRPr lang="ja-JP" altLang="en-US" dirty="0"/>
          </a:p>
          <a:p>
            <a:r>
              <a:rPr lang="ja-JP" altLang="en-US" dirty="0" smtClean="0"/>
              <a:t>ウェブサーバー→吉野さん</a:t>
            </a:r>
            <a:endParaRPr lang="ja-JP" altLang="en-US" dirty="0"/>
          </a:p>
          <a:p>
            <a:r>
              <a:rPr lang="ja-JP" altLang="en-US" dirty="0" smtClean="0"/>
              <a:t>作りこみ→保留（昼作成）</a:t>
            </a:r>
            <a:endParaRPr lang="ja-JP" altLang="en-US" dirty="0"/>
          </a:p>
          <a:p>
            <a:r>
              <a:rPr lang="ja-JP" altLang="en-US" dirty="0"/>
              <a:t>発表資料（パワーポイント</a:t>
            </a:r>
            <a:r>
              <a:rPr lang="ja-JP" altLang="en-US" dirty="0" smtClean="0"/>
              <a:t>）→坂田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1188C-D6C1-47AA-B32D-00DC132B9349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2727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制作作業工程メモ</a:t>
            </a:r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製品名</a:t>
            </a:r>
            <a:r>
              <a:rPr kumimoji="1" lang="en-US" altLang="ja-JP" dirty="0" smtClean="0"/>
              <a:t>		(</a:t>
            </a:r>
            <a:r>
              <a:rPr kumimoji="1" lang="ja-JP" altLang="en-US" dirty="0" smtClean="0"/>
              <a:t>決定午前中</a:t>
            </a:r>
            <a:r>
              <a:rPr kumimoji="1" lang="en-US" altLang="ja-JP" dirty="0" smtClean="0"/>
              <a:t>)</a:t>
            </a:r>
          </a:p>
          <a:p>
            <a:r>
              <a:rPr lang="ja-JP" altLang="en-US" dirty="0" smtClean="0"/>
              <a:t>サービス内容</a:t>
            </a:r>
            <a:r>
              <a:rPr lang="en-US" altLang="ja-JP" dirty="0" smtClean="0"/>
              <a:t>	(</a:t>
            </a:r>
            <a:r>
              <a:rPr lang="ja-JP" altLang="en-US" dirty="0" smtClean="0"/>
              <a:t>決定午前中</a:t>
            </a:r>
            <a:r>
              <a:rPr lang="en-US" altLang="ja-JP" dirty="0" smtClean="0"/>
              <a:t>)</a:t>
            </a:r>
            <a:endParaRPr lang="en-US" altLang="ja-JP" dirty="0"/>
          </a:p>
          <a:p>
            <a:r>
              <a:rPr kumimoji="1" lang="ja-JP" altLang="en-US" dirty="0" smtClean="0"/>
              <a:t>アーキテクチャ</a:t>
            </a:r>
            <a:r>
              <a:rPr kumimoji="1" lang="en-US" altLang="ja-JP" dirty="0" smtClean="0"/>
              <a:t>	(</a:t>
            </a:r>
            <a:r>
              <a:rPr lang="ja-JP" altLang="en-US" dirty="0" smtClean="0"/>
              <a:t>決定午前中</a:t>
            </a:r>
            <a:r>
              <a:rPr lang="en-US" altLang="ja-JP" dirty="0" smtClean="0"/>
              <a:t>)</a:t>
            </a:r>
            <a:endParaRPr kumimoji="1" lang="en-US" altLang="ja-JP" dirty="0" smtClean="0"/>
          </a:p>
          <a:p>
            <a:r>
              <a:rPr lang="ja-JP" altLang="en-US" dirty="0" smtClean="0"/>
              <a:t>設計</a:t>
            </a:r>
            <a:endParaRPr lang="en-US" altLang="ja-JP" dirty="0" smtClean="0"/>
          </a:p>
          <a:p>
            <a:r>
              <a:rPr kumimoji="1" lang="ja-JP" altLang="en-US" dirty="0"/>
              <a:t>製造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1188C-D6C1-47AA-B32D-00DC132B9349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9208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制作作業</a:t>
            </a:r>
            <a:r>
              <a:rPr lang="ja-JP" altLang="en-US" dirty="0" smtClean="0"/>
              <a:t>工程メモ</a:t>
            </a:r>
            <a:r>
              <a:rPr lang="en-US" altLang="ja-JP" dirty="0" smtClean="0"/>
              <a:t>2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kumimoji="1" lang="ja-JP" altLang="en-US" dirty="0" smtClean="0"/>
              <a:t>製品名</a:t>
            </a:r>
            <a:r>
              <a:rPr kumimoji="1" lang="en-US" altLang="ja-JP" dirty="0" smtClean="0"/>
              <a:t>	</a:t>
            </a:r>
          </a:p>
          <a:p>
            <a:pPr marL="0" indent="0">
              <a:buNone/>
            </a:pPr>
            <a:r>
              <a:rPr lang="en-US" altLang="ja-JP" dirty="0"/>
              <a:t>	</a:t>
            </a:r>
            <a:r>
              <a:rPr kumimoji="1" lang="ja-JP" altLang="en-US" dirty="0" smtClean="0"/>
              <a:t>キャ歯万（キャバクラマネージメントシステム）</a:t>
            </a:r>
            <a:endParaRPr kumimoji="1" lang="en-US" altLang="ja-JP" dirty="0" smtClean="0"/>
          </a:p>
          <a:p>
            <a:r>
              <a:rPr lang="ja-JP" altLang="en-US" dirty="0" smtClean="0"/>
              <a:t>サービス内容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 smtClean="0"/>
              <a:t>	</a:t>
            </a:r>
            <a:r>
              <a:rPr lang="ja-JP" altLang="en-US" dirty="0" smtClean="0"/>
              <a:t>店と人の管理お気に入りが分かる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 smtClean="0"/>
              <a:t>	</a:t>
            </a:r>
            <a:r>
              <a:rPr lang="ja-JP" altLang="en-US" dirty="0" smtClean="0"/>
              <a:t>ログイン認証→ユーザのメンテナンス（好みの設定）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/>
              <a:t>	</a:t>
            </a:r>
            <a:r>
              <a:rPr lang="ja-JP" altLang="en-US" dirty="0" smtClean="0"/>
              <a:t>ログイン後→</a:t>
            </a:r>
            <a:r>
              <a:rPr lang="ja-JP" altLang="en-US" dirty="0" err="1" smtClean="0"/>
              <a:t>れこ</a:t>
            </a:r>
            <a:r>
              <a:rPr lang="ja-JP" altLang="en-US" dirty="0" smtClean="0"/>
              <a:t>面度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/>
              <a:t>	</a:t>
            </a:r>
            <a:r>
              <a:rPr lang="ja-JP" altLang="en-US" dirty="0"/>
              <a:t>特徴検索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 smtClean="0"/>
              <a:t>	</a:t>
            </a:r>
            <a:r>
              <a:rPr lang="ja-JP" altLang="en-US" dirty="0" smtClean="0"/>
              <a:t>レコメンド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/>
              <a:t>	</a:t>
            </a:r>
            <a:r>
              <a:rPr lang="ja-JP" altLang="en-US" dirty="0" smtClean="0"/>
              <a:t>人の顔→レーダーチャート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/>
              <a:t>	</a:t>
            </a:r>
            <a:r>
              <a:rPr lang="ja-JP" altLang="en-US" dirty="0" smtClean="0"/>
              <a:t>実際に言った人は評価が出来る（コメントも入れられる）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 smtClean="0"/>
              <a:t>	</a:t>
            </a:r>
            <a:r>
              <a:rPr lang="ja-JP" altLang="en-US" dirty="0" smtClean="0"/>
              <a:t>評価</a:t>
            </a:r>
            <a:endParaRPr lang="en-US" altLang="ja-JP" dirty="0"/>
          </a:p>
          <a:p>
            <a:r>
              <a:rPr lang="ja-JP" altLang="en-US" dirty="0" smtClean="0"/>
              <a:t>アーキテクチャ</a:t>
            </a:r>
            <a:endParaRPr lang="en-US" altLang="ja-JP" dirty="0" smtClean="0"/>
          </a:p>
          <a:p>
            <a:r>
              <a:rPr lang="ja-JP" altLang="en-US" dirty="0" smtClean="0"/>
              <a:t>設計</a:t>
            </a:r>
            <a:endParaRPr lang="en-US" altLang="ja-JP" dirty="0"/>
          </a:p>
          <a:p>
            <a:r>
              <a:rPr lang="ja-JP" altLang="en-US" dirty="0" smtClean="0"/>
              <a:t>製造</a:t>
            </a:r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1188C-D6C1-47AA-B32D-00DC132B9349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161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サービス内容詳細メモ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49014" y="1794093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ja-JP" altLang="en-US" dirty="0" smtClean="0"/>
              <a:t>自分の好みの店</a:t>
            </a:r>
            <a:r>
              <a:rPr lang="ja-JP" altLang="en-US" dirty="0"/>
              <a:t>と人</a:t>
            </a:r>
            <a:r>
              <a:rPr lang="ja-JP" altLang="en-US" dirty="0" smtClean="0"/>
              <a:t>の</a:t>
            </a:r>
            <a:r>
              <a:rPr lang="ja-JP" altLang="en-US" dirty="0"/>
              <a:t>評価</a:t>
            </a:r>
            <a:r>
              <a:rPr lang="ja-JP" altLang="en-US" dirty="0" smtClean="0"/>
              <a:t>が分かるサービス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 dirty="0" smtClean="0"/>
              <a:t>・ログイン</a:t>
            </a:r>
            <a:r>
              <a:rPr lang="ja-JP" altLang="en-US" dirty="0"/>
              <a:t>認証→ユーザのメンテナンス（好みの設定）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 smtClean="0"/>
              <a:t>・ログイン後→レコメン</a:t>
            </a:r>
            <a:r>
              <a:rPr lang="ja-JP" altLang="en-US" dirty="0"/>
              <a:t>ド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 smtClean="0"/>
              <a:t>・特徴</a:t>
            </a:r>
            <a:r>
              <a:rPr lang="ja-JP" altLang="en-US" dirty="0"/>
              <a:t>検索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 smtClean="0"/>
              <a:t>・レコメンド機能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 smtClean="0"/>
              <a:t>・人</a:t>
            </a:r>
            <a:r>
              <a:rPr lang="ja-JP" altLang="en-US" dirty="0"/>
              <a:t>の</a:t>
            </a:r>
            <a:r>
              <a:rPr lang="ja-JP" altLang="en-US" dirty="0" smtClean="0"/>
              <a:t>顔とレーダーチャートを表示できる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 smtClean="0"/>
              <a:t>・実際に</a:t>
            </a:r>
            <a:r>
              <a:rPr lang="ja-JP" altLang="en-US" dirty="0"/>
              <a:t>行</a:t>
            </a:r>
            <a:r>
              <a:rPr lang="ja-JP" altLang="en-US" dirty="0" smtClean="0"/>
              <a:t>った人</a:t>
            </a:r>
            <a:r>
              <a:rPr lang="ja-JP" altLang="en-US" dirty="0"/>
              <a:t>は評価が出来る（コメントも入れられる</a:t>
            </a:r>
            <a:r>
              <a:rPr lang="ja-JP" altLang="en-US" dirty="0" smtClean="0"/>
              <a:t>）</a:t>
            </a:r>
            <a:endParaRPr lang="en-US" altLang="ja-JP" dirty="0"/>
          </a:p>
          <a:p>
            <a:pPr marL="0" indent="0">
              <a:buNone/>
            </a:pP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1188C-D6C1-47AA-B32D-00DC132B9349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4642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517</Words>
  <Application>Microsoft Office PowerPoint</Application>
  <PresentationFormat>ワイド画面</PresentationFormat>
  <Paragraphs>123</Paragraphs>
  <Slides>14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14</vt:i4>
      </vt:variant>
    </vt:vector>
  </HeadingPairs>
  <TitlesOfParts>
    <vt:vector size="19" baseType="lpstr">
      <vt:lpstr>ＭＳ Ｐゴシック</vt:lpstr>
      <vt:lpstr>Arial</vt:lpstr>
      <vt:lpstr>Calibri</vt:lpstr>
      <vt:lpstr>Calibri Light</vt:lpstr>
      <vt:lpstr>Office テーマ</vt:lpstr>
      <vt:lpstr>ブライソン</vt:lpstr>
      <vt:lpstr>タイムスケジュール</vt:lpstr>
      <vt:lpstr>「吉川部長が喜ぶもの」 アイデア</vt:lpstr>
      <vt:lpstr>アイデアを受けて</vt:lpstr>
      <vt:lpstr>初期原案（会話ベース）</vt:lpstr>
      <vt:lpstr>役割分担（午前中段階）</vt:lpstr>
      <vt:lpstr>制作作業工程メモ1</vt:lpstr>
      <vt:lpstr>制作作業工程メモ2</vt:lpstr>
      <vt:lpstr>サービス内容詳細メモ</vt:lpstr>
      <vt:lpstr>裏テーマ（ここで発表の流れが変わる）</vt:lpstr>
      <vt:lpstr>発表計画１</vt:lpstr>
      <vt:lpstr>発表計画2</vt:lpstr>
      <vt:lpstr>素材</vt:lpstr>
      <vt:lpstr>メモ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ブライソン</dc:title>
  <dc:creator>坂田 慎太郎</dc:creator>
  <cp:lastModifiedBy>坂田 慎太郎</cp:lastModifiedBy>
  <cp:revision>21</cp:revision>
  <dcterms:created xsi:type="dcterms:W3CDTF">2015-06-27T01:07:31Z</dcterms:created>
  <dcterms:modified xsi:type="dcterms:W3CDTF">2015-06-27T05:24:38Z</dcterms:modified>
</cp:coreProperties>
</file>