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E131B-CFCE-496D-AB32-F0F7B2F08A8C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F8B77-D0C4-4260-A2F7-49FB48560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691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2D2DB-4A84-4816-80F4-D0DAD7B4831B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3291E-A96E-4F9F-B09E-E33D79C6A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1087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3291E-A96E-4F9F-B09E-E33D79C6AB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20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22C0-C2DE-4481-9952-A2A4498C1F72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46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A1D5-A864-4132-8371-8421B1500A31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75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BCA6-84FB-44AE-8897-7D4CCB5253D5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40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B26-9122-4883-9D1C-71217E9EDBEB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34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95AB-7205-4C5C-BB75-4B402FEF5397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0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E7BD-4B47-4E32-9A59-E6BAF5878E87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42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DDBD-23B7-4555-9545-2BC3EA8D9472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03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97F3-7412-4648-AA22-751A2E0E161D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0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4879-7D70-4EBE-B071-D2936D04CF53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27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C05C-8F34-4B3A-800E-1B7651F92A06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43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3B04-F2B0-4F0B-9333-8F90BE4BEB7D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30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02C1-103E-4DED-A5DE-B955C1DC4DB8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49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9B7-CF30-41F8-BFAB-9F4B923EAB37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75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FF66-027F-45EC-8584-E0CA094F5A01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07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0A3-6BA0-4714-A86B-466E6A2C756B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48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47F2-EEF3-4D57-9AB8-585A47898A84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9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B2F3-0142-4500-84F8-E4876A4BE877}" type="datetime1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63FF18-F8A7-4033-BE9E-3181F814C6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47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ycen.co.jp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rycen.co.jp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rycen.co.jp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rycen.co.jp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rycen.co.jp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rycen.co.jp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7067" y="1220712"/>
            <a:ext cx="7766936" cy="1646302"/>
          </a:xfrm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rgbClr val="92D050"/>
                </a:solidFill>
              </a:rPr>
              <a:t>ブライソン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ja-JP" altLang="en-US" dirty="0" smtClean="0">
                <a:solidFill>
                  <a:srgbClr val="92D050"/>
                </a:solidFill>
              </a:rPr>
              <a:t>～吉川部長の喜ぶもの～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6" y="3805901"/>
            <a:ext cx="8094134" cy="1096899"/>
          </a:xfrm>
        </p:spPr>
        <p:txBody>
          <a:bodyPr>
            <a:noAutofit/>
          </a:bodyPr>
          <a:lstStyle/>
          <a:p>
            <a:pPr algn="ctr"/>
            <a:r>
              <a:rPr lang="ja-JP" altLang="en-US" sz="4000" dirty="0" smtClean="0"/>
              <a:t>チームおっさん</a:t>
            </a:r>
            <a:endParaRPr lang="en-US" altLang="ja-JP" sz="4000" dirty="0" smtClean="0"/>
          </a:p>
          <a:p>
            <a:pPr algn="ctr"/>
            <a:r>
              <a:rPr lang="zh-TW" altLang="en-US" sz="2000" dirty="0" smtClean="0"/>
              <a:t>吉野 毅</a:t>
            </a:r>
            <a:r>
              <a:rPr lang="ja-JP" altLang="en-US" sz="2000" dirty="0" smtClean="0"/>
              <a:t>　江田 隆志　</a:t>
            </a:r>
            <a:r>
              <a:rPr lang="zh-TW" altLang="en-US" sz="2000" dirty="0" smtClean="0"/>
              <a:t>山崎</a:t>
            </a:r>
            <a:r>
              <a:rPr lang="ja-JP" altLang="en-US" sz="2000" dirty="0"/>
              <a:t> </a:t>
            </a:r>
            <a:r>
              <a:rPr lang="zh-TW" altLang="en-US" sz="2000" dirty="0" smtClean="0"/>
              <a:t>修一</a:t>
            </a:r>
            <a:r>
              <a:rPr lang="ja-JP" altLang="en-US" sz="2000" dirty="0" smtClean="0"/>
              <a:t>　</a:t>
            </a:r>
            <a:r>
              <a:rPr lang="zh-TW" altLang="en-US" sz="2000" dirty="0" smtClean="0"/>
              <a:t>榮 </a:t>
            </a:r>
            <a:r>
              <a:rPr lang="zh-TW" altLang="en-US" sz="2000" dirty="0"/>
              <a:t>高太郎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坂田 慎太郎</a:t>
            </a:r>
            <a:endParaRPr kumimoji="1" lang="en-US" altLang="ja-JP" sz="2000" dirty="0" smtClean="0"/>
          </a:p>
        </p:txBody>
      </p:sp>
      <p:pic>
        <p:nvPicPr>
          <p:cNvPr id="4" name="Picture 2" descr="株式会社 ブライセン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8" y="6145951"/>
            <a:ext cx="3048695" cy="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7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きゃばまん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7" name="Picture 2" descr="株式会社 ブライセン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5" y="6219430"/>
            <a:ext cx="3048695" cy="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吉川</a:t>
            </a:r>
            <a:r>
              <a:rPr lang="ja-JP" altLang="en-US" dirty="0" smtClean="0"/>
              <a:t>部長</a:t>
            </a:r>
            <a:r>
              <a:rPr kumimoji="1" lang="ja-JP" altLang="en-US" dirty="0" smtClean="0"/>
              <a:t>といえば？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592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Picture 2" descr="株式会社 ブライセン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9" y="6219430"/>
            <a:ext cx="3048695" cy="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71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制作物紹介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Picture 2" descr="株式会社 ブライセン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8" y="6227602"/>
            <a:ext cx="3048695" cy="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48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実は裏テーマが！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Picture 2" descr="株式会社 ブライセン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8" y="6227602"/>
            <a:ext cx="3048695" cy="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9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748397"/>
            <a:ext cx="8596668" cy="1320800"/>
          </a:xfrm>
        </p:spPr>
        <p:txBody>
          <a:bodyPr/>
          <a:lstStyle/>
          <a:p>
            <a:pPr algn="ctr"/>
            <a:r>
              <a:rPr lang="ja-JP" altLang="en-US" dirty="0"/>
              <a:t>ご清聴</a:t>
            </a:r>
            <a:r>
              <a:rPr kumimoji="1" lang="ja-JP" altLang="en-US" dirty="0" smtClean="0"/>
              <a:t>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FF18-F8A7-4033-BE9E-3181F814C6D4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Picture 2" descr="株式会社 ブライセン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8" y="6227602"/>
            <a:ext cx="3048695" cy="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49601" y="2433496"/>
            <a:ext cx="3881438" cy="2911078"/>
          </a:xfrm>
        </p:spPr>
      </p:pic>
    </p:spTree>
    <p:extLst>
      <p:ext uri="{BB962C8B-B14F-4D97-AF65-F5344CB8AC3E}">
        <p14:creationId xmlns:p14="http://schemas.microsoft.com/office/powerpoint/2010/main" val="380848387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29</Words>
  <Application>Microsoft Office PowerPoint</Application>
  <PresentationFormat>ワイド画面</PresentationFormat>
  <Paragraphs>16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Microsoft JhengHei</vt:lpstr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ブライソン ～吉川部長の喜ぶもの～</vt:lpstr>
      <vt:lpstr>きゃばまん </vt:lpstr>
      <vt:lpstr>機能</vt:lpstr>
      <vt:lpstr>制作物紹介</vt:lpstr>
      <vt:lpstr>実は裏テーマが！</vt:lpstr>
      <vt:lpstr>ご清聴ありがとうございました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（アプリタイトル）</dc:title>
  <dc:creator>坂田 慎太郎</dc:creator>
  <cp:lastModifiedBy>坂田 慎太郎</cp:lastModifiedBy>
  <cp:revision>7</cp:revision>
  <dcterms:created xsi:type="dcterms:W3CDTF">2015-06-27T01:07:43Z</dcterms:created>
  <dcterms:modified xsi:type="dcterms:W3CDTF">2015-06-27T05:09:21Z</dcterms:modified>
</cp:coreProperties>
</file>