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9"/>
  </p:notesMasterIdLst>
  <p:handoutMasterIdLst>
    <p:handoutMasterId r:id="rId10"/>
  </p:handoutMasterIdLst>
  <p:sldIdLst>
    <p:sldId id="358" r:id="rId2"/>
    <p:sldId id="492" r:id="rId3"/>
    <p:sldId id="485" r:id="rId4"/>
    <p:sldId id="493" r:id="rId5"/>
    <p:sldId id="494" r:id="rId6"/>
    <p:sldId id="495" r:id="rId7"/>
    <p:sldId id="496" r:id="rId8"/>
  </p:sldIdLst>
  <p:sldSz cx="9144000" cy="6858000" type="screen4x3"/>
  <p:notesSz cx="6742113" cy="9872663"/>
  <p:defaultTextStyle>
    <a:defPPr>
      <a:defRPr lang="ja-JP"/>
    </a:defPPr>
    <a:lvl1pPr algn="l" rtl="0" eaLnBrk="0" fontAlgn="base" hangingPunct="0">
      <a:spcBef>
        <a:spcPct val="0"/>
      </a:spcBef>
      <a:spcAft>
        <a:spcPct val="0"/>
      </a:spcAft>
      <a:defRPr kumimoji="1" sz="900" kern="1200">
        <a:solidFill>
          <a:schemeClr val="tx1"/>
        </a:solidFill>
        <a:latin typeface="HGS創英角ｺﾞｼｯｸUB" panose="020B0900000000000000" pitchFamily="50" charset="-128"/>
        <a:ea typeface="HGS創英角ｺﾞｼｯｸUB" panose="020B0900000000000000" pitchFamily="50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900" kern="1200">
        <a:solidFill>
          <a:schemeClr val="tx1"/>
        </a:solidFill>
        <a:latin typeface="HGS創英角ｺﾞｼｯｸUB" panose="020B0900000000000000" pitchFamily="50" charset="-128"/>
        <a:ea typeface="HGS創英角ｺﾞｼｯｸUB" panose="020B0900000000000000" pitchFamily="50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900" kern="1200">
        <a:solidFill>
          <a:schemeClr val="tx1"/>
        </a:solidFill>
        <a:latin typeface="HGS創英角ｺﾞｼｯｸUB" panose="020B0900000000000000" pitchFamily="50" charset="-128"/>
        <a:ea typeface="HGS創英角ｺﾞｼｯｸUB" panose="020B0900000000000000" pitchFamily="50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900" kern="1200">
        <a:solidFill>
          <a:schemeClr val="tx1"/>
        </a:solidFill>
        <a:latin typeface="HGS創英角ｺﾞｼｯｸUB" panose="020B0900000000000000" pitchFamily="50" charset="-128"/>
        <a:ea typeface="HGS創英角ｺﾞｼｯｸUB" panose="020B0900000000000000" pitchFamily="50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900" kern="1200">
        <a:solidFill>
          <a:schemeClr val="tx1"/>
        </a:solidFill>
        <a:latin typeface="HGS創英角ｺﾞｼｯｸUB" panose="020B0900000000000000" pitchFamily="50" charset="-128"/>
        <a:ea typeface="HGS創英角ｺﾞｼｯｸUB" panose="020B0900000000000000" pitchFamily="50" charset="-128"/>
        <a:cs typeface="+mn-cs"/>
      </a:defRPr>
    </a:lvl5pPr>
    <a:lvl6pPr marL="2286000" algn="l" defTabSz="914400" rtl="0" eaLnBrk="1" latinLnBrk="0" hangingPunct="1">
      <a:defRPr kumimoji="1" sz="900" kern="1200">
        <a:solidFill>
          <a:schemeClr val="tx1"/>
        </a:solidFill>
        <a:latin typeface="HGS創英角ｺﾞｼｯｸUB" panose="020B0900000000000000" pitchFamily="50" charset="-128"/>
        <a:ea typeface="HGS創英角ｺﾞｼｯｸUB" panose="020B0900000000000000" pitchFamily="50" charset="-128"/>
        <a:cs typeface="+mn-cs"/>
      </a:defRPr>
    </a:lvl6pPr>
    <a:lvl7pPr marL="2743200" algn="l" defTabSz="914400" rtl="0" eaLnBrk="1" latinLnBrk="0" hangingPunct="1">
      <a:defRPr kumimoji="1" sz="900" kern="1200">
        <a:solidFill>
          <a:schemeClr val="tx1"/>
        </a:solidFill>
        <a:latin typeface="HGS創英角ｺﾞｼｯｸUB" panose="020B0900000000000000" pitchFamily="50" charset="-128"/>
        <a:ea typeface="HGS創英角ｺﾞｼｯｸUB" panose="020B0900000000000000" pitchFamily="50" charset="-128"/>
        <a:cs typeface="+mn-cs"/>
      </a:defRPr>
    </a:lvl7pPr>
    <a:lvl8pPr marL="3200400" algn="l" defTabSz="914400" rtl="0" eaLnBrk="1" latinLnBrk="0" hangingPunct="1">
      <a:defRPr kumimoji="1" sz="900" kern="1200">
        <a:solidFill>
          <a:schemeClr val="tx1"/>
        </a:solidFill>
        <a:latin typeface="HGS創英角ｺﾞｼｯｸUB" panose="020B0900000000000000" pitchFamily="50" charset="-128"/>
        <a:ea typeface="HGS創英角ｺﾞｼｯｸUB" panose="020B0900000000000000" pitchFamily="50" charset="-128"/>
        <a:cs typeface="+mn-cs"/>
      </a:defRPr>
    </a:lvl8pPr>
    <a:lvl9pPr marL="3657600" algn="l" defTabSz="914400" rtl="0" eaLnBrk="1" latinLnBrk="0" hangingPunct="1">
      <a:defRPr kumimoji="1" sz="900" kern="1200">
        <a:solidFill>
          <a:schemeClr val="tx1"/>
        </a:solidFill>
        <a:latin typeface="HGS創英角ｺﾞｼｯｸUB" panose="020B0900000000000000" pitchFamily="50" charset="-128"/>
        <a:ea typeface="HGS創英角ｺﾞｼｯｸUB" panose="020B0900000000000000" pitchFamily="50" charset="-128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44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07">
          <p15:clr>
            <a:srgbClr val="A4A3A4"/>
          </p15:clr>
        </p15:guide>
        <p15:guide id="2" pos="212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9999"/>
    <a:srgbClr val="CCCCFF"/>
    <a:srgbClr val="99FF99"/>
    <a:srgbClr val="FFCCFF"/>
    <a:srgbClr val="CCFF99"/>
    <a:srgbClr val="CCFFCC"/>
    <a:srgbClr val="FFCC66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スタイル (淡色)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スタイル (淡色)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882" y="144"/>
      </p:cViewPr>
      <p:guideLst>
        <p:guide orient="horz" pos="2444"/>
        <p:guide pos="2880"/>
      </p:guideLst>
    </p:cSldViewPr>
  </p:slideViewPr>
  <p:outlineViewPr>
    <p:cViewPr>
      <p:scale>
        <a:sx n="25" d="100"/>
        <a:sy n="25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408"/>
    </p:cViewPr>
  </p:sorterViewPr>
  <p:notesViewPr>
    <p:cSldViewPr snapToGrid="0">
      <p:cViewPr varScale="1">
        <p:scale>
          <a:sx n="81" d="100"/>
          <a:sy n="81" d="100"/>
        </p:scale>
        <p:origin x="-2112" y="-78"/>
      </p:cViewPr>
      <p:guideLst>
        <p:guide orient="horz" pos="3107"/>
        <p:guide pos="212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2588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53" tIns="45725" rIns="91453" bIns="45725" numCol="1" anchor="t" anchorCtr="0" compatLnSpc="1">
            <a:prstTxWarp prst="textNoShape">
              <a:avLst/>
            </a:prstTxWarp>
          </a:bodyPr>
          <a:lstStyle>
            <a:lvl1pPr algn="l" defTabSz="914134" eaLnBrk="1" hangingPunct="1">
              <a:spcBef>
                <a:spcPct val="0"/>
              </a:spcBef>
              <a:defRPr sz="1300">
                <a:latin typeface="Times New Roman" pitchFamily="18" charset="0"/>
                <a:ea typeface="ＭＳ Ｐゴシック" pitchFamily="50" charset="-128"/>
                <a:cs typeface="+mn-cs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9525" y="0"/>
            <a:ext cx="2922588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53" tIns="45725" rIns="91453" bIns="45725" numCol="1" anchor="t" anchorCtr="0" compatLnSpc="1">
            <a:prstTxWarp prst="textNoShape">
              <a:avLst/>
            </a:prstTxWarp>
          </a:bodyPr>
          <a:lstStyle>
            <a:lvl1pPr algn="r" defTabSz="914134" eaLnBrk="1" hangingPunct="1">
              <a:spcBef>
                <a:spcPct val="0"/>
              </a:spcBef>
              <a:defRPr sz="1300">
                <a:latin typeface="Times New Roman" pitchFamily="18" charset="0"/>
                <a:ea typeface="ＭＳ Ｐゴシック" pitchFamily="50" charset="-128"/>
                <a:cs typeface="+mn-cs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06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950"/>
            <a:ext cx="2922588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53" tIns="45725" rIns="91453" bIns="45725" numCol="1" anchor="b" anchorCtr="0" compatLnSpc="1">
            <a:prstTxWarp prst="textNoShape">
              <a:avLst/>
            </a:prstTxWarp>
          </a:bodyPr>
          <a:lstStyle>
            <a:lvl1pPr algn="l" defTabSz="914134" eaLnBrk="1" hangingPunct="1">
              <a:spcBef>
                <a:spcPct val="0"/>
              </a:spcBef>
              <a:defRPr sz="1300">
                <a:latin typeface="Times New Roman" pitchFamily="18" charset="0"/>
                <a:ea typeface="ＭＳ Ｐゴシック" pitchFamily="50" charset="-128"/>
                <a:cs typeface="+mn-cs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06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9525" y="9378950"/>
            <a:ext cx="2922588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53" tIns="45725" rIns="91453" bIns="45725" numCol="1" anchor="b" anchorCtr="0" compatLnSpc="1">
            <a:prstTxWarp prst="textNoShape">
              <a:avLst/>
            </a:prstTxWarp>
          </a:bodyPr>
          <a:lstStyle>
            <a:lvl1pPr algn="r" defTabSz="912813" eaLnBrk="1" hangingPunct="1">
              <a:defRPr sz="1300"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1pPr>
          </a:lstStyle>
          <a:p>
            <a:pPr>
              <a:defRPr/>
            </a:pPr>
            <a:fld id="{82356AB0-5564-4831-B6CB-D8B37B154EC4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0387820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2588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53" tIns="45725" rIns="91453" bIns="45725" numCol="1" anchor="t" anchorCtr="0" compatLnSpc="1">
            <a:prstTxWarp prst="textNoShape">
              <a:avLst/>
            </a:prstTxWarp>
          </a:bodyPr>
          <a:lstStyle>
            <a:lvl1pPr algn="l" defTabSz="914134" eaLnBrk="1" hangingPunct="1">
              <a:spcBef>
                <a:spcPct val="0"/>
              </a:spcBef>
              <a:defRPr sz="1300">
                <a:latin typeface="Times New Roman" pitchFamily="18" charset="0"/>
                <a:ea typeface="ＭＳ Ｐゴシック" pitchFamily="50" charset="-128"/>
                <a:cs typeface="+mn-cs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9525" y="0"/>
            <a:ext cx="2922588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53" tIns="45725" rIns="91453" bIns="45725" numCol="1" anchor="t" anchorCtr="0" compatLnSpc="1">
            <a:prstTxWarp prst="textNoShape">
              <a:avLst/>
            </a:prstTxWarp>
          </a:bodyPr>
          <a:lstStyle>
            <a:lvl1pPr algn="r" defTabSz="914134" eaLnBrk="1" hangingPunct="1">
              <a:spcBef>
                <a:spcPct val="0"/>
              </a:spcBef>
              <a:defRPr sz="1300">
                <a:latin typeface="Times New Roman" pitchFamily="18" charset="0"/>
                <a:ea typeface="ＭＳ Ｐゴシック" pitchFamily="50" charset="-128"/>
                <a:cs typeface="+mn-cs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75" y="739775"/>
            <a:ext cx="4933950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8525" y="4689475"/>
            <a:ext cx="4945063" cy="4443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53" tIns="45725" rIns="91453" bIns="4572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/>
              <a:t>マスタ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950"/>
            <a:ext cx="2922588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53" tIns="45725" rIns="91453" bIns="45725" numCol="1" anchor="b" anchorCtr="0" compatLnSpc="1">
            <a:prstTxWarp prst="textNoShape">
              <a:avLst/>
            </a:prstTxWarp>
          </a:bodyPr>
          <a:lstStyle>
            <a:lvl1pPr algn="l" defTabSz="914134" eaLnBrk="1" hangingPunct="1">
              <a:spcBef>
                <a:spcPct val="0"/>
              </a:spcBef>
              <a:defRPr sz="1300">
                <a:latin typeface="Times New Roman" pitchFamily="18" charset="0"/>
                <a:ea typeface="ＭＳ Ｐゴシック" pitchFamily="50" charset="-128"/>
                <a:cs typeface="+mn-cs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9525" y="9378950"/>
            <a:ext cx="2922588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53" tIns="45725" rIns="91453" bIns="45725" numCol="1" anchor="b" anchorCtr="0" compatLnSpc="1">
            <a:prstTxWarp prst="textNoShape">
              <a:avLst/>
            </a:prstTxWarp>
          </a:bodyPr>
          <a:lstStyle>
            <a:lvl1pPr algn="r" defTabSz="912813" eaLnBrk="1" hangingPunct="1">
              <a:defRPr sz="1300"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1pPr>
          </a:lstStyle>
          <a:p>
            <a:pPr>
              <a:defRPr/>
            </a:pPr>
            <a:fld id="{2950E6F8-1CDF-46C7-A376-3F587247C8A7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2241066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ＭＳ Ｐ明朝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ＭＳ Ｐ明朝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ＭＳ Ｐ明朝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ＭＳ Ｐ明朝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ＭＳ Ｐ明朝" charset="0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ja-JP" altLang="en-US" smtClean="0"/>
          </a:p>
        </p:txBody>
      </p:sp>
    </p:spTree>
    <p:extLst>
      <p:ext uri="{BB962C8B-B14F-4D97-AF65-F5344CB8AC3E}">
        <p14:creationId xmlns:p14="http://schemas.microsoft.com/office/powerpoint/2010/main" val="2082976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71" name="ノート プレースホルダー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ja-JP" altLang="en-US" smtClean="0"/>
          </a:p>
        </p:txBody>
      </p:sp>
      <p:sp>
        <p:nvSpPr>
          <p:cNvPr id="7172" name="スライド番号プレースホルダー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defRPr>
            </a:lvl1pPr>
            <a:lvl2pPr marL="742950" indent="-28575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defRPr>
            </a:lvl2pPr>
            <a:lvl3pPr marL="11430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defRPr>
            </a:lvl3pPr>
            <a:lvl4pPr marL="16002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defRPr>
            </a:lvl4pPr>
            <a:lvl5pPr marL="20574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55972CB7-1DAE-418E-AE8D-2AC8207FF3A3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2</a:t>
            </a:fld>
            <a:endParaRPr lang="en-US" altLang="ja-JP" sz="1300" smtClean="0"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050778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9" name="ノート プレースホルダー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ja-JP" altLang="en-US" smtClean="0"/>
          </a:p>
        </p:txBody>
      </p:sp>
      <p:sp>
        <p:nvSpPr>
          <p:cNvPr id="9220" name="スライド番号プレースホルダー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defRPr>
            </a:lvl1pPr>
            <a:lvl2pPr marL="742950" indent="-28575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defRPr>
            </a:lvl2pPr>
            <a:lvl3pPr marL="11430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defRPr>
            </a:lvl3pPr>
            <a:lvl4pPr marL="16002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defRPr>
            </a:lvl4pPr>
            <a:lvl5pPr marL="20574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02599CEA-2D8C-4BB4-9F2D-0CAC2ACBFA3B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3</a:t>
            </a:fld>
            <a:endParaRPr lang="en-US" altLang="ja-JP" sz="1300" smtClean="0"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274165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9" name="ノート プレースホルダー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ja-JP" altLang="en-US" smtClean="0"/>
          </a:p>
        </p:txBody>
      </p:sp>
      <p:sp>
        <p:nvSpPr>
          <p:cNvPr id="9220" name="スライド番号プレースホルダー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defRPr>
            </a:lvl1pPr>
            <a:lvl2pPr marL="742950" indent="-28575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defRPr>
            </a:lvl2pPr>
            <a:lvl3pPr marL="11430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defRPr>
            </a:lvl3pPr>
            <a:lvl4pPr marL="16002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defRPr>
            </a:lvl4pPr>
            <a:lvl5pPr marL="20574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02599CEA-2D8C-4BB4-9F2D-0CAC2ACBFA3B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4</a:t>
            </a:fld>
            <a:endParaRPr lang="en-US" altLang="ja-JP" sz="1300" smtClean="0"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274165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9" name="ノート プレースホルダー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ja-JP" altLang="en-US" smtClean="0"/>
          </a:p>
        </p:txBody>
      </p:sp>
      <p:sp>
        <p:nvSpPr>
          <p:cNvPr id="9220" name="スライド番号プレースホルダー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defRPr>
            </a:lvl1pPr>
            <a:lvl2pPr marL="742950" indent="-28575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defRPr>
            </a:lvl2pPr>
            <a:lvl3pPr marL="11430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defRPr>
            </a:lvl3pPr>
            <a:lvl4pPr marL="16002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defRPr>
            </a:lvl4pPr>
            <a:lvl5pPr marL="20574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02599CEA-2D8C-4BB4-9F2D-0CAC2ACBFA3B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5</a:t>
            </a:fld>
            <a:endParaRPr lang="en-US" altLang="ja-JP" sz="1300" smtClean="0"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274165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9" name="ノート プレースホルダー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ja-JP" altLang="en-US" smtClean="0"/>
          </a:p>
        </p:txBody>
      </p:sp>
      <p:sp>
        <p:nvSpPr>
          <p:cNvPr id="9220" name="スライド番号プレースホルダー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defRPr>
            </a:lvl1pPr>
            <a:lvl2pPr marL="742950" indent="-28575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defRPr>
            </a:lvl2pPr>
            <a:lvl3pPr marL="11430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defRPr>
            </a:lvl3pPr>
            <a:lvl4pPr marL="16002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defRPr>
            </a:lvl4pPr>
            <a:lvl5pPr marL="20574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02599CEA-2D8C-4BB4-9F2D-0CAC2ACBFA3B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6</a:t>
            </a:fld>
            <a:endParaRPr lang="en-US" altLang="ja-JP" sz="1300" smtClean="0"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274165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9" name="ノート プレースホルダー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ja-JP" altLang="en-US" smtClean="0"/>
          </a:p>
        </p:txBody>
      </p:sp>
      <p:sp>
        <p:nvSpPr>
          <p:cNvPr id="9220" name="スライド番号プレースホルダー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defRPr>
            </a:lvl1pPr>
            <a:lvl2pPr marL="742950" indent="-28575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defRPr>
            </a:lvl2pPr>
            <a:lvl3pPr marL="11430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defRPr>
            </a:lvl3pPr>
            <a:lvl4pPr marL="16002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defRPr>
            </a:lvl4pPr>
            <a:lvl5pPr marL="20574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02599CEA-2D8C-4BB4-9F2D-0CAC2ACBFA3B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7</a:t>
            </a:fld>
            <a:endParaRPr lang="en-US" altLang="ja-JP" sz="1300" smtClean="0"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274165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ja-JP" altLang="en-US" smtClean="0"/>
              <a:t>マスタ サブタイトルの書式設定</a:t>
            </a:r>
            <a:endParaRPr lang="ja-JP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882707-A45F-4943-B6AF-8D0D25211B9C}" type="datetime1">
              <a:rPr lang="ja-JP" altLang="en-US"/>
              <a:pPr>
                <a:defRPr/>
              </a:pPr>
              <a:t>2015/6/27</a:t>
            </a:fld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00B6E5-6479-4670-8A67-A6A46E9F89FE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060724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3981E-EBAD-4610-8D45-3670A5382356}" type="datetime1">
              <a:rPr lang="ja-JP" altLang="en-US"/>
              <a:pPr>
                <a:defRPr/>
              </a:pPr>
              <a:t>2015/6/27</a:t>
            </a:fld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4F5186-2361-4C5C-937D-4AEDB3856108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197592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772275" y="461963"/>
            <a:ext cx="2181225" cy="6119812"/>
          </a:xfrm>
        </p:spPr>
        <p:txBody>
          <a:bodyPr vert="eaVert"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228600" y="461963"/>
            <a:ext cx="6391275" cy="6119812"/>
          </a:xfrm>
        </p:spPr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21FB7C-E1B0-4E1C-85CF-2237ECA2FE8A}" type="datetime1">
              <a:rPr lang="ja-JP" altLang="en-US"/>
              <a:pPr>
                <a:defRPr/>
              </a:pPr>
              <a:t>2015/6/27</a:t>
            </a:fld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6F1BD5-E447-42CD-AA0B-D70F26A3F8A6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5106483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タイトルと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27088" y="461963"/>
            <a:ext cx="8126412" cy="457200"/>
          </a:xfrm>
        </p:spPr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表プレースホルダ 2"/>
          <p:cNvSpPr>
            <a:spLocks noGrp="1"/>
          </p:cNvSpPr>
          <p:nvPr>
            <p:ph type="tbl" idx="1"/>
          </p:nvPr>
        </p:nvSpPr>
        <p:spPr>
          <a:xfrm>
            <a:off x="228600" y="1073150"/>
            <a:ext cx="8686800" cy="5508625"/>
          </a:xfrm>
        </p:spPr>
        <p:txBody>
          <a:bodyPr/>
          <a:lstStyle/>
          <a:p>
            <a:pPr lvl="0"/>
            <a:endParaRPr lang="ja-JP" alt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4D6B0E-17EC-478D-B00F-DC349152FC58}" type="datetime1">
              <a:rPr lang="ja-JP" altLang="en-US"/>
              <a:pPr>
                <a:defRPr/>
              </a:pPr>
              <a:t>2015/6/27</a:t>
            </a:fld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5DB93A-EF0F-4355-A042-CB8A4DBD7967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372879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F1D243-B1B6-4C9F-B0AA-FE378A648875}" type="datetime1">
              <a:rPr lang="ja-JP" altLang="en-US"/>
              <a:pPr>
                <a:defRPr/>
              </a:pPr>
              <a:t>2015/6/27</a:t>
            </a:fld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9CF1D4-5B0B-4E92-B4E6-E28051D2F37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667108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9CA89E-3A26-4180-BCB0-CDEEFA768F22}" type="datetime1">
              <a:rPr lang="ja-JP" altLang="en-US"/>
              <a:pPr>
                <a:defRPr/>
              </a:pPr>
              <a:t>2015/6/27</a:t>
            </a:fld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121C8B-F0D2-4997-844A-F5D40AE64970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9631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228600" y="1073150"/>
            <a:ext cx="4267200" cy="5508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073150"/>
            <a:ext cx="4267200" cy="5508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D2CB12-48D4-4DA7-B319-0C18AF3C03C1}" type="datetime1">
              <a:rPr lang="ja-JP" altLang="en-US"/>
              <a:pPr>
                <a:defRPr/>
              </a:pPr>
              <a:t>2015/6/27</a:t>
            </a:fld>
            <a:endParaRPr lang="en-US" altLang="ja-JP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170520-7E22-41CB-85AF-D60FD17C8549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92404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7A9976-536C-425C-80F9-C6F73FC1FB31}" type="datetime1">
              <a:rPr lang="ja-JP" altLang="en-US"/>
              <a:pPr>
                <a:defRPr/>
              </a:pPr>
              <a:t>2015/6/27</a:t>
            </a:fld>
            <a:endParaRPr lang="en-US" altLang="ja-JP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6546D8-B358-4D36-923F-1C06B9661F36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524862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216463-31CC-470A-A0BC-80424E500BB0}" type="datetime1">
              <a:rPr lang="ja-JP" altLang="en-US"/>
              <a:pPr>
                <a:defRPr/>
              </a:pPr>
              <a:t>2015/6/27</a:t>
            </a:fld>
            <a:endParaRPr lang="en-US" altLang="ja-JP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40752A-1BBA-4D59-AD2F-000D9E227DBF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271045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F0A955-B090-4946-9DB1-72AD86D9466C}" type="datetime1">
              <a:rPr lang="ja-JP" altLang="en-US"/>
              <a:pPr>
                <a:defRPr/>
              </a:pPr>
              <a:t>2015/6/27</a:t>
            </a:fld>
            <a:endParaRPr lang="en-US" altLang="ja-JP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622FBA-B362-4E66-9CCA-0811A0B85D48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008965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C778EA-CAB0-442E-A764-A56A975FFACF}" type="datetime1">
              <a:rPr lang="ja-JP" altLang="en-US"/>
              <a:pPr>
                <a:defRPr/>
              </a:pPr>
              <a:t>2015/6/27</a:t>
            </a:fld>
            <a:endParaRPr lang="en-US" altLang="ja-JP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E71561-6068-4271-A717-51C618DC17F6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215627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 smtClean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380B07-89F7-40DD-BA45-AE7DBE3C2159}" type="datetime1">
              <a:rPr lang="ja-JP" altLang="en-US"/>
              <a:pPr>
                <a:defRPr/>
              </a:pPr>
              <a:t>2015/6/27</a:t>
            </a:fld>
            <a:endParaRPr lang="en-US" altLang="ja-JP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87A5F7-F846-4EF0-BE7F-346CB0E88AC0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027839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6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4"/>
          <p:cNvSpPr>
            <a:spLocks noChangeArrowheads="1"/>
          </p:cNvSpPr>
          <p:nvPr userDrawn="1"/>
        </p:nvSpPr>
        <p:spPr bwMode="auto">
          <a:xfrm>
            <a:off x="0" y="6657975"/>
            <a:ext cx="9144000" cy="200025"/>
          </a:xfrm>
          <a:prstGeom prst="rect">
            <a:avLst/>
          </a:prstGeom>
          <a:solidFill>
            <a:srgbClr val="003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900">
                <a:solidFill>
                  <a:schemeClr val="tx1"/>
                </a:solidFill>
                <a:latin typeface="HGS創英角ｺﾞｼｯｸUB" pitchFamily="50" charset="-128"/>
                <a:ea typeface="HGS創英角ｺﾞｼｯｸUB" pitchFamily="50" charset="-128"/>
              </a:defRPr>
            </a:lvl1pPr>
            <a:lvl2pPr marL="742950" indent="-285750">
              <a:defRPr kumimoji="1" sz="900">
                <a:solidFill>
                  <a:schemeClr val="tx1"/>
                </a:solidFill>
                <a:latin typeface="HGS創英角ｺﾞｼｯｸUB" pitchFamily="50" charset="-128"/>
                <a:ea typeface="HGS創英角ｺﾞｼｯｸUB" pitchFamily="50" charset="-128"/>
              </a:defRPr>
            </a:lvl2pPr>
            <a:lvl3pPr marL="1143000" indent="-228600">
              <a:defRPr kumimoji="1" sz="900">
                <a:solidFill>
                  <a:schemeClr val="tx1"/>
                </a:solidFill>
                <a:latin typeface="HGS創英角ｺﾞｼｯｸUB" pitchFamily="50" charset="-128"/>
                <a:ea typeface="HGS創英角ｺﾞｼｯｸUB" pitchFamily="50" charset="-128"/>
              </a:defRPr>
            </a:lvl3pPr>
            <a:lvl4pPr marL="1600200" indent="-228600">
              <a:defRPr kumimoji="1" sz="900">
                <a:solidFill>
                  <a:schemeClr val="tx1"/>
                </a:solidFill>
                <a:latin typeface="HGS創英角ｺﾞｼｯｸUB" pitchFamily="50" charset="-128"/>
                <a:ea typeface="HGS創英角ｺﾞｼｯｸUB" pitchFamily="50" charset="-128"/>
              </a:defRPr>
            </a:lvl4pPr>
            <a:lvl5pPr marL="2057400" indent="-228600">
              <a:defRPr kumimoji="1" sz="900">
                <a:solidFill>
                  <a:schemeClr val="tx1"/>
                </a:solidFill>
                <a:latin typeface="HGS創英角ｺﾞｼｯｸUB" pitchFamily="50" charset="-128"/>
                <a:ea typeface="HGS創英角ｺﾞｼｯｸUB" pitchFamily="50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HGS創英角ｺﾞｼｯｸUB" pitchFamily="50" charset="-128"/>
                <a:ea typeface="HGS創英角ｺﾞｼｯｸUB" pitchFamily="50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HGS創英角ｺﾞｼｯｸUB" pitchFamily="50" charset="-128"/>
                <a:ea typeface="HGS創英角ｺﾞｼｯｸUB" pitchFamily="50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HGS創英角ｺﾞｼｯｸUB" pitchFamily="50" charset="-128"/>
                <a:ea typeface="HGS創英角ｺﾞｼｯｸUB" pitchFamily="50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HGS創英角ｺﾞｼｯｸUB" pitchFamily="50" charset="-128"/>
                <a:ea typeface="HGS創英角ｺﾞｼｯｸUB" pitchFamily="50" charset="-128"/>
              </a:defRPr>
            </a:lvl9pPr>
          </a:lstStyle>
          <a:p>
            <a:pPr algn="ctr" eaLnBrk="1" hangingPunct="1">
              <a:defRPr/>
            </a:pPr>
            <a:endParaRPr lang="ja-JP" altLang="en-US" sz="2400" smtClean="0">
              <a:latin typeface="ＭＳ Ｐゴシック" pitchFamily="50" charset="-128"/>
              <a:ea typeface="ＭＳ Ｐゴシック" pitchFamily="50" charset="-128"/>
            </a:endParaRPr>
          </a:p>
        </p:txBody>
      </p:sp>
      <p:sp>
        <p:nvSpPr>
          <p:cNvPr id="1027" name="Rectangle 14"/>
          <p:cNvSpPr>
            <a:spLocks noChangeArrowheads="1"/>
          </p:cNvSpPr>
          <p:nvPr/>
        </p:nvSpPr>
        <p:spPr bwMode="auto">
          <a:xfrm>
            <a:off x="0" y="6657975"/>
            <a:ext cx="9144000" cy="200025"/>
          </a:xfrm>
          <a:prstGeom prst="rect">
            <a:avLst/>
          </a:prstGeom>
          <a:solidFill>
            <a:srgbClr val="003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900">
                <a:solidFill>
                  <a:schemeClr val="tx1"/>
                </a:solidFill>
                <a:latin typeface="HGS創英角ｺﾞｼｯｸUB" pitchFamily="50" charset="-128"/>
                <a:ea typeface="HGS創英角ｺﾞｼｯｸUB" pitchFamily="50" charset="-128"/>
              </a:defRPr>
            </a:lvl1pPr>
            <a:lvl2pPr marL="742950" indent="-285750">
              <a:defRPr kumimoji="1" sz="900">
                <a:solidFill>
                  <a:schemeClr val="tx1"/>
                </a:solidFill>
                <a:latin typeface="HGS創英角ｺﾞｼｯｸUB" pitchFamily="50" charset="-128"/>
                <a:ea typeface="HGS創英角ｺﾞｼｯｸUB" pitchFamily="50" charset="-128"/>
              </a:defRPr>
            </a:lvl2pPr>
            <a:lvl3pPr marL="1143000" indent="-228600">
              <a:defRPr kumimoji="1" sz="900">
                <a:solidFill>
                  <a:schemeClr val="tx1"/>
                </a:solidFill>
                <a:latin typeface="HGS創英角ｺﾞｼｯｸUB" pitchFamily="50" charset="-128"/>
                <a:ea typeface="HGS創英角ｺﾞｼｯｸUB" pitchFamily="50" charset="-128"/>
              </a:defRPr>
            </a:lvl3pPr>
            <a:lvl4pPr marL="1600200" indent="-228600">
              <a:defRPr kumimoji="1" sz="900">
                <a:solidFill>
                  <a:schemeClr val="tx1"/>
                </a:solidFill>
                <a:latin typeface="HGS創英角ｺﾞｼｯｸUB" pitchFamily="50" charset="-128"/>
                <a:ea typeface="HGS創英角ｺﾞｼｯｸUB" pitchFamily="50" charset="-128"/>
              </a:defRPr>
            </a:lvl4pPr>
            <a:lvl5pPr marL="2057400" indent="-228600">
              <a:defRPr kumimoji="1" sz="900">
                <a:solidFill>
                  <a:schemeClr val="tx1"/>
                </a:solidFill>
                <a:latin typeface="HGS創英角ｺﾞｼｯｸUB" pitchFamily="50" charset="-128"/>
                <a:ea typeface="HGS創英角ｺﾞｼｯｸUB" pitchFamily="50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HGS創英角ｺﾞｼｯｸUB" pitchFamily="50" charset="-128"/>
                <a:ea typeface="HGS創英角ｺﾞｼｯｸUB" pitchFamily="50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HGS創英角ｺﾞｼｯｸUB" pitchFamily="50" charset="-128"/>
                <a:ea typeface="HGS創英角ｺﾞｼｯｸUB" pitchFamily="50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HGS創英角ｺﾞｼｯｸUB" pitchFamily="50" charset="-128"/>
                <a:ea typeface="HGS創英角ｺﾞｼｯｸUB" pitchFamily="50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HGS創英角ｺﾞｼｯｸUB" pitchFamily="50" charset="-128"/>
                <a:ea typeface="HGS創英角ｺﾞｼｯｸUB" pitchFamily="50" charset="-128"/>
              </a:defRPr>
            </a:lvl9pPr>
          </a:lstStyle>
          <a:p>
            <a:pPr algn="ctr" eaLnBrk="1" hangingPunct="1">
              <a:defRPr/>
            </a:pPr>
            <a:endParaRPr lang="ja-JP" altLang="en-US" sz="2400" smtClean="0">
              <a:latin typeface="ＭＳ Ｐゴシック" pitchFamily="50" charset="-128"/>
              <a:ea typeface="ＭＳ Ｐゴシック" pitchFamily="50" charset="-128"/>
            </a:endParaRPr>
          </a:p>
        </p:txBody>
      </p:sp>
      <p:pic>
        <p:nvPicPr>
          <p:cNvPr id="1028" name="Picture 9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013" y="466725"/>
            <a:ext cx="588962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27088" y="461963"/>
            <a:ext cx="8126412" cy="4572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タイトルの書式設定</a:t>
            </a:r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073150"/>
            <a:ext cx="8686800" cy="550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8600" y="6638925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28D2F03D-560C-4C8C-A684-6174D40C9712}" type="datetime1">
              <a:rPr lang="ja-JP" altLang="en-US"/>
              <a:pPr>
                <a:defRPr/>
              </a:pPr>
              <a:t>2015/6/27</a:t>
            </a:fld>
            <a:endParaRPr lang="en-US" altLang="ja-JP"/>
          </a:p>
        </p:txBody>
      </p:sp>
      <p:sp>
        <p:nvSpPr>
          <p:cNvPr id="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638925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defRPr>
                <a:solidFill>
                  <a:schemeClr val="bg1"/>
                </a:solidFill>
                <a:latin typeface="HGS創英角ｺﾞｼｯｸUB" pitchFamily="50" charset="-128"/>
                <a:ea typeface="HGS創英角ｺﾞｼｯｸUB" pitchFamily="50" charset="-128"/>
                <a:cs typeface="+mn-cs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638925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C11183E1-F43C-4A96-9D1A-59A1D710089D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pic>
        <p:nvPicPr>
          <p:cNvPr id="1034" name="Picture 12" descr="C:\Documents and Settings\Administrator\デスクトップ\1.jp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" y="0"/>
            <a:ext cx="916305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5" name="Line 15"/>
          <p:cNvSpPr>
            <a:spLocks noChangeShapeType="1"/>
          </p:cNvSpPr>
          <p:nvPr/>
        </p:nvSpPr>
        <p:spPr bwMode="auto">
          <a:xfrm>
            <a:off x="0" y="990600"/>
            <a:ext cx="9144000" cy="0"/>
          </a:xfrm>
          <a:prstGeom prst="line">
            <a:avLst/>
          </a:prstGeom>
          <a:noFill/>
          <a:ln w="57150" cmpd="thickThin">
            <a:solidFill>
              <a:srgbClr val="00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036" name="Line 16"/>
          <p:cNvSpPr>
            <a:spLocks noChangeShapeType="1"/>
          </p:cNvSpPr>
          <p:nvPr/>
        </p:nvSpPr>
        <p:spPr bwMode="auto">
          <a:xfrm>
            <a:off x="0" y="6629400"/>
            <a:ext cx="9144000" cy="0"/>
          </a:xfrm>
          <a:prstGeom prst="line">
            <a:avLst/>
          </a:prstGeom>
          <a:noFill/>
          <a:ln w="57150" cmpd="thinThick">
            <a:solidFill>
              <a:srgbClr val="00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pic>
        <p:nvPicPr>
          <p:cNvPr id="1037" name="Picture 9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013" y="466725"/>
            <a:ext cx="588962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12" descr="C:\Documents and Settings\Administrator\デスクトップ\1.jpg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" y="0"/>
            <a:ext cx="916305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" name="Line 15"/>
          <p:cNvSpPr>
            <a:spLocks noChangeShapeType="1"/>
          </p:cNvSpPr>
          <p:nvPr userDrawn="1"/>
        </p:nvSpPr>
        <p:spPr bwMode="auto">
          <a:xfrm>
            <a:off x="0" y="990600"/>
            <a:ext cx="9144000" cy="0"/>
          </a:xfrm>
          <a:prstGeom prst="line">
            <a:avLst/>
          </a:prstGeom>
          <a:noFill/>
          <a:ln w="57150" cmpd="thickThin">
            <a:solidFill>
              <a:srgbClr val="00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040" name="Line 16"/>
          <p:cNvSpPr>
            <a:spLocks noChangeShapeType="1"/>
          </p:cNvSpPr>
          <p:nvPr userDrawn="1"/>
        </p:nvSpPr>
        <p:spPr bwMode="auto">
          <a:xfrm>
            <a:off x="0" y="6629400"/>
            <a:ext cx="9144000" cy="0"/>
          </a:xfrm>
          <a:prstGeom prst="line">
            <a:avLst/>
          </a:prstGeom>
          <a:noFill/>
          <a:ln w="57150" cmpd="thinThick">
            <a:solidFill>
              <a:srgbClr val="00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+mj-lt"/>
          <a:ea typeface="+mj-ea"/>
          <a:cs typeface="HGS創英角ｺﾞｼｯｸUB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HGS創英角ｺﾞｼｯｸUB" pitchFamily="50" charset="-128"/>
          <a:ea typeface="HGS創英角ｺﾞｼｯｸUB" pitchFamily="50" charset="-128"/>
          <a:cs typeface="HGS創英角ｺﾞｼｯｸUB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HGS創英角ｺﾞｼｯｸUB" pitchFamily="50" charset="-128"/>
          <a:ea typeface="HGS創英角ｺﾞｼｯｸUB" pitchFamily="50" charset="-128"/>
          <a:cs typeface="HGS創英角ｺﾞｼｯｸUB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HGS創英角ｺﾞｼｯｸUB" pitchFamily="50" charset="-128"/>
          <a:ea typeface="HGS創英角ｺﾞｼｯｸUB" pitchFamily="50" charset="-128"/>
          <a:cs typeface="HGS創英角ｺﾞｼｯｸUB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HGS創英角ｺﾞｼｯｸUB" pitchFamily="50" charset="-128"/>
          <a:ea typeface="HGS創英角ｺﾞｼｯｸUB" pitchFamily="50" charset="-128"/>
          <a:cs typeface="HGS創英角ｺﾞｼｯｸUB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HGS創英角ｺﾞｼｯｸUB" pitchFamily="50" charset="-128"/>
          <a:ea typeface="HGS創英角ｺﾞｼｯｸUB" pitchFamily="50" charset="-128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HGS創英角ｺﾞｼｯｸUB" pitchFamily="50" charset="-128"/>
          <a:ea typeface="HGS創英角ｺﾞｼｯｸUB" pitchFamily="50" charset="-128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HGS創英角ｺﾞｼｯｸUB" pitchFamily="50" charset="-128"/>
          <a:ea typeface="HGS創英角ｺﾞｼｯｸUB" pitchFamily="50" charset="-128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HGS創英角ｺﾞｼｯｸUB" pitchFamily="50" charset="-128"/>
          <a:ea typeface="HGS創英角ｺﾞｼｯｸUB" pitchFamily="5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16"/>
        </a:buBlip>
        <a:defRPr kumimoji="1" sz="3200">
          <a:solidFill>
            <a:schemeClr val="tx1"/>
          </a:solidFill>
          <a:latin typeface="+mn-lt"/>
          <a:ea typeface="+mn-ea"/>
          <a:cs typeface="HGS創英角ｺﾞｼｯｸUB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Blip>
          <a:blip r:embed="rId17"/>
        </a:buBlip>
        <a:defRPr kumimoji="1" sz="1400">
          <a:solidFill>
            <a:schemeClr val="tx1"/>
          </a:solidFill>
          <a:latin typeface="+mn-lt"/>
          <a:ea typeface="+mn-ea"/>
          <a:cs typeface="HGS創英角ｺﾞｼｯｸUB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Blip>
          <a:blip r:embed="rId18"/>
        </a:buBlip>
        <a:defRPr kumimoji="1" sz="1400">
          <a:solidFill>
            <a:schemeClr val="tx1"/>
          </a:solidFill>
          <a:latin typeface="+mn-lt"/>
          <a:ea typeface="+mn-ea"/>
          <a:cs typeface="HGS創英角ｺﾞｼｯｸUB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Blip>
          <a:blip r:embed="rId19"/>
        </a:buBlip>
        <a:defRPr kumimoji="1" sz="1400">
          <a:solidFill>
            <a:schemeClr val="tx1"/>
          </a:solidFill>
          <a:latin typeface="+mn-lt"/>
          <a:ea typeface="+mn-ea"/>
          <a:cs typeface="HGS創英角ｺﾞｼｯｸUB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1400">
          <a:solidFill>
            <a:schemeClr val="tx1"/>
          </a:solidFill>
          <a:latin typeface="+mn-lt"/>
          <a:ea typeface="+mn-ea"/>
          <a:cs typeface="HGS創英角ｺﾞｼｯｸUB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hyperlink" Target="https://www.atlassian.com/ja/software/sourcetree/overview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BrythonTeamOssan/brython1st" TargetMode="External"/><Relationship Id="rId3" Type="http://schemas.openxmlformats.org/officeDocument/2006/relationships/image" Target="../media/image10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3.png"/><Relationship Id="rId7" Type="http://schemas.openxmlformats.org/officeDocument/2006/relationships/hyperlink" Target="https://github.com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日付プレースホルダ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176E272-6419-4E86-B0E6-57058D6B534A}" type="datetime1">
              <a:rPr lang="ja-JP" altLang="en-US" sz="9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2015/6/27</a:t>
            </a:fld>
            <a:endParaRPr lang="en-US" altLang="ja-JP" sz="900" smtClean="0">
              <a:solidFill>
                <a:schemeClr val="bg1"/>
              </a:solidFill>
            </a:endParaRPr>
          </a:p>
        </p:txBody>
      </p:sp>
      <p:sp>
        <p:nvSpPr>
          <p:cNvPr id="4099" name="スライド番号プレースホル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8BCA44A-BDCD-4936-BC2A-455017874561}" type="slidenum">
              <a:rPr lang="en-US" altLang="ja-JP" sz="9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ja-JP" sz="900" smtClean="0">
              <a:solidFill>
                <a:schemeClr val="bg1"/>
              </a:solidFill>
            </a:endParaRPr>
          </a:p>
        </p:txBody>
      </p:sp>
      <p:sp>
        <p:nvSpPr>
          <p:cNvPr id="66562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685800" y="1320800"/>
            <a:ext cx="7772400" cy="2108200"/>
          </a:xfrm>
          <a:ln w="38100" cmpd="dbl">
            <a:solidFill>
              <a:srgbClr val="009900"/>
            </a:solidFill>
          </a:ln>
        </p:spPr>
        <p:txBody>
          <a:bodyPr/>
          <a:lstStyle/>
          <a:p>
            <a:pPr algn="ctr" eaLnBrk="1" hangingPunct="1">
              <a:defRPr/>
            </a:pPr>
            <a:r>
              <a:rPr lang="en-US" altLang="ja-JP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GitHub</a:t>
            </a:r>
            <a:r>
              <a:rPr lang="ja-JP" alt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利用</a:t>
            </a:r>
            <a:r>
              <a:rPr lang="en-US" altLang="ja-JP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/>
            </a:r>
            <a:br>
              <a:rPr lang="en-US" altLang="ja-JP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ja-JP" alt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（</a:t>
            </a:r>
            <a:r>
              <a:rPr lang="ja-JP" altLang="en-US" sz="24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ち</a:t>
            </a:r>
            <a:r>
              <a:rPr lang="ja-JP" alt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ー</a:t>
            </a:r>
            <a:r>
              <a:rPr lang="ja-JP" altLang="en-US" sz="24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むおっさん</a:t>
            </a:r>
            <a:r>
              <a:rPr lang="ja-JP" alt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用）</a:t>
            </a:r>
          </a:p>
        </p:txBody>
      </p:sp>
      <p:sp>
        <p:nvSpPr>
          <p:cNvPr id="446467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1358900" y="4791075"/>
            <a:ext cx="6400800" cy="609600"/>
          </a:xfrm>
        </p:spPr>
        <p:txBody>
          <a:bodyPr/>
          <a:lstStyle/>
          <a:p>
            <a:pPr marL="0" indent="0" algn="ctr" eaLnBrk="1" hangingPunct="1">
              <a:buFontTx/>
              <a:buNone/>
              <a:defRPr/>
            </a:pPr>
            <a:r>
              <a:rPr lang="en-US" altLang="ja-JP" sz="1200" b="1" dirty="0" smtClean="0">
                <a:effectLst>
                  <a:outerShdw blurRad="38100" dist="38100" dir="2700000" algn="tl">
                    <a:srgbClr val="DDDDDD"/>
                  </a:outerShdw>
                </a:effectLst>
              </a:rPr>
              <a:t>2015</a:t>
            </a:r>
            <a:r>
              <a:rPr lang="ja-JP" altLang="en-US" sz="1200" b="1" dirty="0" smtClean="0">
                <a:effectLst>
                  <a:outerShdw blurRad="38100" dist="38100" dir="2700000" algn="tl">
                    <a:srgbClr val="DDDDDD"/>
                  </a:outerShdw>
                </a:effectLst>
              </a:rPr>
              <a:t>年</a:t>
            </a:r>
            <a:r>
              <a:rPr lang="en-US" altLang="ja-JP" sz="1200" b="1" dirty="0" smtClean="0">
                <a:effectLst>
                  <a:outerShdw blurRad="38100" dist="38100" dir="2700000" algn="tl">
                    <a:srgbClr val="DDDDDD"/>
                  </a:outerShdw>
                </a:effectLst>
              </a:rPr>
              <a:t> 06</a:t>
            </a:r>
            <a:r>
              <a:rPr lang="ja-JP" altLang="en-US" sz="1200" b="1" dirty="0" smtClean="0">
                <a:effectLst>
                  <a:outerShdw blurRad="38100" dist="38100" dir="2700000" algn="tl">
                    <a:srgbClr val="DDDDDD"/>
                  </a:outerShdw>
                </a:effectLst>
              </a:rPr>
              <a:t>月</a:t>
            </a:r>
            <a:r>
              <a:rPr lang="en-US" altLang="ja-JP" sz="1200" b="1" dirty="0" smtClean="0">
                <a:effectLst>
                  <a:outerShdw blurRad="38100" dist="38100" dir="2700000" algn="tl">
                    <a:srgbClr val="DDDDDD"/>
                  </a:outerShdw>
                </a:effectLst>
              </a:rPr>
              <a:t>27</a:t>
            </a:r>
            <a:r>
              <a:rPr lang="ja-JP" altLang="en-US" sz="1200" b="1" dirty="0" smtClean="0">
                <a:effectLst>
                  <a:outerShdw blurRad="38100" dist="38100" dir="2700000" algn="tl">
                    <a:srgbClr val="DDDDDD"/>
                  </a:outerShdw>
                </a:effectLst>
              </a:rPr>
              <a:t>日</a:t>
            </a:r>
            <a:endParaRPr lang="en-US" altLang="ja-JP" sz="1200" b="1" dirty="0">
              <a:effectLst>
                <a:outerShdw blurRad="38100" dist="38100" dir="2700000" algn="tl">
                  <a:srgbClr val="DDDDDD"/>
                </a:outerShdw>
              </a:effectLst>
            </a:endParaRPr>
          </a:p>
        </p:txBody>
      </p:sp>
      <p:pic>
        <p:nvPicPr>
          <p:cNvPr id="4102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2388" y="5434013"/>
            <a:ext cx="3932237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日付プレースホル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EA88DF6-47E8-4C9D-BBC9-FD2193C421DA}" type="datetime1">
              <a:rPr lang="ja-JP" altLang="en-US" sz="90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pPr>
                <a:spcBef>
                  <a:spcPct val="0"/>
                </a:spcBef>
                <a:buFontTx/>
                <a:buNone/>
              </a:pPr>
              <a:t>2015/6/27</a:t>
            </a:fld>
            <a:endParaRPr lang="en-US" altLang="ja-JP" sz="900" smtClean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147" name="スライド番号プレースホル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79A6E9A-028A-42AD-9D7E-0136C0B4DEB4}" type="slidenum">
              <a:rPr lang="en-US" altLang="ja-JP" sz="90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ja-JP" sz="900" smtClean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１．</a:t>
            </a:r>
            <a:r>
              <a:rPr lang="en-US" altLang="ja-JP" dirty="0" err="1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SourceTree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ダウンロード</a:t>
            </a:r>
          </a:p>
        </p:txBody>
      </p:sp>
      <p:sp>
        <p:nvSpPr>
          <p:cNvPr id="6149" name="AutoShape 27" descr="s"/>
          <p:cNvSpPr>
            <a:spLocks noChangeAspect="1" noChangeArrowheads="1"/>
          </p:cNvSpPr>
          <p:nvPr/>
        </p:nvSpPr>
        <p:spPr bwMode="auto">
          <a:xfrm>
            <a:off x="3529013" y="1638300"/>
            <a:ext cx="9525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endParaRPr lang="ja-JP" altLang="en-US" sz="9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テキスト ボックス 107"/>
          <p:cNvSpPr txBox="1">
            <a:spLocks noChangeArrowheads="1"/>
          </p:cNvSpPr>
          <p:nvPr/>
        </p:nvSpPr>
        <p:spPr bwMode="auto">
          <a:xfrm>
            <a:off x="283152" y="5062547"/>
            <a:ext cx="886084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ja-JP" altLang="en-US" sz="1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■</a:t>
            </a:r>
            <a:r>
              <a:rPr lang="en-US" altLang="ja-JP" sz="1800" dirty="0" err="1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SourceTree</a:t>
            </a:r>
            <a:r>
              <a:rPr lang="ja-JP" altLang="en-US" sz="1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ダウンロード</a:t>
            </a:r>
            <a:r>
              <a:rPr lang="en-US" altLang="ja-JP" sz="1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URL</a:t>
            </a:r>
            <a:endParaRPr lang="en-US" altLang="ja-JP" sz="1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ja-JP" sz="1800" dirty="0" smtClean="0">
                <a:latin typeface="メイリオ" panose="020B0604030504040204" pitchFamily="50" charset="-128"/>
                <a:ea typeface="メイリオ" panose="020B0604030504040204" pitchFamily="50" charset="-128"/>
                <a:hlinkClick r:id="rId7"/>
              </a:rPr>
              <a:t>https</a:t>
            </a:r>
            <a:r>
              <a:rPr lang="en-US" altLang="ja-JP" sz="1800" dirty="0">
                <a:latin typeface="メイリオ" panose="020B0604030504040204" pitchFamily="50" charset="-128"/>
                <a:ea typeface="メイリオ" panose="020B0604030504040204" pitchFamily="50" charset="-128"/>
                <a:hlinkClick r:id="rId7"/>
              </a:rPr>
              <a:t>://</a:t>
            </a:r>
            <a:r>
              <a:rPr lang="en-US" altLang="ja-JP" sz="1800" dirty="0" smtClean="0">
                <a:latin typeface="メイリオ" panose="020B0604030504040204" pitchFamily="50" charset="-128"/>
                <a:ea typeface="メイリオ" panose="020B0604030504040204" pitchFamily="50" charset="-128"/>
                <a:hlinkClick r:id="rId7"/>
              </a:rPr>
              <a:t>www.atlassian.com/ja/software/sourcetree/overview</a:t>
            </a:r>
            <a:endParaRPr lang="en-US" altLang="ja-JP" sz="18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ja-JP" sz="18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505" y="1293359"/>
            <a:ext cx="6543675" cy="340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4848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日付プレースホル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11E5B61-F928-4E02-BC5D-4F32DEAED64B}" type="datetime1">
              <a:rPr lang="ja-JP" altLang="en-US" sz="90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pPr>
                <a:spcBef>
                  <a:spcPct val="0"/>
                </a:spcBef>
                <a:buFontTx/>
                <a:buNone/>
              </a:pPr>
              <a:t>2015/6/27</a:t>
            </a:fld>
            <a:endParaRPr lang="en-US" altLang="ja-JP" sz="900" smtClean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195" name="スライド番号プレースホル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2794EC8-96F6-4030-BA41-CBBF395683CC}" type="slidenum">
              <a:rPr lang="en-US" altLang="ja-JP" sz="90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ja-JP" sz="900" smtClean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２．設定①</a:t>
            </a:r>
          </a:p>
        </p:txBody>
      </p:sp>
      <p:sp>
        <p:nvSpPr>
          <p:cNvPr id="8197" name="AutoShape 27" descr="s"/>
          <p:cNvSpPr>
            <a:spLocks noChangeAspect="1" noChangeArrowheads="1"/>
          </p:cNvSpPr>
          <p:nvPr/>
        </p:nvSpPr>
        <p:spPr bwMode="auto">
          <a:xfrm>
            <a:off x="3529013" y="1638300"/>
            <a:ext cx="9525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endParaRPr lang="ja-JP" altLang="en-US" sz="9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198" name="テキスト ボックス 107"/>
          <p:cNvSpPr txBox="1">
            <a:spLocks noChangeArrowheads="1"/>
          </p:cNvSpPr>
          <p:nvPr/>
        </p:nvSpPr>
        <p:spPr bwMode="auto">
          <a:xfrm>
            <a:off x="228600" y="1265238"/>
            <a:ext cx="851852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ja-JP" altLang="en-US" sz="2000" i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①インストール後　左上の「新規／クローン作成」を選択</a:t>
            </a:r>
            <a:endParaRPr lang="en-US" altLang="ja-JP" sz="200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337" y="1704975"/>
            <a:ext cx="6552746" cy="43848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正方形/長方形 1"/>
          <p:cNvSpPr/>
          <p:nvPr/>
        </p:nvSpPr>
        <p:spPr bwMode="auto">
          <a:xfrm>
            <a:off x="228600" y="1944914"/>
            <a:ext cx="1527629" cy="522514"/>
          </a:xfrm>
          <a:prstGeom prst="rect">
            <a:avLst/>
          </a:prstGeom>
          <a:noFill/>
          <a:ln w="25400" cap="rnd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GS創英角ｺﾞｼｯｸUB" pitchFamily="50" charset="-128"/>
              <a:ea typeface="HGS創英角ｺﾞｼｯｸUB" pitchFamily="50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997" y="1944914"/>
            <a:ext cx="6117318" cy="4093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4" name="日付プレースホル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4"/>
              </a:buBlip>
              <a:defRPr kumimoji="1" sz="32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2pPr>
            <a:lvl3pPr marL="1143000" indent="-228600">
              <a:spcBef>
                <a:spcPct val="20000"/>
              </a:spcBef>
              <a:buBlip>
                <a:blip r:embed="rId6"/>
              </a:buBlip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3pPr>
            <a:lvl4pPr marL="1600200" indent="-228600">
              <a:spcBef>
                <a:spcPct val="20000"/>
              </a:spcBef>
              <a:buBlip>
                <a:blip r:embed="rId7"/>
              </a:buBlip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11E5B61-F928-4E02-BC5D-4F32DEAED64B}" type="datetime1">
              <a:rPr lang="ja-JP" altLang="en-US" sz="90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pPr>
                <a:spcBef>
                  <a:spcPct val="0"/>
                </a:spcBef>
                <a:buFontTx/>
                <a:buNone/>
              </a:pPr>
              <a:t>2015/6/27</a:t>
            </a:fld>
            <a:endParaRPr lang="en-US" altLang="ja-JP" sz="900" smtClean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195" name="スライド番号プレースホル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4"/>
              </a:buBlip>
              <a:defRPr kumimoji="1" sz="32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2pPr>
            <a:lvl3pPr marL="1143000" indent="-228600">
              <a:spcBef>
                <a:spcPct val="20000"/>
              </a:spcBef>
              <a:buBlip>
                <a:blip r:embed="rId6"/>
              </a:buBlip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3pPr>
            <a:lvl4pPr marL="1600200" indent="-228600">
              <a:spcBef>
                <a:spcPct val="20000"/>
              </a:spcBef>
              <a:buBlip>
                <a:blip r:embed="rId7"/>
              </a:buBlip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2794EC8-96F6-4030-BA41-CBBF395683CC}" type="slidenum">
              <a:rPr lang="en-US" altLang="ja-JP" sz="90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ja-JP" sz="900" smtClean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２．設定②</a:t>
            </a:r>
          </a:p>
        </p:txBody>
      </p:sp>
      <p:sp>
        <p:nvSpPr>
          <p:cNvPr id="8197" name="AutoShape 27" descr="s"/>
          <p:cNvSpPr>
            <a:spLocks noChangeAspect="1" noChangeArrowheads="1"/>
          </p:cNvSpPr>
          <p:nvPr/>
        </p:nvSpPr>
        <p:spPr bwMode="auto">
          <a:xfrm>
            <a:off x="3529013" y="1638300"/>
            <a:ext cx="9525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4"/>
              </a:buBlip>
              <a:defRPr kumimoji="1" sz="32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2pPr>
            <a:lvl3pPr marL="1143000" indent="-228600">
              <a:spcBef>
                <a:spcPct val="20000"/>
              </a:spcBef>
              <a:buBlip>
                <a:blip r:embed="rId6"/>
              </a:buBlip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3pPr>
            <a:lvl4pPr marL="1600200" indent="-228600">
              <a:spcBef>
                <a:spcPct val="20000"/>
              </a:spcBef>
              <a:buBlip>
                <a:blip r:embed="rId7"/>
              </a:buBlip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endParaRPr lang="ja-JP" altLang="en-US" sz="9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198" name="テキスト ボックス 107"/>
          <p:cNvSpPr txBox="1">
            <a:spLocks noChangeArrowheads="1"/>
          </p:cNvSpPr>
          <p:nvPr/>
        </p:nvSpPr>
        <p:spPr bwMode="auto">
          <a:xfrm>
            <a:off x="228600" y="1265238"/>
            <a:ext cx="851852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4"/>
              </a:buBlip>
              <a:defRPr kumimoji="1" sz="32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2pPr>
            <a:lvl3pPr marL="1143000" indent="-228600">
              <a:spcBef>
                <a:spcPct val="20000"/>
              </a:spcBef>
              <a:buBlip>
                <a:blip r:embed="rId6"/>
              </a:buBlip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3pPr>
            <a:lvl4pPr marL="1600200" indent="-228600">
              <a:spcBef>
                <a:spcPct val="20000"/>
              </a:spcBef>
              <a:buBlip>
                <a:blip r:embed="rId7"/>
              </a:buBlip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ja-JP" altLang="en-US" sz="2000" i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②リポジトリクローン画面で元のパス</a:t>
            </a:r>
            <a:r>
              <a:rPr lang="en-US" altLang="ja-JP" sz="2000" i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URL</a:t>
            </a:r>
            <a:r>
              <a:rPr lang="ja-JP" altLang="en-US" sz="2000" i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をインプットしてください。</a:t>
            </a:r>
            <a:endParaRPr lang="en-US" altLang="ja-JP" sz="200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" name="正方形/長方形 1"/>
          <p:cNvSpPr/>
          <p:nvPr/>
        </p:nvSpPr>
        <p:spPr bwMode="auto">
          <a:xfrm>
            <a:off x="2623457" y="3527436"/>
            <a:ext cx="4024086" cy="261257"/>
          </a:xfrm>
          <a:prstGeom prst="rect">
            <a:avLst/>
          </a:prstGeom>
          <a:noFill/>
          <a:ln w="25400" cap="rnd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GS創英角ｺﾞｼｯｸUB" pitchFamily="50" charset="-128"/>
              <a:ea typeface="HGS創英角ｺﾞｼｯｸUB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52811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877" y="2379254"/>
            <a:ext cx="6117318" cy="4093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4" name="日付プレースホル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4"/>
              </a:buBlip>
              <a:defRPr kumimoji="1" sz="32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2pPr>
            <a:lvl3pPr marL="1143000" indent="-228600">
              <a:spcBef>
                <a:spcPct val="20000"/>
              </a:spcBef>
              <a:buBlip>
                <a:blip r:embed="rId6"/>
              </a:buBlip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3pPr>
            <a:lvl4pPr marL="1600200" indent="-228600">
              <a:spcBef>
                <a:spcPct val="20000"/>
              </a:spcBef>
              <a:buBlip>
                <a:blip r:embed="rId7"/>
              </a:buBlip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11E5B61-F928-4E02-BC5D-4F32DEAED64B}" type="datetime1">
              <a:rPr lang="ja-JP" altLang="en-US" sz="90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pPr>
                <a:spcBef>
                  <a:spcPct val="0"/>
                </a:spcBef>
                <a:buFontTx/>
                <a:buNone/>
              </a:pPr>
              <a:t>2015/6/27</a:t>
            </a:fld>
            <a:endParaRPr lang="en-US" altLang="ja-JP" sz="900" smtClean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195" name="スライド番号プレースホル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4"/>
              </a:buBlip>
              <a:defRPr kumimoji="1" sz="32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2pPr>
            <a:lvl3pPr marL="1143000" indent="-228600">
              <a:spcBef>
                <a:spcPct val="20000"/>
              </a:spcBef>
              <a:buBlip>
                <a:blip r:embed="rId6"/>
              </a:buBlip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3pPr>
            <a:lvl4pPr marL="1600200" indent="-228600">
              <a:spcBef>
                <a:spcPct val="20000"/>
              </a:spcBef>
              <a:buBlip>
                <a:blip r:embed="rId7"/>
              </a:buBlip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2794EC8-96F6-4030-BA41-CBBF395683CC}" type="slidenum">
              <a:rPr lang="en-US" altLang="ja-JP" sz="90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ja-JP" sz="900" smtClean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２．設定②③</a:t>
            </a:r>
          </a:p>
        </p:txBody>
      </p:sp>
      <p:sp>
        <p:nvSpPr>
          <p:cNvPr id="8197" name="AutoShape 27" descr="s"/>
          <p:cNvSpPr>
            <a:spLocks noChangeAspect="1" noChangeArrowheads="1"/>
          </p:cNvSpPr>
          <p:nvPr/>
        </p:nvSpPr>
        <p:spPr bwMode="auto">
          <a:xfrm>
            <a:off x="3529013" y="1638300"/>
            <a:ext cx="9525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4"/>
              </a:buBlip>
              <a:defRPr kumimoji="1" sz="32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2pPr>
            <a:lvl3pPr marL="1143000" indent="-228600">
              <a:spcBef>
                <a:spcPct val="20000"/>
              </a:spcBef>
              <a:buBlip>
                <a:blip r:embed="rId6"/>
              </a:buBlip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3pPr>
            <a:lvl4pPr marL="1600200" indent="-228600">
              <a:spcBef>
                <a:spcPct val="20000"/>
              </a:spcBef>
              <a:buBlip>
                <a:blip r:embed="rId7"/>
              </a:buBlip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endParaRPr lang="ja-JP" altLang="en-US" sz="9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198" name="テキスト ボックス 107"/>
          <p:cNvSpPr txBox="1">
            <a:spLocks noChangeArrowheads="1"/>
          </p:cNvSpPr>
          <p:nvPr/>
        </p:nvSpPr>
        <p:spPr bwMode="auto">
          <a:xfrm>
            <a:off x="228600" y="1265238"/>
            <a:ext cx="8518525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4"/>
              </a:buBlip>
              <a:defRPr kumimoji="1" sz="32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2pPr>
            <a:lvl3pPr marL="1143000" indent="-228600">
              <a:spcBef>
                <a:spcPct val="20000"/>
              </a:spcBef>
              <a:buBlip>
                <a:blip r:embed="rId6"/>
              </a:buBlip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3pPr>
            <a:lvl4pPr marL="1600200" indent="-228600">
              <a:spcBef>
                <a:spcPct val="20000"/>
              </a:spcBef>
              <a:buBlip>
                <a:blip r:embed="rId7"/>
              </a:buBlip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ja-JP" altLang="en-US" sz="2000" i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②リポジトリクローン画面で「元のパス</a:t>
            </a:r>
            <a:r>
              <a:rPr lang="en-US" altLang="ja-JP" sz="2000" i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URL</a:t>
            </a:r>
            <a:r>
              <a:rPr lang="ja-JP" altLang="en-US" sz="2000" i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」に以下の</a:t>
            </a:r>
            <a:r>
              <a:rPr lang="en-US" altLang="ja-JP" sz="2000" i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URL</a:t>
            </a:r>
            <a:r>
              <a:rPr lang="ja-JP" altLang="en-US" sz="2000" i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を入力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ja-JP" altLang="en-US" sz="2000" i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　</a:t>
            </a:r>
            <a:r>
              <a:rPr lang="en-US" altLang="ja-JP" sz="2000" i="1" dirty="0">
                <a:latin typeface="メイリオ" panose="020B0604030504040204" pitchFamily="50" charset="-128"/>
                <a:ea typeface="メイリオ" panose="020B0604030504040204" pitchFamily="50" charset="-128"/>
                <a:hlinkClick r:id="rId8"/>
              </a:rPr>
              <a:t>https://</a:t>
            </a:r>
            <a:r>
              <a:rPr lang="en-US" altLang="ja-JP" sz="2000" i="1" dirty="0" smtClean="0">
                <a:latin typeface="メイリオ" panose="020B0604030504040204" pitchFamily="50" charset="-128"/>
                <a:ea typeface="メイリオ" panose="020B0604030504040204" pitchFamily="50" charset="-128"/>
                <a:hlinkClick r:id="rId8"/>
              </a:rPr>
              <a:t>github.com/BrythonTeamOssan/brython1st</a:t>
            </a:r>
            <a:endParaRPr lang="en-US" altLang="ja-JP" sz="200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" name="正方形/長方形 1"/>
          <p:cNvSpPr/>
          <p:nvPr/>
        </p:nvSpPr>
        <p:spPr bwMode="auto">
          <a:xfrm>
            <a:off x="2485344" y="3956060"/>
            <a:ext cx="4024086" cy="261257"/>
          </a:xfrm>
          <a:prstGeom prst="rect">
            <a:avLst/>
          </a:prstGeom>
          <a:noFill/>
          <a:ln w="25400" cap="rnd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GS創英角ｺﾞｼｯｸUB" pitchFamily="50" charset="-128"/>
              <a:ea typeface="HGS創英角ｺﾞｼｯｸUB" pitchFamily="50" charset="-128"/>
            </a:endParaRPr>
          </a:p>
        </p:txBody>
      </p:sp>
      <p:sp>
        <p:nvSpPr>
          <p:cNvPr id="9" name="正方形/長方形 8"/>
          <p:cNvSpPr/>
          <p:nvPr/>
        </p:nvSpPr>
        <p:spPr bwMode="auto">
          <a:xfrm>
            <a:off x="5309234" y="5339091"/>
            <a:ext cx="723901" cy="261257"/>
          </a:xfrm>
          <a:prstGeom prst="rect">
            <a:avLst/>
          </a:prstGeom>
          <a:noFill/>
          <a:ln w="25400" cap="rnd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GS創英角ｺﾞｼｯｸUB" pitchFamily="50" charset="-128"/>
              <a:ea typeface="HGS創英角ｺﾞｼｯｸUB" pitchFamily="50" charset="-128"/>
            </a:endParaRPr>
          </a:p>
        </p:txBody>
      </p:sp>
      <p:sp>
        <p:nvSpPr>
          <p:cNvPr id="3" name="四角形吹き出し 2"/>
          <p:cNvSpPr/>
          <p:nvPr/>
        </p:nvSpPr>
        <p:spPr bwMode="auto">
          <a:xfrm>
            <a:off x="6915150" y="3895725"/>
            <a:ext cx="1924049" cy="1573994"/>
          </a:xfrm>
          <a:prstGeom prst="wedgeRectCallout">
            <a:avLst>
              <a:gd name="adj1" fmla="val -114890"/>
              <a:gd name="adj2" fmla="val 45556"/>
            </a:avLst>
          </a:prstGeom>
          <a:solidFill>
            <a:schemeClr val="bg1"/>
          </a:solidFill>
          <a:ln w="9525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③他は</a:t>
            </a:r>
            <a:r>
              <a:rPr kumimoji="1" lang="en-US" altLang="ja-JP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TAB</a:t>
            </a:r>
            <a:r>
              <a:rPr kumimoji="1" lang="ja-JP" alt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で遷</a:t>
            </a:r>
            <a:r>
              <a:rPr kumimoji="1" lang="ja-JP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移してクローンボタンを選択</a:t>
            </a:r>
            <a:endParaRPr kumimoji="1" lang="en-US" altLang="ja-JP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1200" dirty="0" smtClean="0"/>
              <a:t>（＃入力内容は</a:t>
            </a:r>
            <a:r>
              <a:rPr lang="en-US" altLang="ja-JP" sz="1200" dirty="0" smtClean="0"/>
              <a:t>TAB</a:t>
            </a:r>
            <a:r>
              <a:rPr lang="ja-JP" altLang="en-US" sz="1200" dirty="0" smtClean="0"/>
              <a:t>でデフォルト入力される場所）</a:t>
            </a:r>
            <a:endParaRPr kumimoji="1" lang="ja-JP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91108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日付プレースホル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11E5B61-F928-4E02-BC5D-4F32DEAED64B}" type="datetime1">
              <a:rPr lang="ja-JP" altLang="en-US" sz="90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pPr>
                <a:spcBef>
                  <a:spcPct val="0"/>
                </a:spcBef>
                <a:buFontTx/>
                <a:buNone/>
              </a:pPr>
              <a:t>2015/6/27</a:t>
            </a:fld>
            <a:endParaRPr lang="en-US" altLang="ja-JP" sz="900" smtClean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195" name="スライド番号プレースホル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2794EC8-96F6-4030-BA41-CBBF395683CC}" type="slidenum">
              <a:rPr lang="en-US" altLang="ja-JP" sz="90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ja-JP" sz="900" smtClean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２．設定④</a:t>
            </a:r>
          </a:p>
        </p:txBody>
      </p:sp>
      <p:sp>
        <p:nvSpPr>
          <p:cNvPr id="8197" name="AutoShape 27" descr="s"/>
          <p:cNvSpPr>
            <a:spLocks noChangeAspect="1" noChangeArrowheads="1"/>
          </p:cNvSpPr>
          <p:nvPr/>
        </p:nvSpPr>
        <p:spPr bwMode="auto">
          <a:xfrm>
            <a:off x="3529013" y="1638300"/>
            <a:ext cx="9525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endParaRPr lang="ja-JP" altLang="en-US" sz="9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198" name="テキスト ボックス 107"/>
          <p:cNvSpPr txBox="1">
            <a:spLocks noChangeArrowheads="1"/>
          </p:cNvSpPr>
          <p:nvPr/>
        </p:nvSpPr>
        <p:spPr bwMode="auto">
          <a:xfrm>
            <a:off x="228600" y="1265238"/>
            <a:ext cx="851852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ja-JP" altLang="en-US" sz="2000" i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④左側に「</a:t>
            </a:r>
            <a:r>
              <a:rPr lang="en-US" altLang="ja-JP" sz="2000" i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brython1st</a:t>
            </a:r>
            <a:r>
              <a:rPr lang="ja-JP" altLang="en-US" sz="2000" i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」のローカルリポジトリが出来ていれば成功</a:t>
            </a:r>
            <a:endParaRPr lang="en-US" altLang="ja-JP" sz="2000" i="1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25" y="1879361"/>
            <a:ext cx="6276975" cy="4200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正方形/長方形 11"/>
          <p:cNvSpPr/>
          <p:nvPr/>
        </p:nvSpPr>
        <p:spPr bwMode="auto">
          <a:xfrm>
            <a:off x="542925" y="2910216"/>
            <a:ext cx="1847850" cy="261257"/>
          </a:xfrm>
          <a:prstGeom prst="rect">
            <a:avLst/>
          </a:prstGeom>
          <a:noFill/>
          <a:ln w="25400" cap="rnd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GS創英角ｺﾞｼｯｸUB" pitchFamily="50" charset="-128"/>
              <a:ea typeface="HGS創英角ｺﾞｼｯｸUB" pitchFamily="50" charset="-128"/>
            </a:endParaRPr>
          </a:p>
        </p:txBody>
      </p:sp>
      <p:sp>
        <p:nvSpPr>
          <p:cNvPr id="13" name="正方形/長方形 12"/>
          <p:cNvSpPr/>
          <p:nvPr/>
        </p:nvSpPr>
        <p:spPr bwMode="auto">
          <a:xfrm>
            <a:off x="3219449" y="2801359"/>
            <a:ext cx="3457575" cy="627641"/>
          </a:xfrm>
          <a:prstGeom prst="rect">
            <a:avLst/>
          </a:prstGeom>
          <a:noFill/>
          <a:ln w="25400" cap="rnd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GS創英角ｺﾞｼｯｸUB" pitchFamily="50" charset="-128"/>
              <a:ea typeface="HGS創英角ｺﾞｼｯｸUB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7167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日付プレースホル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11E5B61-F928-4E02-BC5D-4F32DEAED64B}" type="datetime1">
              <a:rPr lang="ja-JP" altLang="en-US" sz="90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pPr>
                <a:spcBef>
                  <a:spcPct val="0"/>
                </a:spcBef>
                <a:buFontTx/>
                <a:buNone/>
              </a:pPr>
              <a:t>2015/6/27</a:t>
            </a:fld>
            <a:endParaRPr lang="en-US" altLang="ja-JP" sz="900" smtClean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195" name="スライド番号プレースホル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2794EC8-96F6-4030-BA41-CBBF395683CC}" type="slidenum">
              <a:rPr lang="en-US" altLang="ja-JP" sz="90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ja-JP" sz="900" smtClean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３．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Appendix</a:t>
            </a:r>
            <a:endParaRPr lang="ja-JP" altLang="en-US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197" name="AutoShape 27" descr="s"/>
          <p:cNvSpPr>
            <a:spLocks noChangeAspect="1" noChangeArrowheads="1"/>
          </p:cNvSpPr>
          <p:nvPr/>
        </p:nvSpPr>
        <p:spPr bwMode="auto">
          <a:xfrm>
            <a:off x="3529013" y="1638300"/>
            <a:ext cx="9525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endParaRPr lang="ja-JP" altLang="en-US" sz="9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198" name="テキスト ボックス 107"/>
          <p:cNvSpPr txBox="1">
            <a:spLocks noChangeArrowheads="1"/>
          </p:cNvSpPr>
          <p:nvPr/>
        </p:nvSpPr>
        <p:spPr bwMode="auto">
          <a:xfrm>
            <a:off x="228600" y="1265238"/>
            <a:ext cx="8518525" cy="5016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ja-JP" altLang="en-US" sz="2000" i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①</a:t>
            </a:r>
            <a:r>
              <a:rPr lang="en-US" altLang="ja-JP" sz="2000" i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GitHub</a:t>
            </a:r>
            <a:r>
              <a:rPr lang="ja-JP" altLang="en-US" sz="2000" i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でユーザ登録しましょう。</a:t>
            </a:r>
            <a:endParaRPr lang="en-US" altLang="ja-JP" sz="2000" i="1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ja-JP" altLang="en-US" sz="2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</a:t>
            </a:r>
            <a:r>
              <a:rPr lang="en-US" altLang="ja-JP" sz="2000" i="1" dirty="0">
                <a:latin typeface="メイリオ" panose="020B0604030504040204" pitchFamily="50" charset="-128"/>
                <a:ea typeface="メイリオ" panose="020B0604030504040204" pitchFamily="50" charset="-128"/>
                <a:hlinkClick r:id="rId7"/>
              </a:rPr>
              <a:t>https://github.com</a:t>
            </a:r>
            <a:r>
              <a:rPr lang="en-US" altLang="ja-JP" sz="2000" i="1" dirty="0" smtClean="0">
                <a:latin typeface="メイリオ" panose="020B0604030504040204" pitchFamily="50" charset="-128"/>
                <a:ea typeface="メイリオ" panose="020B0604030504040204" pitchFamily="50" charset="-128"/>
                <a:hlinkClick r:id="rId7"/>
              </a:rPr>
              <a:t>/</a:t>
            </a:r>
            <a:endParaRPr lang="en-US" altLang="ja-JP" sz="2000" i="1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ja-JP" sz="200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ja-JP" sz="2000" i="1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ja-JP" sz="200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ja-JP" sz="2000" i="1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ja-JP" sz="200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ja-JP" sz="2000" i="1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ja-JP" sz="2000" i="1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ja-JP" altLang="en-US" sz="2000" i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②コミットの際はローカルリポジトリにコミットした後、リモートへ</a:t>
            </a:r>
            <a:endParaRPr lang="en-US" altLang="ja-JP" sz="2000" i="1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ja-JP" altLang="en-US" sz="2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</a:t>
            </a:r>
            <a:r>
              <a:rPr lang="en-US" altLang="ja-JP" sz="2000" i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Push</a:t>
            </a:r>
            <a:r>
              <a:rPr lang="ja-JP" altLang="en-US" sz="2000" i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してください。</a:t>
            </a:r>
            <a:endParaRPr lang="en-US" altLang="ja-JP" sz="2000" i="1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1" y="2158836"/>
            <a:ext cx="6267450" cy="275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3723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ブライセンフォーマット">
  <a:themeElements>
    <a:clrScheme name="ブライセンフォーマット 9">
      <a:dk1>
        <a:srgbClr val="000000"/>
      </a:dk1>
      <a:lt1>
        <a:srgbClr val="FFFFFF"/>
      </a:lt1>
      <a:dk2>
        <a:srgbClr val="000000"/>
      </a:dk2>
      <a:lt2>
        <a:srgbClr val="B2B2B2"/>
      </a:lt2>
      <a:accent1>
        <a:srgbClr val="99FF99"/>
      </a:accent1>
      <a:accent2>
        <a:srgbClr val="FF0000"/>
      </a:accent2>
      <a:accent3>
        <a:srgbClr val="FFFFFF"/>
      </a:accent3>
      <a:accent4>
        <a:srgbClr val="000000"/>
      </a:accent4>
      <a:accent5>
        <a:srgbClr val="CAFFCA"/>
      </a:accent5>
      <a:accent6>
        <a:srgbClr val="E70000"/>
      </a:accent6>
      <a:hlink>
        <a:srgbClr val="99CCFF"/>
      </a:hlink>
      <a:folHlink>
        <a:srgbClr val="FF9933"/>
      </a:folHlink>
    </a:clrScheme>
    <a:fontScheme name="ブライセンフォーマット">
      <a:majorFont>
        <a:latin typeface="HGS創英角ｺﾞｼｯｸUB"/>
        <a:ea typeface="HGS創英角ｺﾞｼｯｸUB"/>
        <a:cs typeface=""/>
      </a:majorFont>
      <a:minorFont>
        <a:latin typeface="HGS創英角ｺﾞｼｯｸUB"/>
        <a:ea typeface="HGS創英角ｺﾞｼｯｸUB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rnd" cmpd="sng" algn="ctr">
          <a:solidFill>
            <a:schemeClr val="tx1"/>
          </a:solidFill>
          <a:prstDash val="sysDot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ja-JP" sz="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GS創英角ｺﾞｼｯｸUB" pitchFamily="50" charset="-128"/>
            <a:ea typeface="HGS創英角ｺﾞｼｯｸUB" pitchFamily="50" charset="-128"/>
          </a:defRPr>
        </a:defPPr>
      </a:lstStyle>
    </a:spDef>
    <a:lnDef>
      <a:spPr bwMode="auto">
        <a:solidFill>
          <a:schemeClr val="bg1"/>
        </a:solidFill>
        <a:ln w="9525" cap="rnd" cmpd="sng" algn="ctr">
          <a:solidFill>
            <a:schemeClr val="tx1"/>
          </a:solidFill>
          <a:prstDash val="solid"/>
          <a:round/>
          <a:headEnd type="none" w="med" len="med"/>
          <a:tailEnd type="triangle"/>
        </a:ln>
        <a:effectLst/>
      </a:spPr>
      <a:bodyPr/>
      <a:lstStyle/>
    </a:lnDef>
  </a:objectDefaults>
  <a:extraClrSchemeLst>
    <a:extraClrScheme>
      <a:clrScheme name="ブライセンフォーマット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ブライセンフォーマット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ブライセンフォーマット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ブライセンフォーマット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ブライセンフォーマット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ブライセンフォーマット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ブライセンフォーマット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ブライセンフォーマット 8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99FF99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CAFFCA"/>
        </a:accent5>
        <a:accent6>
          <a:srgbClr val="E70000"/>
        </a:accent6>
        <a:hlink>
          <a:srgbClr val="6699FF"/>
        </a:hlink>
        <a:folHlink>
          <a:srgbClr val="FF99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ブライセンフォーマット 9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99FF99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CAFFCA"/>
        </a:accent5>
        <a:accent6>
          <a:srgbClr val="E70000"/>
        </a:accent6>
        <a:hlink>
          <a:srgbClr val="99CCFF"/>
        </a:hlink>
        <a:folHlink>
          <a:srgbClr val="FF99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Settings\Administrator\デスクトップ\ブライセンフォーマット.pot</Template>
  <TotalTime>31855</TotalTime>
  <Words>131</Words>
  <Application>Microsoft Office PowerPoint</Application>
  <PresentationFormat>画面に合わせる (4:3)</PresentationFormat>
  <Paragraphs>48</Paragraphs>
  <Slides>7</Slides>
  <Notes>7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8" baseType="lpstr">
      <vt:lpstr>ブライセンフォーマット</vt:lpstr>
      <vt:lpstr>GitHub利用 （ちーむおっさん用）</vt:lpstr>
      <vt:lpstr>１．SourceTreeダウンロード</vt:lpstr>
      <vt:lpstr>２．設定①</vt:lpstr>
      <vt:lpstr>２．設定②</vt:lpstr>
      <vt:lpstr>２．設定②③</vt:lpstr>
      <vt:lpstr>２．設定④</vt:lpstr>
      <vt:lpstr>３．Appendix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社内管理（優先度：特A）</dc:title>
  <dc:creator>yoshikawa</dc:creator>
  <cp:lastModifiedBy>江田 隆志</cp:lastModifiedBy>
  <cp:revision>2204</cp:revision>
  <cp:lastPrinted>2013-12-19T08:55:37Z</cp:lastPrinted>
  <dcterms:created xsi:type="dcterms:W3CDTF">2007-10-03T07:22:47Z</dcterms:created>
  <dcterms:modified xsi:type="dcterms:W3CDTF">2015-06-27T04:19:39Z</dcterms:modified>
</cp:coreProperties>
</file>