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69" r:id="rId15"/>
    <p:sldId id="272" r:id="rId16"/>
    <p:sldId id="273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D11448-7E86-BD1A-F750-1D6F5E632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CAF4A4-E923-9953-8CC0-280029E43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F1AB84-6C0F-7C81-006E-FE60477F6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556A5-9A6A-41F1-BB9D-77889E6E5F4A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269E0E-752A-A9EF-3945-99B6BE242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1D716C-E9D9-5FC8-5540-9FDFEC710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DC0B-AD61-4013-AD9E-09265C02E9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3457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4C0F0E-D586-3308-C820-ACE2F32FD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D01091-F81E-6D54-2D8E-5ED57A50F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837595-B34A-C467-3129-AA801E11E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556A5-9A6A-41F1-BB9D-77889E6E5F4A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2EFE52-8B56-D728-312B-3D9A5CD6A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C821FB-0E28-3EFE-FF0F-8A6A4BD2D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DC0B-AD61-4013-AD9E-09265C02E9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07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170CF94-48F6-66F1-3042-985F39444D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75AFD9D-20C0-4477-E71E-BD038521B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A68D5B-37C1-A404-2C39-AAA30FF4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556A5-9A6A-41F1-BB9D-77889E6E5F4A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E1BA6D-8E54-1914-C7AE-C5A855BF7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0B534C-717D-7DAD-EE5F-99913C62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DC0B-AD61-4013-AD9E-09265C02E9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5679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DE1C33-4D1D-CBA7-CBC7-3D1579595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6A6A75-7C4C-2DD3-FFCB-DC16E4B51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1430D6-2428-5EF9-4159-B44BBF9AB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556A5-9A6A-41F1-BB9D-77889E6E5F4A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72C9EB-6DD7-82E1-1BCB-197195CEC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ED6040-E173-75BB-D16F-8E8756FD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DC0B-AD61-4013-AD9E-09265C02E9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673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399F5A-AD72-066C-A186-59D3A89F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8E2930-AB8D-A58B-0A0E-D89583379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0097AA-3C8C-5ECB-B063-1BFF2519E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556A5-9A6A-41F1-BB9D-77889E6E5F4A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F18BBD-5F7C-53BC-1137-3BA9EBDDC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FA1DF2-74B5-CBD7-543A-A9FD3B7D0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DC0B-AD61-4013-AD9E-09265C02E9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834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F317B1-2F7E-C40C-11AB-E553BB675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7C3CDA-6F48-B3CE-66F7-6292B747EA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D6EE3F-D781-53EF-EA6E-8741CBC1D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DB0524E-E56A-9485-4E7D-39B67B4E5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556A5-9A6A-41F1-BB9D-77889E6E5F4A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D7F69E-5899-4C94-7EAA-6CA68175B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BDD219-4998-A88D-E2B0-E05E49F35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DC0B-AD61-4013-AD9E-09265C02E9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14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AD93FF-D77B-2B65-B11F-6E3DBE332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417F23-0D02-AAB7-B03B-AE54E2237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05A885-D0A1-3EF5-7E4F-ACE7622C1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168276-89AF-1FFF-D8AD-CD4FBDCB87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67681F7-9983-6650-A7F6-6869AC493D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EB4A742-113E-3A6C-C7A7-10A32C4D2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556A5-9A6A-41F1-BB9D-77889E6E5F4A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DB75295-3ECB-2109-BB89-2916E84B9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AA8D5B8-C43E-FC30-22A8-ED9E88D32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DC0B-AD61-4013-AD9E-09265C02E9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108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D45EEE-F260-C9DF-1E1E-C3C00A675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D0E7373-DFB0-5492-F1E8-A62EBF241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556A5-9A6A-41F1-BB9D-77889E6E5F4A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A9DD1B0-E1E9-8BB3-6EFD-54AA30DAE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9522A03-5388-9995-A6B0-528DC8AB0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DC0B-AD61-4013-AD9E-09265C02E9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538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3DB720A-4481-02DE-C1A2-DA8C6CD9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556A5-9A6A-41F1-BB9D-77889E6E5F4A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20D9C12-B6F2-7447-FB29-626D685E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BDC5EE2-A562-CE12-8733-CA280F358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DC0B-AD61-4013-AD9E-09265C02E9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49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308B19-AC09-8FD0-4E96-2EF42B8E2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B8277D-E97E-C262-8D86-505C9CB31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E93052D-9E3F-823B-8D0E-4113A5FCF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1DB5DF-5B01-F6FF-FB0E-E6CA4A875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556A5-9A6A-41F1-BB9D-77889E6E5F4A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00697A-5184-DB31-B737-AF4E715B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2415A66-0F52-A371-4B95-3E6304E50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DC0B-AD61-4013-AD9E-09265C02E9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779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4E0CAC-DB00-6203-CD32-FE9EF25B3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4D99116-842D-36FA-DADC-16175A1A7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D2949A8-F0C0-317D-9907-561EC2DCF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8156EA-52B6-0FB3-891C-C6BB4EFED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556A5-9A6A-41F1-BB9D-77889E6E5F4A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926FA8-7D4F-9192-4708-A8ED825C5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1183BD-CAD8-2ACA-7337-2DB70986F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DC0B-AD61-4013-AD9E-09265C02E9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74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20A950-173B-5632-9E80-80C3BC5D3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A63FDB8-12C1-2ADC-81F3-2051DE4D6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BDBAAC-E2D6-711D-3A8F-4FA8959E15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556A5-9A6A-41F1-BB9D-77889E6E5F4A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EE4B7B-CB47-20CB-9BB6-8477119EE7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B01CDC-B29C-6113-E183-7BE0A0960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5DC0B-AD61-4013-AD9E-09265C02E9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155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71EDA-7469-BC98-0247-FA652B5D6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(начало сбора статистики)</a:t>
            </a:r>
          </a:p>
        </p:txBody>
      </p:sp>
    </p:spTree>
    <p:extLst>
      <p:ext uri="{BB962C8B-B14F-4D97-AF65-F5344CB8AC3E}">
        <p14:creationId xmlns:p14="http://schemas.microsoft.com/office/powerpoint/2010/main" val="2068002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F5A1538-293C-8302-5A1E-3B89BCCF8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95" y="205286"/>
            <a:ext cx="11472810" cy="1325563"/>
          </a:xfrm>
        </p:spPr>
        <p:txBody>
          <a:bodyPr/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Сканирование при различных мощностях накачки</a:t>
            </a:r>
            <a:r>
              <a:rPr lang="ru-RU" dirty="0"/>
              <a:t> 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A1A0A576-B055-AD4D-1140-5D94AA0F3FCD}"/>
              </a:ext>
            </a:extLst>
          </p:cNvPr>
          <p:cNvSpPr txBox="1">
            <a:spLocks/>
          </p:cNvSpPr>
          <p:nvPr/>
        </p:nvSpPr>
        <p:spPr>
          <a:xfrm>
            <a:off x="174661" y="3064961"/>
            <a:ext cx="5404969" cy="1756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Ток усилителя: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Мощность в резонаторе: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mW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Разрешение: 	высокое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32892C1-0EB2-5BFE-5834-BEACB3216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000" y="1423005"/>
            <a:ext cx="672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75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F5A1538-293C-8302-5A1E-3B89BCCF8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95" y="205286"/>
            <a:ext cx="11472810" cy="1325563"/>
          </a:xfrm>
        </p:spPr>
        <p:txBody>
          <a:bodyPr/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Сканирование при различных мощностях накачки</a:t>
            </a:r>
            <a:r>
              <a:rPr lang="ru-RU" dirty="0"/>
              <a:t> 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A1A0A576-B055-AD4D-1140-5D94AA0F3FCD}"/>
              </a:ext>
            </a:extLst>
          </p:cNvPr>
          <p:cNvSpPr txBox="1">
            <a:spLocks/>
          </p:cNvSpPr>
          <p:nvPr/>
        </p:nvSpPr>
        <p:spPr>
          <a:xfrm>
            <a:off x="174661" y="3064961"/>
            <a:ext cx="5404969" cy="1756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Ток усилителя: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Мощность в резонаторе: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39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mW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Разрешение: 	высокое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036F176-1336-4AAE-2EE9-44F299462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000" y="1423005"/>
            <a:ext cx="672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659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F5A1538-293C-8302-5A1E-3B89BCCF8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95" y="205286"/>
            <a:ext cx="11472810" cy="1325563"/>
          </a:xfrm>
        </p:spPr>
        <p:txBody>
          <a:bodyPr/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Сканирование при различных мощностях накачки</a:t>
            </a:r>
            <a:r>
              <a:rPr lang="ru-RU" dirty="0"/>
              <a:t> 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A1A0A576-B055-AD4D-1140-5D94AA0F3FCD}"/>
              </a:ext>
            </a:extLst>
          </p:cNvPr>
          <p:cNvSpPr txBox="1">
            <a:spLocks/>
          </p:cNvSpPr>
          <p:nvPr/>
        </p:nvSpPr>
        <p:spPr>
          <a:xfrm>
            <a:off x="174661" y="3064961"/>
            <a:ext cx="5404969" cy="1756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Ток усилителя: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,7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Мощность в резонаторе: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mW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Разрешение: 	высокое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6895822-72BB-2A22-43A1-D52FC9CBE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000" y="1423005"/>
            <a:ext cx="672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461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F5A1538-293C-8302-5A1E-3B89BCCF8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95" y="205286"/>
            <a:ext cx="11472810" cy="1325563"/>
          </a:xfrm>
        </p:spPr>
        <p:txBody>
          <a:bodyPr/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Сканирование при различных мощностях накачки</a:t>
            </a:r>
            <a:r>
              <a:rPr lang="ru-RU" dirty="0"/>
              <a:t> 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A1A0A576-B055-AD4D-1140-5D94AA0F3FCD}"/>
              </a:ext>
            </a:extLst>
          </p:cNvPr>
          <p:cNvSpPr txBox="1">
            <a:spLocks/>
          </p:cNvSpPr>
          <p:nvPr/>
        </p:nvSpPr>
        <p:spPr>
          <a:xfrm>
            <a:off x="174661" y="3064961"/>
            <a:ext cx="5404969" cy="1756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Ток усилителя: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Мощность в резонаторе: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mW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Разрешение: 	высокое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AD1070C-B8DF-997C-1399-0891F9A0B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000" y="1423005"/>
            <a:ext cx="672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374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F5A1538-293C-8302-5A1E-3B89BCCF8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95" y="205286"/>
            <a:ext cx="11472810" cy="1325563"/>
          </a:xfrm>
        </p:spPr>
        <p:txBody>
          <a:bodyPr/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Сканирование при различных мощностях накачки</a:t>
            </a:r>
            <a:r>
              <a:rPr lang="ru-RU" dirty="0"/>
              <a:t> 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A1A0A576-B055-AD4D-1140-5D94AA0F3FCD}"/>
              </a:ext>
            </a:extLst>
          </p:cNvPr>
          <p:cNvSpPr txBox="1">
            <a:spLocks/>
          </p:cNvSpPr>
          <p:nvPr/>
        </p:nvSpPr>
        <p:spPr>
          <a:xfrm>
            <a:off x="174661" y="3064961"/>
            <a:ext cx="5404969" cy="1756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Ток усилителя: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,9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Мощность в резонаторе: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79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mW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Разрешение: 	высокое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B4C4C3F-9062-BC10-A7EC-44199D319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000" y="1423005"/>
            <a:ext cx="672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243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F5A1538-293C-8302-5A1E-3B89BCCF8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95" y="205286"/>
            <a:ext cx="11472810" cy="1325563"/>
          </a:xfrm>
        </p:spPr>
        <p:txBody>
          <a:bodyPr/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Сканирование при различных мощностях накачки</a:t>
            </a:r>
            <a:r>
              <a:rPr lang="ru-RU" dirty="0"/>
              <a:t> 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A1A0A576-B055-AD4D-1140-5D94AA0F3FCD}"/>
              </a:ext>
            </a:extLst>
          </p:cNvPr>
          <p:cNvSpPr txBox="1">
            <a:spLocks/>
          </p:cNvSpPr>
          <p:nvPr/>
        </p:nvSpPr>
        <p:spPr>
          <a:xfrm>
            <a:off x="174661" y="3064961"/>
            <a:ext cx="5404969" cy="1756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Ток усилителя: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Мощность в резонаторе: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mW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Разрешение: 	высокое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3800B75-7AB5-364C-527A-EA11E7ACD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000" y="1423005"/>
            <a:ext cx="672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597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1C275A-1775-417A-89E4-5B483C373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861" y="190464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Сканирование при низком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разрещении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932D5D-2971-5CEC-FB96-5560839CA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306" y="1353014"/>
            <a:ext cx="11220236" cy="4351338"/>
          </a:xfrm>
        </p:spPr>
        <p:txBody>
          <a:bodyPr/>
          <a:lstStyle/>
          <a:p>
            <a:pPr marL="0" indent="0">
              <a:buNone/>
            </a:pP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Сканирование при низком разрешении </a:t>
            </a:r>
            <a:r>
              <a:rPr 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доло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шумную и размытую картину, непригодную для дальнейшего анализа.</a:t>
            </a:r>
          </a:p>
          <a:p>
            <a:pPr marL="0" indent="0">
              <a:buNone/>
            </a:pPr>
            <a:endParaRPr lang="ru-RU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Пример: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Ток усилителя: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3A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Мощность в резонаторе: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mW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7F4C92-E3A9-70AD-A065-D5F653550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367" y="1971056"/>
            <a:ext cx="626663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5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BE15BC-E883-636A-784B-AE7962213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Карта мощностей установки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583BF60-497C-90AE-F039-322551A2D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35" y="1654286"/>
            <a:ext cx="11900330" cy="422238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082C9EA7-79DF-C5A3-0098-B461A24191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1789" y="4134956"/>
                <a:ext cx="3825232" cy="235791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=26.2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𝑚𝑊</m:t>
                      </m:r>
                    </m:oMath>
                  </m:oMathPara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=7.61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𝑚𝑊</m:t>
                      </m:r>
                    </m:oMath>
                  </m:oMathPara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 0.33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𝑚𝑊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0.52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𝑚𝑊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 3,58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𝑚𝑊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082C9EA7-79DF-C5A3-0098-B461A24191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1789" y="4134956"/>
                <a:ext cx="3825232" cy="235791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2808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3F09E1-3327-974A-B0B2-D5197CF1B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параметры сканирований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044692A3-B9D1-1B06-CA31-E244D97A4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431" y="1824643"/>
            <a:ext cx="8404261" cy="4103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Амплитуда перестройки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2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Vpp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Частота перестройки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200 Hz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Длина волны лазера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1595,541 nm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Ток на лазере: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</a:p>
          <a:p>
            <a:pPr marL="0" indent="0">
              <a:buNone/>
            </a:pP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114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F5A1538-293C-8302-5A1E-3B89BCCF8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95" y="205286"/>
            <a:ext cx="11472810" cy="1325563"/>
          </a:xfrm>
        </p:spPr>
        <p:txBody>
          <a:bodyPr/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Сканирование при различных мощностях накачки</a:t>
            </a:r>
            <a:r>
              <a:rPr lang="ru-RU" dirty="0"/>
              <a:t> </a:t>
            </a: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E820113F-BE11-EECA-4E55-CED58343D36C}"/>
              </a:ext>
            </a:extLst>
          </p:cNvPr>
          <p:cNvSpPr txBox="1">
            <a:spLocks/>
          </p:cNvSpPr>
          <p:nvPr/>
        </p:nvSpPr>
        <p:spPr>
          <a:xfrm>
            <a:off x="102741" y="2624003"/>
            <a:ext cx="5141378" cy="2638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Ток усилителя: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A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Мощность в резонаторе: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120.96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mW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Разрешение: 	высокое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Замечание: здесь, видимо, немного съехала поляризация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2D0D33A-4B20-5033-FAC9-5C5B8806F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676" y="1423006"/>
            <a:ext cx="6636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385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F5A1538-293C-8302-5A1E-3B89BCCF8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95" y="205286"/>
            <a:ext cx="11472810" cy="1325563"/>
          </a:xfrm>
        </p:spPr>
        <p:txBody>
          <a:bodyPr/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Сканирование при различных мощностях накачки</a:t>
            </a:r>
            <a:r>
              <a:rPr lang="ru-RU" dirty="0"/>
              <a:t> 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51D5FE1B-5B98-FB3B-6222-980E0E6275C9}"/>
              </a:ext>
            </a:extLst>
          </p:cNvPr>
          <p:cNvSpPr txBox="1">
            <a:spLocks/>
          </p:cNvSpPr>
          <p:nvPr/>
        </p:nvSpPr>
        <p:spPr>
          <a:xfrm>
            <a:off x="174661" y="3064961"/>
            <a:ext cx="5404969" cy="1756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Ток усилителя: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A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Мощность в резонаторе: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122.34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mW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Разрешение: 	высокое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4214678-730C-183A-1065-D60F473E8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000" y="1423005"/>
            <a:ext cx="672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168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F5A1538-293C-8302-5A1E-3B89BCCF8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95" y="205286"/>
            <a:ext cx="11472810" cy="1325563"/>
          </a:xfrm>
        </p:spPr>
        <p:txBody>
          <a:bodyPr/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Сканирование при различных мощностях накачки</a:t>
            </a:r>
            <a:r>
              <a:rPr lang="ru-RU" dirty="0"/>
              <a:t> 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A1A0A576-B055-AD4D-1140-5D94AA0F3FCD}"/>
              </a:ext>
            </a:extLst>
          </p:cNvPr>
          <p:cNvSpPr txBox="1">
            <a:spLocks/>
          </p:cNvSpPr>
          <p:nvPr/>
        </p:nvSpPr>
        <p:spPr>
          <a:xfrm>
            <a:off x="174661" y="3064961"/>
            <a:ext cx="5404969" cy="1756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Ток усилителя: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Мощность в резонаторе: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mW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Разрешение: 	высокое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BD47B66-4DFF-9CD0-660B-E5A5090A5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000" y="1423005"/>
            <a:ext cx="672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744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F5A1538-293C-8302-5A1E-3B89BCCF8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95" y="205286"/>
            <a:ext cx="11472810" cy="1325563"/>
          </a:xfrm>
        </p:spPr>
        <p:txBody>
          <a:bodyPr/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Сканирование при различных мощностях накачки</a:t>
            </a:r>
            <a:r>
              <a:rPr lang="ru-RU" dirty="0"/>
              <a:t> 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A1A0A576-B055-AD4D-1140-5D94AA0F3FCD}"/>
              </a:ext>
            </a:extLst>
          </p:cNvPr>
          <p:cNvSpPr txBox="1">
            <a:spLocks/>
          </p:cNvSpPr>
          <p:nvPr/>
        </p:nvSpPr>
        <p:spPr>
          <a:xfrm>
            <a:off x="174661" y="3064961"/>
            <a:ext cx="5404969" cy="1756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Ток усилителя: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Мощность в резонаторе: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34.64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mW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Разрешение: 	высокое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1D04F03-00D5-A9AB-DE48-C87E42965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000" y="1423005"/>
            <a:ext cx="672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635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F5A1538-293C-8302-5A1E-3B89BCCF8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95" y="205286"/>
            <a:ext cx="11472810" cy="1325563"/>
          </a:xfrm>
        </p:spPr>
        <p:txBody>
          <a:bodyPr/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Сканирование при различных мощностях накачки</a:t>
            </a:r>
            <a:r>
              <a:rPr lang="ru-RU" dirty="0"/>
              <a:t> 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A1A0A576-B055-AD4D-1140-5D94AA0F3FCD}"/>
              </a:ext>
            </a:extLst>
          </p:cNvPr>
          <p:cNvSpPr txBox="1">
            <a:spLocks/>
          </p:cNvSpPr>
          <p:nvPr/>
        </p:nvSpPr>
        <p:spPr>
          <a:xfrm>
            <a:off x="174661" y="3064961"/>
            <a:ext cx="5404969" cy="1756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Ток усилителя: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Мощность в резонаторе: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39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mW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Разрешение: 	высокое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1EA7A89-104F-A958-54B6-3031D1605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000" y="1423005"/>
            <a:ext cx="672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955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F5A1538-293C-8302-5A1E-3B89BCCF8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95" y="205286"/>
            <a:ext cx="11472810" cy="1325563"/>
          </a:xfrm>
        </p:spPr>
        <p:txBody>
          <a:bodyPr/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Сканирование при различных мощностях накачки</a:t>
            </a:r>
            <a:r>
              <a:rPr lang="ru-RU" dirty="0"/>
              <a:t> 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A1A0A576-B055-AD4D-1140-5D94AA0F3FCD}"/>
              </a:ext>
            </a:extLst>
          </p:cNvPr>
          <p:cNvSpPr txBox="1">
            <a:spLocks/>
          </p:cNvSpPr>
          <p:nvPr/>
        </p:nvSpPr>
        <p:spPr>
          <a:xfrm>
            <a:off x="174661" y="3064961"/>
            <a:ext cx="5404969" cy="1756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Ток усилителя: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Мощность в резонаторе: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mW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Разрешение: 	высокое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BC04513-5F11-9919-C9A2-8C06507F2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001" y="1423005"/>
            <a:ext cx="671999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855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383</Words>
  <Application>Microsoft Office PowerPoint</Application>
  <PresentationFormat>Широкоэкранный</PresentationFormat>
  <Paragraphs>69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Тема Office</vt:lpstr>
      <vt:lpstr>Отчет  (начало сбора статистики)</vt:lpstr>
      <vt:lpstr>Карта мощностей установки</vt:lpstr>
      <vt:lpstr>Основные параметры сканирований</vt:lpstr>
      <vt:lpstr>Сканирование при различных мощностях накачки </vt:lpstr>
      <vt:lpstr>Сканирование при различных мощностях накачки </vt:lpstr>
      <vt:lpstr>Сканирование при различных мощностях накачки </vt:lpstr>
      <vt:lpstr>Сканирование при различных мощностях накачки </vt:lpstr>
      <vt:lpstr>Сканирование при различных мощностях накачки </vt:lpstr>
      <vt:lpstr>Сканирование при различных мощностях накачки </vt:lpstr>
      <vt:lpstr>Сканирование при различных мощностях накачки </vt:lpstr>
      <vt:lpstr>Сканирование при различных мощностях накачки </vt:lpstr>
      <vt:lpstr>Сканирование при различных мощностях накачки </vt:lpstr>
      <vt:lpstr>Сканирование при различных мощностях накачки </vt:lpstr>
      <vt:lpstr>Сканирование при различных мощностях накачки </vt:lpstr>
      <vt:lpstr>Сканирование при различных мощностях накачки </vt:lpstr>
      <vt:lpstr>Сканирование при низком разрещении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 (начало сбора статистики)</dc:title>
  <dc:creator>Дарья Брюквина</dc:creator>
  <cp:lastModifiedBy>Дарья Брюквина</cp:lastModifiedBy>
  <cp:revision>1</cp:revision>
  <dcterms:created xsi:type="dcterms:W3CDTF">2024-04-19T05:34:47Z</dcterms:created>
  <dcterms:modified xsi:type="dcterms:W3CDTF">2024-04-19T07:06:14Z</dcterms:modified>
</cp:coreProperties>
</file>