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7" r:id="rId3"/>
    <p:sldId id="278" r:id="rId4"/>
    <p:sldId id="275" r:id="rId5"/>
    <p:sldId id="276" r:id="rId6"/>
    <p:sldId id="273" r:id="rId7"/>
    <p:sldId id="26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A7CDC-A393-8CC0-3D23-ADBB82F82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83D178-1C25-F260-4F34-66FBEBCCA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763AC-238D-A1EF-4AC8-C4F4DACB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A5A66-1BBC-E6D6-36D1-5E12DC67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1D84E-E7B5-663F-63FA-0871F143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FA5ED-63EF-9AC2-5412-48488170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53A56B-89B6-2F6D-F778-EAE296BE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7C583-0DE5-FD02-BB5D-94E9D9FF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CFD1D-95E8-FAF9-5879-F637D1E0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5E831-5447-0A43-0430-8863C1C2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4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E41634-10C6-1149-DA3E-578E83D67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407BDD-2A7E-A3BB-C9E0-3CA782F2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1E8E7-9BB3-5FA9-FBFB-2FC460B3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5DDF2-6749-451D-E186-7C46D236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B653C-B252-C1BB-E10E-8E85DAD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FC482-43FF-879C-DD46-7DEF017E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1A8EB-EB55-14C5-D5F9-B7B76770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6D23D-38E9-7EED-7298-0B33B1D1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451C1-A3CC-791D-4EF4-62B26C4E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D9FD2-80E6-4B2B-4E9B-8ED2D4AE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82A74-5BD6-A6CB-5E76-1745F559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B291EA-3EF5-D605-573D-E85231DB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A3FE95-B85B-0FF5-DE55-9DFF6C31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531E1-AEA5-7943-47EC-1AD24194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0373E-45BA-44AC-9F25-CBEF90E6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75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147A3-4E3F-1496-B860-B219F8C2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A34C8-D22A-E006-9102-5DA1096B0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E1D006-366F-73AE-E89A-0391D6ECB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CEDB59-C493-B08F-BAE5-1C444769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1A3DBF-0B16-2F91-09BC-329FBAD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FD5842-A4C9-A040-69BB-12E3DF19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E8E3D-F3CA-8450-682A-0BDBFA4D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592287-7720-1A50-2B14-116B31AF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D72709-B978-6CB6-F932-7958BD635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ABCC38-C7CD-B73D-A03E-6EBE1A9A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4DBD7-28ED-0FD8-9E57-E9AAE9BE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A2BA46-5900-55D5-9C12-169A3F99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0FE268-BC06-54D4-1D71-248089B6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39A60F-E9C4-2CAB-A7A8-E66333BF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3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18CD6-F48C-1AE5-96EB-DB9ACF70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8176C1-078D-4AE4-7E41-E89E6D0D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03BC51-7FEE-CFFD-DDDA-AEDC0407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4FFA8E-3437-CA43-5078-8DAFFDD3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1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0B73AE-763D-ED32-2D66-C96D192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717839-A66F-FED3-C576-330EF5AD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608ECF-B16F-D686-BC7C-55E2ECE9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5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A657C-604E-4426-A23C-293E2234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2CBBB-2391-80A3-C53F-5BED9507E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6E6B4F-9FE7-D2A2-F513-9D4734B7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9533CA-B302-ECDB-2ED9-96B6E0F3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639BB5-44CA-4C55-0D54-197585FA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DAEDF2-B05F-371A-9585-D749158B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47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D8AB8-758F-212B-8B01-9C1023E5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ECD2A-2784-6F79-3B55-22C977174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FC7D13-D708-0A94-8A1B-761B4FCC9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671AAF-8888-92B1-50F3-2D45C3CC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D54596-18E7-DA11-C297-4CA63741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A9BE60-C80E-07BF-31A4-8EFF7A92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2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435C4-C2F7-6D54-E2B9-949065D9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122F68-9E8F-301E-7A70-A94723F1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017A22-DB50-42AE-78A7-F1AB02931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73A3-1E50-4CB2-A91D-F28D0388A45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AD0031-54B5-5AD0-EA3D-63EC70064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2F1CC-2CD5-2794-8484-A1580B07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B5F4-A56C-4EBB-9221-72C47577E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1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D9B98-3C44-44DE-4EE6-45053E680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статистике солитонов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58EA80-7E93-3B11-6B7F-42C4286DB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4202" y="3663683"/>
            <a:ext cx="1883596" cy="44598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15.05.2024</a:t>
            </a:r>
          </a:p>
        </p:txBody>
      </p:sp>
    </p:spTree>
    <p:extLst>
      <p:ext uri="{BB962C8B-B14F-4D97-AF65-F5344CB8AC3E}">
        <p14:creationId xmlns:p14="http://schemas.microsoft.com/office/powerpoint/2010/main" val="282078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D7848886-54EF-37A6-7DE7-426F33D9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720000"/>
            <a:ext cx="366252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A926FD9D-C0B5-F882-5828-663D611C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10" y="720000"/>
            <a:ext cx="3731627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829B55-5616-2A1B-8822-F5F86925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325" y="720000"/>
            <a:ext cx="4047532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49233B-DDC6-F7D6-967A-10BA2204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77" y="700622"/>
            <a:ext cx="374149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9152DFAD-422E-3861-1B7E-545E9A99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24" y="700622"/>
            <a:ext cx="374149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63143-3937-BE57-7453-C1359AA2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Геометрические параметры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A80612-4E99-CC9B-56FC-43399D8D9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857" y="2319195"/>
                <a:ext cx="5729556" cy="30032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Радиус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=1513 мкм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Ширина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=2.1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мкм</m:t>
                    </m:r>
                  </m:oMath>
                </a14:m>
                <a:endParaRPr lang="ru-RU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Толщина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 мкм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Эффективный показатель преломления среды: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=1,8−2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A80612-4E99-CC9B-56FC-43399D8D9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857" y="2319195"/>
                <a:ext cx="5729556" cy="3003229"/>
              </a:xfrm>
              <a:blipFill>
                <a:blip r:embed="rId2"/>
                <a:stretch>
                  <a:fillRect l="-2128" t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A57E4CB-DE76-4EB5-1469-FF27A005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60" y="1338054"/>
            <a:ext cx="3600000" cy="366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886BE8-2A03-77C9-7E1D-EAB1E0834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13561" b="34957"/>
          <a:stretch/>
        </p:blipFill>
        <p:spPr bwMode="auto">
          <a:xfrm>
            <a:off x="7520960" y="5011093"/>
            <a:ext cx="3600000" cy="160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9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9D3B12A-D068-0B28-CC54-3242E37D59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Характеризация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структуры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𝑔𝑎𝑝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=0.60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9D3B12A-D068-0B28-CC54-3242E37D5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93882430-D9C4-DFD6-721F-51076F17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0787"/>
            <a:ext cx="10515600" cy="526176"/>
          </a:xfrm>
        </p:spPr>
        <p:txBody>
          <a:bodyPr/>
          <a:lstStyle/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поляризация. Сводный график полученных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8D17C5-CF1B-A300-E978-BED77BC8C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358756"/>
            <a:ext cx="118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6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9D3B12A-D068-0B28-CC54-3242E37D59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Характеризация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структуры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𝑔𝑎𝑝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=0.60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9D3B12A-D068-0B28-CC54-3242E37D5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93882430-D9C4-DFD6-721F-51076F17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0787"/>
            <a:ext cx="10515600" cy="526176"/>
          </a:xfrm>
        </p:spPr>
        <p:txBody>
          <a:bodyPr/>
          <a:lstStyle/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поляризация. Сводный график полученных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47B54-E340-A30F-2C80-09FD20598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449000"/>
            <a:ext cx="118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2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640B8-E760-2F93-58D2-34B3500B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41" y="344577"/>
            <a:ext cx="1114831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эксперимента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EAE5F0-FC17-EAC5-F4E9-7A371F079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841" y="1500027"/>
                <a:ext cx="10515600" cy="5224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Добротность: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κ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и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κ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𝐻𝑧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=11∗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𝐻𝑧</m:t>
                      </m:r>
                    </m:oMath>
                  </m:oMathPara>
                </a14:m>
                <a:endParaRPr lang="ru-RU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Дисперсия: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𝐻𝑧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расщепления: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𝐻𝑧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Теоретическое значение критической мощности: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4,7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ru-RU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Экспериментальное значение: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7,7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перестройки лазера: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=0,49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𝑇𝐻𝑧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EAE5F0-FC17-EAC5-F4E9-7A371F079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841" y="1500027"/>
                <a:ext cx="10515600" cy="5224864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6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6694461-A423-9773-435D-FE7164294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Частота перестройки: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перестройки: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𝑉𝑝𝑝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toptica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	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300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 temp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=12,361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представлены графики наложения 100 сканирований резонанса для различных значений мощности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6694461-A423-9773-435D-FE7164294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17" t="-2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F00B64D-3B26-614C-5F2C-D0C911D0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установки:</a:t>
            </a:r>
          </a:p>
        </p:txBody>
      </p:sp>
    </p:spTree>
    <p:extLst>
      <p:ext uri="{BB962C8B-B14F-4D97-AF65-F5344CB8AC3E}">
        <p14:creationId xmlns:p14="http://schemas.microsoft.com/office/powerpoint/2010/main" val="324721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DDB31AF6-4F0A-0C96-89AB-263D4F4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720000"/>
            <a:ext cx="365265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D2EF3ADF-8497-BF1C-7E60-57549DDF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74" y="720000"/>
            <a:ext cx="365265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89BC7117-F63B-13DF-8618-2E61B126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49" y="729000"/>
            <a:ext cx="365265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353D348-096B-16FA-4FB0-8315D2EA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720000"/>
            <a:ext cx="365265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B5C2A9C-2AFC-1EE2-8BDA-1EDCC1A7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19" y="729000"/>
            <a:ext cx="385996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454321CF-3D20-CD07-448E-1BC7A488C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50" y="729000"/>
            <a:ext cx="36526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9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>
            <a:extLst>
              <a:ext uri="{FF2B5EF4-FFF2-40B4-BE49-F238E27FC236}">
                <a16:creationId xmlns:a16="http://schemas.microsoft.com/office/drawing/2014/main" id="{D05E8F31-D3CB-8F26-24E2-1AD89828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74" y="729000"/>
            <a:ext cx="365265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BC857153-2BEC-884D-B7F7-2AC866B7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720000"/>
            <a:ext cx="3682267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38AB3BC7-E6A8-00D5-21DD-F7797C40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49" y="720000"/>
            <a:ext cx="365265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81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179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Отчет о статистике солитонов</vt:lpstr>
      <vt:lpstr>Геометрические параметры</vt:lpstr>
      <vt:lpstr>Характеризация структуры gap=0.60</vt:lpstr>
      <vt:lpstr>Характеризация структуры gap=0.60</vt:lpstr>
      <vt:lpstr>Вычисление параметров эксперимента</vt:lpstr>
      <vt:lpstr>Параметры установки: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статистике солитонов</dc:title>
  <dc:creator>Дарья Брюквина</dc:creator>
  <cp:lastModifiedBy>Дарья Брюквина</cp:lastModifiedBy>
  <cp:revision>3</cp:revision>
  <dcterms:created xsi:type="dcterms:W3CDTF">2024-05-15T14:55:20Z</dcterms:created>
  <dcterms:modified xsi:type="dcterms:W3CDTF">2024-05-20T11:12:25Z</dcterms:modified>
</cp:coreProperties>
</file>