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ggy xiao" initials="px" lastIdx="1" clrIdx="0">
    <p:extLst>
      <p:ext uri="{19B8F6BF-5375-455C-9EA6-DF929625EA0E}">
        <p15:presenceInfo xmlns:p15="http://schemas.microsoft.com/office/powerpoint/2012/main" userId="4c93d2fa6df59e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2T13:51:21.982" idx="1">
    <p:pos x="7585" y="273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67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1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25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70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97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332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12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85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8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72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9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2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9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FB7294-D1FF-4D86-9645-DDB13AD84FDA}" type="datetimeFigureOut">
              <a:rPr lang="en-SG" smtClean="0"/>
              <a:t>22/8/2019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C78A-27F2-4AF8-A9AE-EB7F4CEC48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06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://172.18.58.238/hr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74F47-3ED3-4E39-B664-64B32F1B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EBEBEB"/>
                </a:solidFill>
              </a:rPr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B15F5-B6D3-479C-A389-A16D943B1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Brian soh(31), Soon Teck(12), Linus(5)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0FB53EA9-95AC-4E4C-B3E6-A20DEF27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686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142B-F6E7-467C-A47F-B7D5D2DD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our Website</a:t>
            </a:r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81A37043-D53D-4B93-AE94-DC3048C3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20" y="2311017"/>
            <a:ext cx="3231160" cy="777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FAC8A-1289-462A-BD18-FF0DEF954A8F}"/>
              </a:ext>
            </a:extLst>
          </p:cNvPr>
          <p:cNvSpPr txBox="1"/>
          <p:nvPr/>
        </p:nvSpPr>
        <p:spPr>
          <a:xfrm>
            <a:off x="914400" y="1853248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displaying our website to show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8457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C5D-ABC7-4355-BE38-000EA0E6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Unit Testing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8CF9C-7115-4295-8677-92A24097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35" y="1714350"/>
            <a:ext cx="4602879" cy="17146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27897-BABA-40A9-8FA8-3A195E86CA03}"/>
              </a:ext>
            </a:extLst>
          </p:cNvPr>
          <p:cNvSpPr txBox="1"/>
          <p:nvPr/>
        </p:nvSpPr>
        <p:spPr>
          <a:xfrm>
            <a:off x="981512" y="1728132"/>
            <a:ext cx="588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tested the website response and header and check that they are correct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5812214-4E6F-47E8-AE0C-718650CEB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61" y="5004751"/>
            <a:ext cx="4953429" cy="10059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BC0846A-AEF9-4734-AF36-39D1BD8BD96D}"/>
              </a:ext>
            </a:extLst>
          </p:cNvPr>
          <p:cNvSpPr/>
          <p:nvPr/>
        </p:nvSpPr>
        <p:spPr>
          <a:xfrm>
            <a:off x="9378891" y="3900880"/>
            <a:ext cx="763399" cy="855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9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24BD-C7FB-4EE7-B54D-FCF32419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Version Control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C90C8-2C0F-4FF8-91DD-A22CD622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68" y="1152983"/>
            <a:ext cx="8946541" cy="4195481"/>
          </a:xfrm>
        </p:spPr>
        <p:txBody>
          <a:bodyPr/>
          <a:lstStyle/>
          <a:p>
            <a:r>
              <a:rPr lang="en-SG" dirty="0"/>
              <a:t>Hover over VCS, then click commit.</a:t>
            </a:r>
          </a:p>
          <a:p>
            <a:r>
              <a:rPr lang="en-SG" dirty="0"/>
              <a:t>Then select which one you want to push.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4B956F-DF1E-4692-B5D5-0BEFDF44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84355"/>
            <a:ext cx="4112678" cy="35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0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B913-FCE5-46F1-A524-09E66861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VCS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2E03-DFCA-4855-A5B7-A06AE2AB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</a:t>
            </a:r>
            <a:r>
              <a:rPr lang="en-SG" dirty="0" err="1"/>
              <a:t>Github</a:t>
            </a:r>
            <a:r>
              <a:rPr lang="en-SG" dirty="0"/>
              <a:t> and go to the repositories.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EE0A25-EE0C-4BB5-B678-D4F18DAC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33866"/>
            <a:ext cx="6788000" cy="34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37D-7ED9-4527-9266-A1C68DF7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Performing a “get” request 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AA65B-38BC-4A3F-801E-7FB5EA95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21" y="1472876"/>
            <a:ext cx="3915805" cy="18083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3CEBF-C7C1-4C80-BE4D-F05DEF30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82" y="4341238"/>
            <a:ext cx="3786131" cy="81799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78AF645-47F9-414F-835C-ED22FC298C51}"/>
              </a:ext>
            </a:extLst>
          </p:cNvPr>
          <p:cNvSpPr/>
          <p:nvPr/>
        </p:nvSpPr>
        <p:spPr>
          <a:xfrm>
            <a:off x="10050834" y="3537544"/>
            <a:ext cx="360727" cy="54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19DA5-4D9B-473E-BA30-A26E58CA7195}"/>
              </a:ext>
            </a:extLst>
          </p:cNvPr>
          <p:cNvSpPr txBox="1"/>
          <p:nvPr/>
        </p:nvSpPr>
        <p:spPr>
          <a:xfrm>
            <a:off x="889233" y="1644242"/>
            <a:ext cx="681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trying to get a response from our website which is </a:t>
            </a:r>
            <a:r>
              <a:rPr lang="en-SG" dirty="0">
                <a:hlinkClick r:id="rId4"/>
              </a:rPr>
              <a:t>http://172.18.58.238/hr2/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35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58CF-6C28-493E-82CA-E3A44A4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an “OK” return status</a:t>
            </a:r>
            <a:br>
              <a:rPr lang="en-SG" dirty="0"/>
            </a:br>
            <a:endParaRPr lang="en-SG" dirty="0"/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B26AA87-2468-4D45-B951-1BA2BD52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90" y="1306291"/>
            <a:ext cx="4016088" cy="17988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39FF1-C20B-4395-8740-000CC68D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45" y="4055109"/>
            <a:ext cx="3257778" cy="75245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195A70C-D56F-476F-80D3-B1367B85F5C1}"/>
              </a:ext>
            </a:extLst>
          </p:cNvPr>
          <p:cNvSpPr/>
          <p:nvPr/>
        </p:nvSpPr>
        <p:spPr>
          <a:xfrm>
            <a:off x="9879384" y="3429000"/>
            <a:ext cx="342900" cy="52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22D78-8FFD-4736-AA69-4C750E5B805F}"/>
              </a:ext>
            </a:extLst>
          </p:cNvPr>
          <p:cNvSpPr txBox="1"/>
          <p:nvPr/>
        </p:nvSpPr>
        <p:spPr>
          <a:xfrm>
            <a:off x="939567" y="1468073"/>
            <a:ext cx="685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will print the status code which the website will return to us and run it through the filters according to our script</a:t>
            </a:r>
          </a:p>
        </p:txBody>
      </p:sp>
    </p:spTree>
    <p:extLst>
      <p:ext uri="{BB962C8B-B14F-4D97-AF65-F5344CB8AC3E}">
        <p14:creationId xmlns:p14="http://schemas.microsoft.com/office/powerpoint/2010/main" val="36564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B3E8-00EC-4F12-9E4E-EF46C37B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Display the Website header</a:t>
            </a:r>
            <a:br>
              <a:rPr lang="en-SG" dirty="0"/>
            </a:br>
            <a:endParaRPr lang="en-SG" dirty="0"/>
          </a:p>
        </p:txBody>
      </p:sp>
      <p:pic>
        <p:nvPicPr>
          <p:cNvPr id="13" name="Content Placeholder 1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8EC90F4-04A5-44A1-B055-1AE66A42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6" y="1152983"/>
            <a:ext cx="3185436" cy="1173582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2763A-68ED-4F6E-BB25-40FCA94EA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16" y="3036815"/>
            <a:ext cx="4221742" cy="382118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CE0B9B85-1F1D-4CF7-A85E-A3DC6300AE07}"/>
              </a:ext>
            </a:extLst>
          </p:cNvPr>
          <p:cNvSpPr/>
          <p:nvPr/>
        </p:nvSpPr>
        <p:spPr>
          <a:xfrm>
            <a:off x="9965032" y="2414990"/>
            <a:ext cx="42494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D9CC7-C3AC-4417-A746-ED44480175EB}"/>
              </a:ext>
            </a:extLst>
          </p:cNvPr>
          <p:cNvSpPr txBox="1"/>
          <p:nvPr/>
        </p:nvSpPr>
        <p:spPr>
          <a:xfrm>
            <a:off x="805626" y="1640335"/>
            <a:ext cx="61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requesting for the website header </a:t>
            </a:r>
          </a:p>
        </p:txBody>
      </p:sp>
    </p:spTree>
    <p:extLst>
      <p:ext uri="{BB962C8B-B14F-4D97-AF65-F5344CB8AC3E}">
        <p14:creationId xmlns:p14="http://schemas.microsoft.com/office/powerpoint/2010/main" val="41304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861-7411-4926-AB3D-3B4AAA6B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Header user-agent to display “Mobile”</a:t>
            </a:r>
            <a:br>
              <a:rPr lang="en-SG" dirty="0"/>
            </a:br>
            <a:endParaRPr lang="en-SG" dirty="0"/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6071370-B60D-456A-BC97-A061C4DF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86" y="1529614"/>
            <a:ext cx="4110053" cy="1400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58C3-93F1-485D-8ABC-A86041FB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57" y="4245736"/>
            <a:ext cx="2464353" cy="39972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7260E02-503B-4CBD-8BB8-07AA929D29B5}"/>
              </a:ext>
            </a:extLst>
          </p:cNvPr>
          <p:cNvSpPr/>
          <p:nvPr/>
        </p:nvSpPr>
        <p:spPr>
          <a:xfrm>
            <a:off x="9798420" y="3168840"/>
            <a:ext cx="504825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47F6C-23E3-4AA1-9F48-B123FF6F7690}"/>
              </a:ext>
            </a:extLst>
          </p:cNvPr>
          <p:cNvSpPr txBox="1"/>
          <p:nvPr/>
        </p:nvSpPr>
        <p:spPr>
          <a:xfrm>
            <a:off x="1157681" y="2281806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Changing the User agent</a:t>
            </a:r>
          </a:p>
        </p:txBody>
      </p:sp>
    </p:spTree>
    <p:extLst>
      <p:ext uri="{BB962C8B-B14F-4D97-AF65-F5344CB8AC3E}">
        <p14:creationId xmlns:p14="http://schemas.microsoft.com/office/powerpoint/2010/main" val="29416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8001-0B52-4F0B-9F6B-A20C487D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Miscellaneous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9705B5-3796-41A2-86D2-8ABCA59C0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49" y="1989575"/>
            <a:ext cx="3429297" cy="1303097"/>
          </a:xfr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FCC7D15-32E1-42F3-A115-CD439FEE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19" y="3565329"/>
            <a:ext cx="3499555" cy="862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08983-F395-462A-A4F3-DDB4DF849AF6}"/>
              </a:ext>
            </a:extLst>
          </p:cNvPr>
          <p:cNvSpPr txBox="1"/>
          <p:nvPr/>
        </p:nvSpPr>
        <p:spPr>
          <a:xfrm>
            <a:off x="1031846" y="1635853"/>
            <a:ext cx="6937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are imported </a:t>
            </a:r>
            <a:r>
              <a:rPr lang="en-SG" dirty="0" err="1"/>
              <a:t>scrapy</a:t>
            </a:r>
            <a:r>
              <a:rPr lang="en-SG" dirty="0"/>
              <a:t> and logging to scrape our website for images and remove unnecessary information</a:t>
            </a:r>
            <a:br>
              <a:rPr lang="en-SG" dirty="0"/>
            </a:br>
            <a:br>
              <a:rPr lang="en-SG" dirty="0"/>
            </a:br>
            <a:r>
              <a:rPr lang="en-SG" dirty="0"/>
              <a:t>For global website we did it so we can use variable website in the whole script for convivence </a:t>
            </a:r>
          </a:p>
        </p:txBody>
      </p:sp>
    </p:spTree>
    <p:extLst>
      <p:ext uri="{BB962C8B-B14F-4D97-AF65-F5344CB8AC3E}">
        <p14:creationId xmlns:p14="http://schemas.microsoft.com/office/powerpoint/2010/main" val="4452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0D6D-9448-4DB1-B422-8CF96707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dirty="0"/>
              <a:t>Scraping and </a:t>
            </a:r>
            <a:r>
              <a:rPr lang="en-US" sz="2800" dirty="0"/>
              <a:t> extracting the images from the Website to store in </a:t>
            </a:r>
            <a:r>
              <a:rPr lang="en-US" sz="2800" dirty="0" err="1"/>
              <a:t>results.json</a:t>
            </a:r>
            <a:r>
              <a:rPr lang="en-US" sz="2800" dirty="0"/>
              <a:t> using crawler process</a:t>
            </a:r>
            <a:endParaRPr lang="en-SG" sz="2800" dirty="0"/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8F1B8A11-DDCF-4C79-8894-8822BFEB8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0" y="1559814"/>
            <a:ext cx="4694327" cy="905099"/>
          </a:xfr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A9F7A185-3924-48CD-90D1-958C6C40F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0" y="2556345"/>
            <a:ext cx="4084674" cy="185182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B5E09CA-710E-4455-91DF-2E8BD42EB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20" y="1853248"/>
            <a:ext cx="3566469" cy="304064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5FFBA0-8059-40A9-A008-F8528B015B80}"/>
              </a:ext>
            </a:extLst>
          </p:cNvPr>
          <p:cNvSpPr/>
          <p:nvPr/>
        </p:nvSpPr>
        <p:spPr>
          <a:xfrm>
            <a:off x="6096000" y="2828925"/>
            <a:ext cx="1409700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335F79-1F12-450F-9759-0C0995CFA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9" y="4712919"/>
            <a:ext cx="581608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8E83-1166-4797-8760-0BA3B007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Recursively look into other link to extract jpg image. </a:t>
            </a:r>
            <a:endParaRPr lang="en-S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BEEE4-22D9-4E37-953C-7BD7DBEF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5" y="2221871"/>
            <a:ext cx="6180356" cy="845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7237C-BC0B-407E-A1E8-A125661ADD9C}"/>
              </a:ext>
            </a:extLst>
          </p:cNvPr>
          <p:cNvSpPr txBox="1"/>
          <p:nvPr/>
        </p:nvSpPr>
        <p:spPr>
          <a:xfrm>
            <a:off x="646111" y="2321651"/>
            <a:ext cx="518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to check the next page for images and scrap them 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9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F310-2108-46C8-A1B6-E3B47200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Displaying the </a:t>
            </a:r>
            <a:r>
              <a:rPr lang="en-US" sz="2800" dirty="0" err="1"/>
              <a:t>results.json</a:t>
            </a:r>
            <a:r>
              <a:rPr lang="en-US" sz="2800" dirty="0"/>
              <a:t> file when the script runs</a:t>
            </a:r>
            <a:endParaRPr lang="en-SG" sz="28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E2133-BC2E-4B89-BB84-152C7427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3" y="1152983"/>
            <a:ext cx="7049111" cy="868755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A25C85-1274-4E12-A877-7F8C3CA3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3" y="2570416"/>
            <a:ext cx="3410167" cy="34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Python Project</vt:lpstr>
      <vt:lpstr>Performing a “get” request </vt:lpstr>
      <vt:lpstr>Display an “OK” return status </vt:lpstr>
      <vt:lpstr>Display the Website header </vt:lpstr>
      <vt:lpstr>Modify the Header user-agent to display “Mobile” </vt:lpstr>
      <vt:lpstr>Miscellaneous </vt:lpstr>
      <vt:lpstr>Scraping and  extracting the images from the Website to store in results.json using crawler process</vt:lpstr>
      <vt:lpstr> Recursively look into other link to extract jpg image. </vt:lpstr>
      <vt:lpstr>Displaying the results.json file when the script runs</vt:lpstr>
      <vt:lpstr>Testing our Website</vt:lpstr>
      <vt:lpstr>Unit Testing</vt:lpstr>
      <vt:lpstr>Version Control Systems</vt:lpstr>
      <vt:lpstr>VCS Control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piggy xiao</dc:creator>
  <cp:lastModifiedBy>piggy xiao</cp:lastModifiedBy>
  <cp:revision>13</cp:revision>
  <dcterms:created xsi:type="dcterms:W3CDTF">2019-08-22T05:26:59Z</dcterms:created>
  <dcterms:modified xsi:type="dcterms:W3CDTF">2019-08-22T08:25:50Z</dcterms:modified>
</cp:coreProperties>
</file>