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1.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 id="2147483648" r:id="rId6"/>
  </p:sldMasterIdLst>
  <p:notesMasterIdLst>
    <p:notesMasterId r:id="rId45"/>
  </p:notesMasterIdLst>
  <p:sldIdLst>
    <p:sldId id="365" r:id="rId7"/>
    <p:sldId id="315" r:id="rId8"/>
    <p:sldId id="257" r:id="rId9"/>
    <p:sldId id="369" r:id="rId10"/>
    <p:sldId id="371" r:id="rId11"/>
    <p:sldId id="375" r:id="rId12"/>
    <p:sldId id="260" r:id="rId13"/>
    <p:sldId id="372" r:id="rId14"/>
    <p:sldId id="373" r:id="rId15"/>
    <p:sldId id="378" r:id="rId16"/>
    <p:sldId id="325" r:id="rId17"/>
    <p:sldId id="367" r:id="rId18"/>
    <p:sldId id="370" r:id="rId19"/>
    <p:sldId id="368" r:id="rId20"/>
    <p:sldId id="306" r:id="rId21"/>
    <p:sldId id="324" r:id="rId22"/>
    <p:sldId id="326" r:id="rId23"/>
    <p:sldId id="327" r:id="rId24"/>
    <p:sldId id="328" r:id="rId25"/>
    <p:sldId id="329" r:id="rId26"/>
    <p:sldId id="309" r:id="rId27"/>
    <p:sldId id="330" r:id="rId28"/>
    <p:sldId id="331" r:id="rId29"/>
    <p:sldId id="332" r:id="rId30"/>
    <p:sldId id="335" r:id="rId31"/>
    <p:sldId id="363" r:id="rId32"/>
    <p:sldId id="337" r:id="rId33"/>
    <p:sldId id="340" r:id="rId34"/>
    <p:sldId id="341" r:id="rId35"/>
    <p:sldId id="342" r:id="rId36"/>
    <p:sldId id="360" r:id="rId37"/>
    <p:sldId id="357" r:id="rId38"/>
    <p:sldId id="353" r:id="rId39"/>
    <p:sldId id="343" r:id="rId40"/>
    <p:sldId id="348" r:id="rId41"/>
    <p:sldId id="349" r:id="rId42"/>
    <p:sldId id="350" r:id="rId43"/>
    <p:sldId id="354"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434" autoAdjust="0"/>
  </p:normalViewPr>
  <p:slideViewPr>
    <p:cSldViewPr snapToGrid="0">
      <p:cViewPr varScale="1">
        <p:scale>
          <a:sx n="103" d="100"/>
          <a:sy n="103" d="100"/>
        </p:scale>
        <p:origin x="75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ssa CHAHINE" userId="311dac57-876e-4de8-8cfe-aaf56ff61633" providerId="ADAL" clId="{BB950F62-2C3B-4579-AEA3-DB16FC2F5547}"/>
    <pc:docChg chg="modSld">
      <pc:chgData name="Moussa CHAHINE" userId="311dac57-876e-4de8-8cfe-aaf56ff61633" providerId="ADAL" clId="{BB950F62-2C3B-4579-AEA3-DB16FC2F5547}" dt="2022-07-14T08:58:43.678" v="0" actId="1076"/>
      <pc:docMkLst>
        <pc:docMk/>
      </pc:docMkLst>
      <pc:sldChg chg="modSp mod">
        <pc:chgData name="Moussa CHAHINE" userId="311dac57-876e-4de8-8cfe-aaf56ff61633" providerId="ADAL" clId="{BB950F62-2C3B-4579-AEA3-DB16FC2F5547}" dt="2022-07-14T08:58:43.678" v="0" actId="1076"/>
        <pc:sldMkLst>
          <pc:docMk/>
          <pc:sldMk cId="775242475" sldId="369"/>
        </pc:sldMkLst>
        <pc:picChg chg="mod">
          <ac:chgData name="Moussa CHAHINE" userId="311dac57-876e-4de8-8cfe-aaf56ff61633" providerId="ADAL" clId="{BB950F62-2C3B-4579-AEA3-DB16FC2F5547}" dt="2022-07-14T08:58:43.678" v="0" actId="1076"/>
          <ac:picMkLst>
            <pc:docMk/>
            <pc:sldMk cId="775242475" sldId="369"/>
            <ac:picMk id="4" creationId="{463BD4EE-FA09-406E-8C35-B338529543F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2EBF7-652A-4C37-951E-AA7170E241B2}"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A2870FB1-82CD-4FF9-9265-836E14B3FC93}">
      <dgm:prSet/>
      <dgm:spPr/>
      <dgm:t>
        <a:bodyPr/>
        <a:lstStyle/>
        <a:p>
          <a:r>
            <a:rPr lang="fr-FR" b="0" i="0" dirty="0"/>
            <a:t>Un </a:t>
          </a:r>
          <a:r>
            <a:rPr lang="fr-FR" dirty="0"/>
            <a:t>outil de « gestion des interfaces de programmation d'application (API) » qui se positionne </a:t>
          </a:r>
          <a:r>
            <a:rPr lang="fr-FR" b="0" i="0" dirty="0"/>
            <a:t>entre un client et une collection de services </a:t>
          </a:r>
          <a:r>
            <a:rPr lang="fr-FR" b="0" i="0" dirty="0" err="1"/>
            <a:t>back-end</a:t>
          </a:r>
          <a:r>
            <a:rPr lang="fr-FR" b="0" i="0" dirty="0"/>
            <a:t>.</a:t>
          </a:r>
          <a:endParaRPr lang="en-US" dirty="0"/>
        </a:p>
      </dgm:t>
    </dgm:pt>
    <dgm:pt modelId="{EE0EB354-78B5-4A6C-B129-BAB91F897A7F}" type="parTrans" cxnId="{76A1E517-D01F-4020-83C9-43C3E8BE3E66}">
      <dgm:prSet/>
      <dgm:spPr/>
      <dgm:t>
        <a:bodyPr/>
        <a:lstStyle/>
        <a:p>
          <a:endParaRPr lang="en-US"/>
        </a:p>
      </dgm:t>
    </dgm:pt>
    <dgm:pt modelId="{AE1F2D76-4807-49ED-8ABC-525E8A8AC9FB}" type="sibTrans" cxnId="{76A1E517-D01F-4020-83C9-43C3E8BE3E66}">
      <dgm:prSet/>
      <dgm:spPr/>
      <dgm:t>
        <a:bodyPr/>
        <a:lstStyle/>
        <a:p>
          <a:endParaRPr lang="en-US"/>
        </a:p>
      </dgm:t>
    </dgm:pt>
    <dgm:pt modelId="{2D10FB3B-DE8F-4504-A7EE-00158132FF7F}">
      <dgm:prSet/>
      <dgm:spPr/>
      <dgm:t>
        <a:bodyPr/>
        <a:lstStyle/>
        <a:p>
          <a:r>
            <a:rPr lang="fr-FR" dirty="0"/>
            <a:t>Un protecteur, renforçant la sécurité et assurant l'évolutivité et la haute disponibilité.</a:t>
          </a:r>
          <a:endParaRPr lang="en-US" dirty="0"/>
        </a:p>
      </dgm:t>
    </dgm:pt>
    <dgm:pt modelId="{EFC66293-BC62-4D69-BF92-61E543B1B4CB}" type="parTrans" cxnId="{93722413-C4B9-443A-A591-381A68D66FB1}">
      <dgm:prSet/>
      <dgm:spPr/>
      <dgm:t>
        <a:bodyPr/>
        <a:lstStyle/>
        <a:p>
          <a:endParaRPr lang="en-US"/>
        </a:p>
      </dgm:t>
    </dgm:pt>
    <dgm:pt modelId="{5737EB08-7C1B-4E7E-996B-4FF4175345B4}" type="sibTrans" cxnId="{93722413-C4B9-443A-A591-381A68D66FB1}">
      <dgm:prSet/>
      <dgm:spPr/>
      <dgm:t>
        <a:bodyPr/>
        <a:lstStyle/>
        <a:p>
          <a:endParaRPr lang="en-US"/>
        </a:p>
      </dgm:t>
    </dgm:pt>
    <dgm:pt modelId="{A7826EE2-1BCB-4EFF-9B8A-57E362830E8C}" type="pres">
      <dgm:prSet presAssocID="{5192EBF7-652A-4C37-951E-AA7170E241B2}" presName="hierChild1" presStyleCnt="0">
        <dgm:presLayoutVars>
          <dgm:chPref val="1"/>
          <dgm:dir/>
          <dgm:animOne val="branch"/>
          <dgm:animLvl val="lvl"/>
          <dgm:resizeHandles/>
        </dgm:presLayoutVars>
      </dgm:prSet>
      <dgm:spPr/>
    </dgm:pt>
    <dgm:pt modelId="{BE67BC67-50B1-4A36-83BB-8B3A33B1151E}" type="pres">
      <dgm:prSet presAssocID="{A2870FB1-82CD-4FF9-9265-836E14B3FC93}" presName="hierRoot1" presStyleCnt="0"/>
      <dgm:spPr/>
    </dgm:pt>
    <dgm:pt modelId="{061D3815-3884-4D96-B7B3-A178E0F52671}" type="pres">
      <dgm:prSet presAssocID="{A2870FB1-82CD-4FF9-9265-836E14B3FC93}" presName="composite" presStyleCnt="0"/>
      <dgm:spPr/>
    </dgm:pt>
    <dgm:pt modelId="{7E526455-D2C1-4DAF-9230-7E106D06A50D}" type="pres">
      <dgm:prSet presAssocID="{A2870FB1-82CD-4FF9-9265-836E14B3FC93}" presName="background" presStyleLbl="node0" presStyleIdx="0" presStyleCnt="2"/>
      <dgm:spPr/>
    </dgm:pt>
    <dgm:pt modelId="{ED1AF15D-8D09-4293-B870-BF8C7C83A3EE}" type="pres">
      <dgm:prSet presAssocID="{A2870FB1-82CD-4FF9-9265-836E14B3FC93}" presName="text" presStyleLbl="fgAcc0" presStyleIdx="0" presStyleCnt="2">
        <dgm:presLayoutVars>
          <dgm:chPref val="3"/>
        </dgm:presLayoutVars>
      </dgm:prSet>
      <dgm:spPr/>
    </dgm:pt>
    <dgm:pt modelId="{C40A9C36-5107-4316-AA28-E9D1E585E7B6}" type="pres">
      <dgm:prSet presAssocID="{A2870FB1-82CD-4FF9-9265-836E14B3FC93}" presName="hierChild2" presStyleCnt="0"/>
      <dgm:spPr/>
    </dgm:pt>
    <dgm:pt modelId="{AC6CF9B0-A2A8-4D8C-A657-42CBD7D29D53}" type="pres">
      <dgm:prSet presAssocID="{2D10FB3B-DE8F-4504-A7EE-00158132FF7F}" presName="hierRoot1" presStyleCnt="0"/>
      <dgm:spPr/>
    </dgm:pt>
    <dgm:pt modelId="{B1FB7E3F-801F-4310-8F6B-3736EE8629E4}" type="pres">
      <dgm:prSet presAssocID="{2D10FB3B-DE8F-4504-A7EE-00158132FF7F}" presName="composite" presStyleCnt="0"/>
      <dgm:spPr/>
    </dgm:pt>
    <dgm:pt modelId="{AAD7E1E5-5A0F-455D-959F-F3A70AE46DAB}" type="pres">
      <dgm:prSet presAssocID="{2D10FB3B-DE8F-4504-A7EE-00158132FF7F}" presName="background" presStyleLbl="node0" presStyleIdx="1" presStyleCnt="2"/>
      <dgm:spPr/>
    </dgm:pt>
    <dgm:pt modelId="{4699613B-8695-4CDC-9E09-FA9C627649A2}" type="pres">
      <dgm:prSet presAssocID="{2D10FB3B-DE8F-4504-A7EE-00158132FF7F}" presName="text" presStyleLbl="fgAcc0" presStyleIdx="1" presStyleCnt="2">
        <dgm:presLayoutVars>
          <dgm:chPref val="3"/>
        </dgm:presLayoutVars>
      </dgm:prSet>
      <dgm:spPr/>
    </dgm:pt>
    <dgm:pt modelId="{43EFE758-0902-4376-9A3A-1F886D64FDD9}" type="pres">
      <dgm:prSet presAssocID="{2D10FB3B-DE8F-4504-A7EE-00158132FF7F}" presName="hierChild2" presStyleCnt="0"/>
      <dgm:spPr/>
    </dgm:pt>
  </dgm:ptLst>
  <dgm:cxnLst>
    <dgm:cxn modelId="{93722413-C4B9-443A-A591-381A68D66FB1}" srcId="{5192EBF7-652A-4C37-951E-AA7170E241B2}" destId="{2D10FB3B-DE8F-4504-A7EE-00158132FF7F}" srcOrd="1" destOrd="0" parTransId="{EFC66293-BC62-4D69-BF92-61E543B1B4CB}" sibTransId="{5737EB08-7C1B-4E7E-996B-4FF4175345B4}"/>
    <dgm:cxn modelId="{76A1E517-D01F-4020-83C9-43C3E8BE3E66}" srcId="{5192EBF7-652A-4C37-951E-AA7170E241B2}" destId="{A2870FB1-82CD-4FF9-9265-836E14B3FC93}" srcOrd="0" destOrd="0" parTransId="{EE0EB354-78B5-4A6C-B129-BAB91F897A7F}" sibTransId="{AE1F2D76-4807-49ED-8ABC-525E8A8AC9FB}"/>
    <dgm:cxn modelId="{6DE32B38-9915-4707-A630-F0B0A149E990}" type="presOf" srcId="{A2870FB1-82CD-4FF9-9265-836E14B3FC93}" destId="{ED1AF15D-8D09-4293-B870-BF8C7C83A3EE}" srcOrd="0" destOrd="0" presId="urn:microsoft.com/office/officeart/2005/8/layout/hierarchy1"/>
    <dgm:cxn modelId="{926CFCB0-905B-4224-82EF-F009FBB8C3E2}" type="presOf" srcId="{2D10FB3B-DE8F-4504-A7EE-00158132FF7F}" destId="{4699613B-8695-4CDC-9E09-FA9C627649A2}" srcOrd="0" destOrd="0" presId="urn:microsoft.com/office/officeart/2005/8/layout/hierarchy1"/>
    <dgm:cxn modelId="{F2D9E4E4-2483-483F-9411-778786C384C9}" type="presOf" srcId="{5192EBF7-652A-4C37-951E-AA7170E241B2}" destId="{A7826EE2-1BCB-4EFF-9B8A-57E362830E8C}" srcOrd="0" destOrd="0" presId="urn:microsoft.com/office/officeart/2005/8/layout/hierarchy1"/>
    <dgm:cxn modelId="{92CB2D2F-D06C-46FD-8D13-10857C29D776}" type="presParOf" srcId="{A7826EE2-1BCB-4EFF-9B8A-57E362830E8C}" destId="{BE67BC67-50B1-4A36-83BB-8B3A33B1151E}" srcOrd="0" destOrd="0" presId="urn:microsoft.com/office/officeart/2005/8/layout/hierarchy1"/>
    <dgm:cxn modelId="{487B5224-BD57-400F-AA1F-F3D1231A85A2}" type="presParOf" srcId="{BE67BC67-50B1-4A36-83BB-8B3A33B1151E}" destId="{061D3815-3884-4D96-B7B3-A178E0F52671}" srcOrd="0" destOrd="0" presId="urn:microsoft.com/office/officeart/2005/8/layout/hierarchy1"/>
    <dgm:cxn modelId="{0DC673FF-B39D-4DB4-9DAB-13237DDE31E0}" type="presParOf" srcId="{061D3815-3884-4D96-B7B3-A178E0F52671}" destId="{7E526455-D2C1-4DAF-9230-7E106D06A50D}" srcOrd="0" destOrd="0" presId="urn:microsoft.com/office/officeart/2005/8/layout/hierarchy1"/>
    <dgm:cxn modelId="{E7D3D0DD-1445-4927-B916-22D17AD5FE76}" type="presParOf" srcId="{061D3815-3884-4D96-B7B3-A178E0F52671}" destId="{ED1AF15D-8D09-4293-B870-BF8C7C83A3EE}" srcOrd="1" destOrd="0" presId="urn:microsoft.com/office/officeart/2005/8/layout/hierarchy1"/>
    <dgm:cxn modelId="{CAA5827A-2827-434A-BA76-B76364EDC2B7}" type="presParOf" srcId="{BE67BC67-50B1-4A36-83BB-8B3A33B1151E}" destId="{C40A9C36-5107-4316-AA28-E9D1E585E7B6}" srcOrd="1" destOrd="0" presId="urn:microsoft.com/office/officeart/2005/8/layout/hierarchy1"/>
    <dgm:cxn modelId="{3B1503BD-9732-4A2B-BEDD-3BF3634313D9}" type="presParOf" srcId="{A7826EE2-1BCB-4EFF-9B8A-57E362830E8C}" destId="{AC6CF9B0-A2A8-4D8C-A657-42CBD7D29D53}" srcOrd="1" destOrd="0" presId="urn:microsoft.com/office/officeart/2005/8/layout/hierarchy1"/>
    <dgm:cxn modelId="{C27C2DBA-F702-41E0-B35A-38D1197E190C}" type="presParOf" srcId="{AC6CF9B0-A2A8-4D8C-A657-42CBD7D29D53}" destId="{B1FB7E3F-801F-4310-8F6B-3736EE8629E4}" srcOrd="0" destOrd="0" presId="urn:microsoft.com/office/officeart/2005/8/layout/hierarchy1"/>
    <dgm:cxn modelId="{79F86735-6E3E-4396-BAE5-CD53533E6044}" type="presParOf" srcId="{B1FB7E3F-801F-4310-8F6B-3736EE8629E4}" destId="{AAD7E1E5-5A0F-455D-959F-F3A70AE46DAB}" srcOrd="0" destOrd="0" presId="urn:microsoft.com/office/officeart/2005/8/layout/hierarchy1"/>
    <dgm:cxn modelId="{C12AE97E-C18F-4FFA-BF4E-93201FB8DEB9}" type="presParOf" srcId="{B1FB7E3F-801F-4310-8F6B-3736EE8629E4}" destId="{4699613B-8695-4CDC-9E09-FA9C627649A2}" srcOrd="1" destOrd="0" presId="urn:microsoft.com/office/officeart/2005/8/layout/hierarchy1"/>
    <dgm:cxn modelId="{67E25AA6-8D2D-47A8-A397-817472B80B00}" type="presParOf" srcId="{AC6CF9B0-A2A8-4D8C-A657-42CBD7D29D53}" destId="{43EFE758-0902-4376-9A3A-1F886D64FD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C3C5B8B-7C39-49CC-8FC4-1EC4F187095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fr-FR"/>
        </a:p>
      </dgm:t>
    </dgm:pt>
    <dgm:pt modelId="{3247D018-478B-4A48-A494-440E1D7C2104}">
      <dgm:prSet/>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48590" tIns="74295" rIns="148590" bIns="74295" numCol="1" spcCol="1270" anchor="ctr" anchorCtr="0"/>
        <a:lstStyle/>
        <a:p>
          <a:pPr rtl="0"/>
          <a:r>
            <a:rPr lang="fr-FR" b="0" dirty="0"/>
            <a:t>Rechargement des comptes en station par TPE</a:t>
          </a:r>
          <a:endParaRPr lang="fr-FR" dirty="0"/>
        </a:p>
      </dgm:t>
    </dgm:pt>
    <dgm:pt modelId="{B8215CD7-45C8-4CAE-9435-3C4E51F3264D}" type="parTrans" cxnId="{84F02A33-E985-4025-80C6-9F488B96B0F9}">
      <dgm:prSet/>
      <dgm:spPr/>
      <dgm:t>
        <a:bodyPr/>
        <a:lstStyle/>
        <a:p>
          <a:endParaRPr lang="fr-FR"/>
        </a:p>
      </dgm:t>
    </dgm:pt>
    <dgm:pt modelId="{31258FBA-4183-4429-BBE3-92E601E28468}" type="sibTrans" cxnId="{84F02A33-E985-4025-80C6-9F488B96B0F9}">
      <dgm:prSet/>
      <dgm:spPr/>
      <dgm:t>
        <a:bodyPr/>
        <a:lstStyle/>
        <a:p>
          <a:endParaRPr lang="fr-FR"/>
        </a:p>
      </dgm:t>
    </dgm:pt>
    <dgm:pt modelId="{F7270F9A-58EB-4628-B7D7-0A7235945795}">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Par cash</a:t>
          </a:r>
        </a:p>
      </dgm:t>
    </dgm:pt>
    <dgm:pt modelId="{8C61DC77-FA3C-4BC1-A61E-5A1C327E92D8}" type="parTrans" cxnId="{11A4CF04-6F17-47CF-85A7-ADA9F76B3F40}">
      <dgm:prSet/>
      <dgm:spPr/>
      <dgm:t>
        <a:bodyPr/>
        <a:lstStyle/>
        <a:p>
          <a:endParaRPr lang="fr-FR"/>
        </a:p>
      </dgm:t>
    </dgm:pt>
    <dgm:pt modelId="{CBF5E809-51EB-4B63-9D31-568AD4166ACC}" type="sibTrans" cxnId="{11A4CF04-6F17-47CF-85A7-ADA9F76B3F40}">
      <dgm:prSet/>
      <dgm:spPr/>
      <dgm:t>
        <a:bodyPr/>
        <a:lstStyle/>
        <a:p>
          <a:endParaRPr lang="fr-FR"/>
        </a:p>
      </dgm:t>
    </dgm:pt>
    <dgm:pt modelId="{2E522B2D-C559-478E-916C-A0E7F1F86DDE}">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Par carte bancaire (Suite intégration)</a:t>
          </a:r>
        </a:p>
      </dgm:t>
    </dgm:pt>
    <dgm:pt modelId="{00035492-EF09-4DDB-AA14-421C9164E6FF}" type="parTrans" cxnId="{C7298683-1C2F-42C4-9B60-807FA64F4C65}">
      <dgm:prSet/>
      <dgm:spPr/>
      <dgm:t>
        <a:bodyPr/>
        <a:lstStyle/>
        <a:p>
          <a:endParaRPr lang="fr-FR"/>
        </a:p>
      </dgm:t>
    </dgm:pt>
    <dgm:pt modelId="{2BDF153F-6AE6-4736-BA37-FE1102986EAA}" type="sibTrans" cxnId="{C7298683-1C2F-42C4-9B60-807FA64F4C65}">
      <dgm:prSet/>
      <dgm:spPr/>
      <dgm:t>
        <a:bodyPr/>
        <a:lstStyle/>
        <a:p>
          <a:endParaRPr lang="fr-FR"/>
        </a:p>
      </dgm:t>
    </dgm:pt>
    <dgm:pt modelId="{BB29D7D1-6141-4F8B-BDE4-D1A7ED0BF271}">
      <dgm:prSet/>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48590" tIns="74295" rIns="148590" bIns="74295" numCol="1" spcCol="1270" anchor="ctr" anchorCtr="0"/>
        <a:lstStyle/>
        <a:p>
          <a:pPr rtl="0"/>
          <a:r>
            <a:rPr lang="fr-FR" b="0" dirty="0"/>
            <a:t>Rechargement des comptes par application back office</a:t>
          </a:r>
          <a:endParaRPr lang="fr-FR" dirty="0"/>
        </a:p>
      </dgm:t>
    </dgm:pt>
    <dgm:pt modelId="{837DB56C-EF13-40FD-9D07-941B90D363F2}" type="parTrans" cxnId="{0B804BB2-BA91-4634-9A18-DE301C10454F}">
      <dgm:prSet/>
      <dgm:spPr/>
      <dgm:t>
        <a:bodyPr/>
        <a:lstStyle/>
        <a:p>
          <a:endParaRPr lang="fr-FR"/>
        </a:p>
      </dgm:t>
    </dgm:pt>
    <dgm:pt modelId="{9ADAA78A-ABEA-4FF1-81DC-EFAC25D64FA0}" type="sibTrans" cxnId="{0B804BB2-BA91-4634-9A18-DE301C10454F}">
      <dgm:prSet/>
      <dgm:spPr/>
      <dgm:t>
        <a:bodyPr/>
        <a:lstStyle/>
        <a:p>
          <a:endParaRPr lang="fr-FR"/>
        </a:p>
      </dgm:t>
    </dgm:pt>
    <dgm:pt modelId="{326F0183-A4AD-47BF-B9E9-9D832DA5D3F6}">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b="0" dirty="0"/>
            <a:t>En bureaux de vente</a:t>
          </a:r>
          <a:endParaRPr lang="fr-FR" dirty="0"/>
        </a:p>
      </dgm:t>
    </dgm:pt>
    <dgm:pt modelId="{ED080718-C416-4F07-85EE-A18C77FC1495}" type="parTrans" cxnId="{56F13AEF-3525-493B-BBF1-4DFFEEC8B14E}">
      <dgm:prSet/>
      <dgm:spPr/>
      <dgm:t>
        <a:bodyPr/>
        <a:lstStyle/>
        <a:p>
          <a:endParaRPr lang="fr-FR"/>
        </a:p>
      </dgm:t>
    </dgm:pt>
    <dgm:pt modelId="{FE012EE3-3748-4727-BBED-A30303E66735}" type="sibTrans" cxnId="{56F13AEF-3525-493B-BBF1-4DFFEEC8B14E}">
      <dgm:prSet/>
      <dgm:spPr/>
      <dgm:t>
        <a:bodyPr/>
        <a:lstStyle/>
        <a:p>
          <a:endParaRPr lang="fr-FR"/>
        </a:p>
      </dgm:t>
    </dgm:pt>
    <dgm:pt modelId="{C1252720-4287-4634-A30D-5267FC84ACFA}">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b="0"/>
            <a:t>En agence bancaire</a:t>
          </a:r>
          <a:endParaRPr lang="fr-FR"/>
        </a:p>
      </dgm:t>
    </dgm:pt>
    <dgm:pt modelId="{8BA96FE8-B82E-4F2A-BD74-F295C1C8A845}" type="parTrans" cxnId="{052265D6-E00F-4B4C-985C-CD5F2F7D56B9}">
      <dgm:prSet/>
      <dgm:spPr/>
      <dgm:t>
        <a:bodyPr/>
        <a:lstStyle/>
        <a:p>
          <a:endParaRPr lang="fr-FR"/>
        </a:p>
      </dgm:t>
    </dgm:pt>
    <dgm:pt modelId="{825082DF-416B-4E30-9A79-ADCD8D464EF5}" type="sibTrans" cxnId="{052265D6-E00F-4B4C-985C-CD5F2F7D56B9}">
      <dgm:prSet/>
      <dgm:spPr/>
      <dgm:t>
        <a:bodyPr/>
        <a:lstStyle/>
        <a:p>
          <a:endParaRPr lang="fr-FR"/>
        </a:p>
      </dgm:t>
    </dgm:pt>
    <dgm:pt modelId="{28516746-4F90-497E-9E7C-B848197DAEF4}">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b="0"/>
            <a:t>Auprès de partenaires agréés…</a:t>
          </a:r>
          <a:endParaRPr lang="fr-FR"/>
        </a:p>
      </dgm:t>
    </dgm:pt>
    <dgm:pt modelId="{BBC72AD7-73B4-4175-AFCE-D7F6228A27A8}" type="parTrans" cxnId="{A0F8A0B6-4104-4DB0-9CA8-271EB413F61B}">
      <dgm:prSet/>
      <dgm:spPr/>
      <dgm:t>
        <a:bodyPr/>
        <a:lstStyle/>
        <a:p>
          <a:endParaRPr lang="fr-FR"/>
        </a:p>
      </dgm:t>
    </dgm:pt>
    <dgm:pt modelId="{22D29EF6-F783-4AFF-BDB6-F98E45A6C731}" type="sibTrans" cxnId="{A0F8A0B6-4104-4DB0-9CA8-271EB413F61B}">
      <dgm:prSet/>
      <dgm:spPr/>
      <dgm:t>
        <a:bodyPr/>
        <a:lstStyle/>
        <a:p>
          <a:endParaRPr lang="fr-FR"/>
        </a:p>
      </dgm:t>
    </dgm:pt>
    <dgm:pt modelId="{044D43A6-A3A6-426C-B4B3-3055DAF7E34E}">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48590" tIns="74295" rIns="148590" bIns="74295" numCol="1" spcCol="1270" anchor="ctr" anchorCtr="0"/>
        <a:lstStyle/>
        <a:p>
          <a:pPr marL="0" lvl="0" indent="0" algn="ctr" defTabSz="1377950" rtl="0">
            <a:lnSpc>
              <a:spcPct val="90000"/>
            </a:lnSpc>
            <a:spcBef>
              <a:spcPct val="0"/>
            </a:spcBef>
            <a:spcAft>
              <a:spcPct val="35000"/>
            </a:spcAft>
            <a:buNone/>
          </a:pPr>
          <a:r>
            <a:rPr lang="fr-FR" sz="3100" b="0" kern="1200">
              <a:solidFill>
                <a:prstClr val="white"/>
              </a:solidFill>
              <a:latin typeface="Calibri"/>
              <a:ea typeface="+mn-ea"/>
              <a:cs typeface="+mn-cs"/>
            </a:rPr>
            <a:t>Rechargement des comptes par le client à travers le portail</a:t>
          </a:r>
        </a:p>
      </dgm:t>
    </dgm:pt>
    <dgm:pt modelId="{4EA34448-ADE2-446E-808D-7574ACE3B163}" type="parTrans" cxnId="{5F0B5BF9-15CA-4659-AFF6-2D1ECF4443AD}">
      <dgm:prSet/>
      <dgm:spPr/>
      <dgm:t>
        <a:bodyPr/>
        <a:lstStyle/>
        <a:p>
          <a:endParaRPr lang="fr-FR"/>
        </a:p>
      </dgm:t>
    </dgm:pt>
    <dgm:pt modelId="{5F953007-2C01-4EB3-A470-C6E9F0449DE7}" type="sibTrans" cxnId="{5F0B5BF9-15CA-4659-AFF6-2D1ECF4443AD}">
      <dgm:prSet/>
      <dgm:spPr/>
      <dgm:t>
        <a:bodyPr/>
        <a:lstStyle/>
        <a:p>
          <a:endParaRPr lang="fr-FR"/>
        </a:p>
      </dgm:t>
    </dgm:pt>
    <dgm:pt modelId="{AFD7D465-0792-418F-8D9E-36CB4C10F779}">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28600" lvl="1" indent="-228600" algn="l" defTabSz="1066800" rtl="0">
            <a:lnSpc>
              <a:spcPct val="90000"/>
            </a:lnSpc>
            <a:spcBef>
              <a:spcPct val="0"/>
            </a:spcBef>
            <a:spcAft>
              <a:spcPct val="15000"/>
            </a:spcAft>
            <a:buChar char="•"/>
          </a:pPr>
          <a:r>
            <a:rPr lang="fr-FR" sz="2400" b="0" kern="1200">
              <a:solidFill>
                <a:prstClr val="black">
                  <a:hueOff val="0"/>
                  <a:satOff val="0"/>
                  <a:lumOff val="0"/>
                  <a:alphaOff val="0"/>
                </a:prstClr>
              </a:solidFill>
              <a:latin typeface="Calibri"/>
              <a:ea typeface="+mn-ea"/>
              <a:cs typeface="+mn-cs"/>
            </a:rPr>
            <a:t>Par carte bancaire (Suite intégration)</a:t>
          </a:r>
        </a:p>
      </dgm:t>
    </dgm:pt>
    <dgm:pt modelId="{73C93CB2-39A7-4E5E-B259-88BC92E4EF27}" type="parTrans" cxnId="{0348734B-32BC-4C9F-A5B8-88B04BC26DAA}">
      <dgm:prSet/>
      <dgm:spPr/>
      <dgm:t>
        <a:bodyPr/>
        <a:lstStyle/>
        <a:p>
          <a:endParaRPr lang="fr-FR"/>
        </a:p>
      </dgm:t>
    </dgm:pt>
    <dgm:pt modelId="{253EAC31-D323-450B-B65F-B0BE86ADEDFC}" type="sibTrans" cxnId="{0348734B-32BC-4C9F-A5B8-88B04BC26DAA}">
      <dgm:prSet/>
      <dgm:spPr/>
      <dgm:t>
        <a:bodyPr/>
        <a:lstStyle/>
        <a:p>
          <a:endParaRPr lang="fr-FR"/>
        </a:p>
      </dgm:t>
    </dgm:pt>
    <dgm:pt modelId="{E39A6A4E-16D5-4906-8F0C-9D9E470AC668}">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28600" lvl="1" indent="-228600" algn="l" defTabSz="1066800" rtl="0">
            <a:lnSpc>
              <a:spcPct val="90000"/>
            </a:lnSpc>
            <a:spcBef>
              <a:spcPct val="0"/>
            </a:spcBef>
            <a:spcAft>
              <a:spcPct val="15000"/>
            </a:spcAft>
            <a:buChar char="•"/>
          </a:pPr>
          <a:r>
            <a:rPr lang="fr-FR" sz="2400" b="0" kern="1200">
              <a:solidFill>
                <a:prstClr val="black">
                  <a:hueOff val="0"/>
                  <a:satOff val="0"/>
                  <a:lumOff val="0"/>
                  <a:alphaOff val="0"/>
                </a:prstClr>
              </a:solidFill>
              <a:latin typeface="Calibri"/>
              <a:ea typeface="+mn-ea"/>
              <a:cs typeface="+mn-cs"/>
            </a:rPr>
            <a:t>Par e_Wallet (Suite intégration)</a:t>
          </a:r>
        </a:p>
      </dgm:t>
    </dgm:pt>
    <dgm:pt modelId="{21B7E87C-196A-4972-B197-F9C75ACF70F9}" type="parTrans" cxnId="{4387A5A6-FDA0-4941-823B-7FB4B92A28A2}">
      <dgm:prSet/>
      <dgm:spPr/>
      <dgm:t>
        <a:bodyPr/>
        <a:lstStyle/>
        <a:p>
          <a:endParaRPr lang="fr-FR"/>
        </a:p>
      </dgm:t>
    </dgm:pt>
    <dgm:pt modelId="{B6BBEF61-03CB-4F47-8C79-FCE80874F1BC}" type="sibTrans" cxnId="{4387A5A6-FDA0-4941-823B-7FB4B92A28A2}">
      <dgm:prSet/>
      <dgm:spPr/>
      <dgm:t>
        <a:bodyPr/>
        <a:lstStyle/>
        <a:p>
          <a:endParaRPr lang="fr-FR"/>
        </a:p>
      </dgm:t>
    </dgm:pt>
    <dgm:pt modelId="{F302D65B-35AA-40D4-8138-DE3BF3587676}" type="pres">
      <dgm:prSet presAssocID="{7C3C5B8B-7C39-49CC-8FC4-1EC4F1870952}" presName="Name0" presStyleCnt="0">
        <dgm:presLayoutVars>
          <dgm:dir/>
          <dgm:animLvl val="lvl"/>
          <dgm:resizeHandles val="exact"/>
        </dgm:presLayoutVars>
      </dgm:prSet>
      <dgm:spPr/>
    </dgm:pt>
    <dgm:pt modelId="{63D671C8-005E-4BC5-AFC6-6865A0C70EE4}" type="pres">
      <dgm:prSet presAssocID="{3247D018-478B-4A48-A494-440E1D7C2104}" presName="linNode" presStyleCnt="0"/>
      <dgm:spPr/>
    </dgm:pt>
    <dgm:pt modelId="{5B3B9FDB-43DE-41C1-86B8-2D196A231F0C}" type="pres">
      <dgm:prSet presAssocID="{3247D018-478B-4A48-A494-440E1D7C2104}" presName="parentText" presStyleLbl="node1" presStyleIdx="0" presStyleCnt="3">
        <dgm:presLayoutVars>
          <dgm:chMax val="1"/>
          <dgm:bulletEnabled val="1"/>
        </dgm:presLayoutVars>
      </dgm:prSet>
      <dgm:spPr>
        <a:xfrm>
          <a:off x="0" y="2719"/>
          <a:ext cx="4113276" cy="1795192"/>
        </a:xfrm>
        <a:prstGeom prst="roundRect">
          <a:avLst/>
        </a:prstGeom>
      </dgm:spPr>
    </dgm:pt>
    <dgm:pt modelId="{7CD0B168-1B9A-486E-8C13-58E0FE97C2EF}" type="pres">
      <dgm:prSet presAssocID="{3247D018-478B-4A48-A494-440E1D7C2104}" presName="descendantText" presStyleLbl="alignAccFollowNode1" presStyleIdx="0" presStyleCnt="3">
        <dgm:presLayoutVars>
          <dgm:bulletEnabled val="1"/>
        </dgm:presLayoutVars>
      </dgm:prSet>
      <dgm:spPr>
        <a:xfrm rot="5400000">
          <a:off x="7051444" y="-2755928"/>
          <a:ext cx="1436154" cy="7312490"/>
        </a:xfrm>
        <a:prstGeom prst="round2SameRect">
          <a:avLst/>
        </a:prstGeom>
      </dgm:spPr>
    </dgm:pt>
    <dgm:pt modelId="{9E8D1624-6168-4C41-ADF3-A057D684EBD4}" type="pres">
      <dgm:prSet presAssocID="{31258FBA-4183-4429-BBE3-92E601E28468}" presName="sp" presStyleCnt="0"/>
      <dgm:spPr/>
    </dgm:pt>
    <dgm:pt modelId="{1F17A1D9-C2B4-4F22-B98A-87EACD1F7164}" type="pres">
      <dgm:prSet presAssocID="{BB29D7D1-6141-4F8B-BDE4-D1A7ED0BF271}" presName="linNode" presStyleCnt="0"/>
      <dgm:spPr/>
    </dgm:pt>
    <dgm:pt modelId="{37D9740D-7A07-41E1-AD2F-05F14C73A76B}" type="pres">
      <dgm:prSet presAssocID="{BB29D7D1-6141-4F8B-BDE4-D1A7ED0BF271}" presName="parentText" presStyleLbl="node1" presStyleIdx="1" presStyleCnt="3">
        <dgm:presLayoutVars>
          <dgm:chMax val="1"/>
          <dgm:bulletEnabled val="1"/>
        </dgm:presLayoutVars>
      </dgm:prSet>
      <dgm:spPr>
        <a:xfrm>
          <a:off x="0" y="1887672"/>
          <a:ext cx="4113276" cy="1795192"/>
        </a:xfrm>
        <a:prstGeom prst="roundRect">
          <a:avLst/>
        </a:prstGeom>
      </dgm:spPr>
    </dgm:pt>
    <dgm:pt modelId="{5277F4D1-03BE-408C-9DE7-89B62E9EDD65}" type="pres">
      <dgm:prSet presAssocID="{BB29D7D1-6141-4F8B-BDE4-D1A7ED0BF271}" presName="descendantText" presStyleLbl="alignAccFollowNode1" presStyleIdx="1" presStyleCnt="3">
        <dgm:presLayoutVars>
          <dgm:bulletEnabled val="1"/>
        </dgm:presLayoutVars>
      </dgm:prSet>
      <dgm:spPr>
        <a:xfrm rot="5400000">
          <a:off x="7051444" y="-870976"/>
          <a:ext cx="1436154" cy="7312490"/>
        </a:xfrm>
        <a:prstGeom prst="round2SameRect">
          <a:avLst/>
        </a:prstGeom>
      </dgm:spPr>
    </dgm:pt>
    <dgm:pt modelId="{856C989F-3D89-4FCE-8A5C-501C33E710B8}" type="pres">
      <dgm:prSet presAssocID="{9ADAA78A-ABEA-4FF1-81DC-EFAC25D64FA0}" presName="sp" presStyleCnt="0"/>
      <dgm:spPr/>
    </dgm:pt>
    <dgm:pt modelId="{D308754C-82E4-4EFF-A19A-A6E9A8125E64}" type="pres">
      <dgm:prSet presAssocID="{044D43A6-A3A6-426C-B4B3-3055DAF7E34E}" presName="linNode" presStyleCnt="0"/>
      <dgm:spPr/>
    </dgm:pt>
    <dgm:pt modelId="{F6879ACA-9D1C-4272-A508-708C32781D31}" type="pres">
      <dgm:prSet presAssocID="{044D43A6-A3A6-426C-B4B3-3055DAF7E34E}" presName="parentText" presStyleLbl="node1" presStyleIdx="2" presStyleCnt="3">
        <dgm:presLayoutVars>
          <dgm:chMax val="1"/>
          <dgm:bulletEnabled val="1"/>
        </dgm:presLayoutVars>
      </dgm:prSet>
      <dgm:spPr>
        <a:xfrm>
          <a:off x="0" y="3772625"/>
          <a:ext cx="4113276" cy="1795192"/>
        </a:xfrm>
        <a:prstGeom prst="roundRect">
          <a:avLst/>
        </a:prstGeom>
      </dgm:spPr>
    </dgm:pt>
    <dgm:pt modelId="{AAA2DA18-14C8-4870-A10D-05F179962635}" type="pres">
      <dgm:prSet presAssocID="{044D43A6-A3A6-426C-B4B3-3055DAF7E34E}" presName="descendantText" presStyleLbl="alignAccFollowNode1" presStyleIdx="2" presStyleCnt="3">
        <dgm:presLayoutVars>
          <dgm:bulletEnabled val="1"/>
        </dgm:presLayoutVars>
      </dgm:prSet>
      <dgm:spPr>
        <a:xfrm rot="5400000">
          <a:off x="7051444" y="1013976"/>
          <a:ext cx="1436154" cy="7312490"/>
        </a:xfrm>
        <a:prstGeom prst="round2SameRect">
          <a:avLst/>
        </a:prstGeom>
      </dgm:spPr>
    </dgm:pt>
  </dgm:ptLst>
  <dgm:cxnLst>
    <dgm:cxn modelId="{3F9F5702-6E4D-4F8B-B56D-EF22A1CC16AB}" type="presOf" srcId="{7C3C5B8B-7C39-49CC-8FC4-1EC4F1870952}" destId="{F302D65B-35AA-40D4-8138-DE3BF3587676}" srcOrd="0" destOrd="0" presId="urn:microsoft.com/office/officeart/2005/8/layout/vList5"/>
    <dgm:cxn modelId="{11A4CF04-6F17-47CF-85A7-ADA9F76B3F40}" srcId="{3247D018-478B-4A48-A494-440E1D7C2104}" destId="{F7270F9A-58EB-4628-B7D7-0A7235945795}" srcOrd="0" destOrd="0" parTransId="{8C61DC77-FA3C-4BC1-A61E-5A1C327E92D8}" sibTransId="{CBF5E809-51EB-4B63-9D31-568AD4166ACC}"/>
    <dgm:cxn modelId="{3563350D-7637-43A9-825A-A7A67BACC435}" type="presOf" srcId="{C1252720-4287-4634-A30D-5267FC84ACFA}" destId="{5277F4D1-03BE-408C-9DE7-89B62E9EDD65}" srcOrd="0" destOrd="1" presId="urn:microsoft.com/office/officeart/2005/8/layout/vList5"/>
    <dgm:cxn modelId="{FB39151F-CB81-44A6-BA97-B77E0C5CAA6D}" type="presOf" srcId="{BB29D7D1-6141-4F8B-BDE4-D1A7ED0BF271}" destId="{37D9740D-7A07-41E1-AD2F-05F14C73A76B}" srcOrd="0" destOrd="0" presId="urn:microsoft.com/office/officeart/2005/8/layout/vList5"/>
    <dgm:cxn modelId="{55154327-E27C-4191-94ED-576FBC76B8D8}" type="presOf" srcId="{3247D018-478B-4A48-A494-440E1D7C2104}" destId="{5B3B9FDB-43DE-41C1-86B8-2D196A231F0C}" srcOrd="0" destOrd="0" presId="urn:microsoft.com/office/officeart/2005/8/layout/vList5"/>
    <dgm:cxn modelId="{8FA9012B-131C-4752-9D25-930F39830DC0}" type="presOf" srcId="{2E522B2D-C559-478E-916C-A0E7F1F86DDE}" destId="{7CD0B168-1B9A-486E-8C13-58E0FE97C2EF}" srcOrd="0" destOrd="1" presId="urn:microsoft.com/office/officeart/2005/8/layout/vList5"/>
    <dgm:cxn modelId="{CD458A2D-75D0-4DB2-866E-7F5DE8CF9CB1}" type="presOf" srcId="{044D43A6-A3A6-426C-B4B3-3055DAF7E34E}" destId="{F6879ACA-9D1C-4272-A508-708C32781D31}" srcOrd="0" destOrd="0" presId="urn:microsoft.com/office/officeart/2005/8/layout/vList5"/>
    <dgm:cxn modelId="{84F02A33-E985-4025-80C6-9F488B96B0F9}" srcId="{7C3C5B8B-7C39-49CC-8FC4-1EC4F1870952}" destId="{3247D018-478B-4A48-A494-440E1D7C2104}" srcOrd="0" destOrd="0" parTransId="{B8215CD7-45C8-4CAE-9435-3C4E51F3264D}" sibTransId="{31258FBA-4183-4429-BBE3-92E601E28468}"/>
    <dgm:cxn modelId="{386E905B-96CF-402D-ADB8-92DB7476BE04}" type="presOf" srcId="{28516746-4F90-497E-9E7C-B848197DAEF4}" destId="{5277F4D1-03BE-408C-9DE7-89B62E9EDD65}" srcOrd="0" destOrd="2" presId="urn:microsoft.com/office/officeart/2005/8/layout/vList5"/>
    <dgm:cxn modelId="{AFA1C469-7E75-45A4-A37E-E674A923F561}" type="presOf" srcId="{F7270F9A-58EB-4628-B7D7-0A7235945795}" destId="{7CD0B168-1B9A-486E-8C13-58E0FE97C2EF}" srcOrd="0" destOrd="0" presId="urn:microsoft.com/office/officeart/2005/8/layout/vList5"/>
    <dgm:cxn modelId="{0348734B-32BC-4C9F-A5B8-88B04BC26DAA}" srcId="{044D43A6-A3A6-426C-B4B3-3055DAF7E34E}" destId="{AFD7D465-0792-418F-8D9E-36CB4C10F779}" srcOrd="0" destOrd="0" parTransId="{73C93CB2-39A7-4E5E-B259-88BC92E4EF27}" sibTransId="{253EAC31-D323-450B-B65F-B0BE86ADEDFC}"/>
    <dgm:cxn modelId="{FBC93E57-C7E3-4BCD-9C1D-CB1FF5B42D31}" type="presOf" srcId="{326F0183-A4AD-47BF-B9E9-9D832DA5D3F6}" destId="{5277F4D1-03BE-408C-9DE7-89B62E9EDD65}" srcOrd="0" destOrd="0" presId="urn:microsoft.com/office/officeart/2005/8/layout/vList5"/>
    <dgm:cxn modelId="{C7298683-1C2F-42C4-9B60-807FA64F4C65}" srcId="{3247D018-478B-4A48-A494-440E1D7C2104}" destId="{2E522B2D-C559-478E-916C-A0E7F1F86DDE}" srcOrd="1" destOrd="0" parTransId="{00035492-EF09-4DDB-AA14-421C9164E6FF}" sibTransId="{2BDF153F-6AE6-4736-BA37-FE1102986EAA}"/>
    <dgm:cxn modelId="{4387A5A6-FDA0-4941-823B-7FB4B92A28A2}" srcId="{044D43A6-A3A6-426C-B4B3-3055DAF7E34E}" destId="{E39A6A4E-16D5-4906-8F0C-9D9E470AC668}" srcOrd="1" destOrd="0" parTransId="{21B7E87C-196A-4972-B197-F9C75ACF70F9}" sibTransId="{B6BBEF61-03CB-4F47-8C79-FCE80874F1BC}"/>
    <dgm:cxn modelId="{0B804BB2-BA91-4634-9A18-DE301C10454F}" srcId="{7C3C5B8B-7C39-49CC-8FC4-1EC4F1870952}" destId="{BB29D7D1-6141-4F8B-BDE4-D1A7ED0BF271}" srcOrd="1" destOrd="0" parTransId="{837DB56C-EF13-40FD-9D07-941B90D363F2}" sibTransId="{9ADAA78A-ABEA-4FF1-81DC-EFAC25D64FA0}"/>
    <dgm:cxn modelId="{8C8AB2B2-BF29-4B6F-A597-1774F55B541C}" type="presOf" srcId="{E39A6A4E-16D5-4906-8F0C-9D9E470AC668}" destId="{AAA2DA18-14C8-4870-A10D-05F179962635}" srcOrd="0" destOrd="1" presId="urn:microsoft.com/office/officeart/2005/8/layout/vList5"/>
    <dgm:cxn modelId="{A0F8A0B6-4104-4DB0-9CA8-271EB413F61B}" srcId="{BB29D7D1-6141-4F8B-BDE4-D1A7ED0BF271}" destId="{28516746-4F90-497E-9E7C-B848197DAEF4}" srcOrd="2" destOrd="0" parTransId="{BBC72AD7-73B4-4175-AFCE-D7F6228A27A8}" sibTransId="{22D29EF6-F783-4AFF-BDB6-F98E45A6C731}"/>
    <dgm:cxn modelId="{052265D6-E00F-4B4C-985C-CD5F2F7D56B9}" srcId="{BB29D7D1-6141-4F8B-BDE4-D1A7ED0BF271}" destId="{C1252720-4287-4634-A30D-5267FC84ACFA}" srcOrd="1" destOrd="0" parTransId="{8BA96FE8-B82E-4F2A-BD74-F295C1C8A845}" sibTransId="{825082DF-416B-4E30-9A79-ADCD8D464EF5}"/>
    <dgm:cxn modelId="{56F13AEF-3525-493B-BBF1-4DFFEEC8B14E}" srcId="{BB29D7D1-6141-4F8B-BDE4-D1A7ED0BF271}" destId="{326F0183-A4AD-47BF-B9E9-9D832DA5D3F6}" srcOrd="0" destOrd="0" parTransId="{ED080718-C416-4F07-85EE-A18C77FC1495}" sibTransId="{FE012EE3-3748-4727-BBED-A30303E66735}"/>
    <dgm:cxn modelId="{01F552F7-67F0-4CF3-9BB7-8813A085D89C}" type="presOf" srcId="{AFD7D465-0792-418F-8D9E-36CB4C10F779}" destId="{AAA2DA18-14C8-4870-A10D-05F179962635}" srcOrd="0" destOrd="0" presId="urn:microsoft.com/office/officeart/2005/8/layout/vList5"/>
    <dgm:cxn modelId="{5F0B5BF9-15CA-4659-AFF6-2D1ECF4443AD}" srcId="{7C3C5B8B-7C39-49CC-8FC4-1EC4F1870952}" destId="{044D43A6-A3A6-426C-B4B3-3055DAF7E34E}" srcOrd="2" destOrd="0" parTransId="{4EA34448-ADE2-446E-808D-7574ACE3B163}" sibTransId="{5F953007-2C01-4EB3-A470-C6E9F0449DE7}"/>
    <dgm:cxn modelId="{00349EEE-24F2-40B9-9951-7AAEA27ACA01}" type="presParOf" srcId="{F302D65B-35AA-40D4-8138-DE3BF3587676}" destId="{63D671C8-005E-4BC5-AFC6-6865A0C70EE4}" srcOrd="0" destOrd="0" presId="urn:microsoft.com/office/officeart/2005/8/layout/vList5"/>
    <dgm:cxn modelId="{50BFA756-F65D-4BE2-9835-DCB00F175248}" type="presParOf" srcId="{63D671C8-005E-4BC5-AFC6-6865A0C70EE4}" destId="{5B3B9FDB-43DE-41C1-86B8-2D196A231F0C}" srcOrd="0" destOrd="0" presId="urn:microsoft.com/office/officeart/2005/8/layout/vList5"/>
    <dgm:cxn modelId="{65DF9566-AE38-4DF5-B957-54A94B589C10}" type="presParOf" srcId="{63D671C8-005E-4BC5-AFC6-6865A0C70EE4}" destId="{7CD0B168-1B9A-486E-8C13-58E0FE97C2EF}" srcOrd="1" destOrd="0" presId="urn:microsoft.com/office/officeart/2005/8/layout/vList5"/>
    <dgm:cxn modelId="{78B07F83-6017-4AD0-AD9D-4F3E74055FF1}" type="presParOf" srcId="{F302D65B-35AA-40D4-8138-DE3BF3587676}" destId="{9E8D1624-6168-4C41-ADF3-A057D684EBD4}" srcOrd="1" destOrd="0" presId="urn:microsoft.com/office/officeart/2005/8/layout/vList5"/>
    <dgm:cxn modelId="{8771D66A-486D-440A-BA7E-6F2386CE671A}" type="presParOf" srcId="{F302D65B-35AA-40D4-8138-DE3BF3587676}" destId="{1F17A1D9-C2B4-4F22-B98A-87EACD1F7164}" srcOrd="2" destOrd="0" presId="urn:microsoft.com/office/officeart/2005/8/layout/vList5"/>
    <dgm:cxn modelId="{E33202BC-29A0-435F-B1A5-B17D50F6DEA6}" type="presParOf" srcId="{1F17A1D9-C2B4-4F22-B98A-87EACD1F7164}" destId="{37D9740D-7A07-41E1-AD2F-05F14C73A76B}" srcOrd="0" destOrd="0" presId="urn:microsoft.com/office/officeart/2005/8/layout/vList5"/>
    <dgm:cxn modelId="{681B5A9A-434D-49C8-9AF1-1E1A914DEB6F}" type="presParOf" srcId="{1F17A1D9-C2B4-4F22-B98A-87EACD1F7164}" destId="{5277F4D1-03BE-408C-9DE7-89B62E9EDD65}" srcOrd="1" destOrd="0" presId="urn:microsoft.com/office/officeart/2005/8/layout/vList5"/>
    <dgm:cxn modelId="{1069B39E-B79B-4777-B934-52D7D6F7FF99}" type="presParOf" srcId="{F302D65B-35AA-40D4-8138-DE3BF3587676}" destId="{856C989F-3D89-4FCE-8A5C-501C33E710B8}" srcOrd="3" destOrd="0" presId="urn:microsoft.com/office/officeart/2005/8/layout/vList5"/>
    <dgm:cxn modelId="{C3A7FCF5-E6DF-4D75-8717-DD6036899029}" type="presParOf" srcId="{F302D65B-35AA-40D4-8138-DE3BF3587676}" destId="{D308754C-82E4-4EFF-A19A-A6E9A8125E64}" srcOrd="4" destOrd="0" presId="urn:microsoft.com/office/officeart/2005/8/layout/vList5"/>
    <dgm:cxn modelId="{91038635-60DD-4D8D-8AC5-263B9725C8CE}" type="presParOf" srcId="{D308754C-82E4-4EFF-A19A-A6E9A8125E64}" destId="{F6879ACA-9D1C-4272-A508-708C32781D31}" srcOrd="0" destOrd="0" presId="urn:microsoft.com/office/officeart/2005/8/layout/vList5"/>
    <dgm:cxn modelId="{1DDF28DA-7B35-4F9E-B1AC-9217ECF5601A}" type="presParOf" srcId="{D308754C-82E4-4EFF-A19A-A6E9A8125E64}" destId="{AAA2DA18-14C8-4870-A10D-05F17996263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68F9F4-1086-46B2-BAC4-72544DC782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5DD6CCC5-2879-4FD9-9672-62C49E411E59}">
      <dgm:prSet/>
      <dgm:spPr>
        <a:solidFill>
          <a:srgbClr val="002060"/>
        </a:solidFill>
      </dgm:spPr>
      <dgm:t>
        <a:bodyPr/>
        <a:lstStyle/>
        <a:p>
          <a:pPr algn="ctr" rtl="0"/>
          <a:r>
            <a:rPr lang="fr-FR" b="1"/>
            <a:t>Toutes les opérations de transfert sont réalisées par LE CLIENT</a:t>
          </a:r>
          <a:endParaRPr lang="fr-FR"/>
        </a:p>
      </dgm:t>
    </dgm:pt>
    <dgm:pt modelId="{54127B46-31C0-4985-A274-7A109E7ABAE9}" type="parTrans" cxnId="{7D606106-AB8B-44FD-BE17-8D599C9D9AC8}">
      <dgm:prSet/>
      <dgm:spPr/>
      <dgm:t>
        <a:bodyPr/>
        <a:lstStyle/>
        <a:p>
          <a:endParaRPr lang="fr-FR"/>
        </a:p>
      </dgm:t>
    </dgm:pt>
    <dgm:pt modelId="{961B7F23-B737-4DF2-A8A1-2F204D2EA490}" type="sibTrans" cxnId="{7D606106-AB8B-44FD-BE17-8D599C9D9AC8}">
      <dgm:prSet/>
      <dgm:spPr/>
      <dgm:t>
        <a:bodyPr/>
        <a:lstStyle/>
        <a:p>
          <a:endParaRPr lang="fr-FR"/>
        </a:p>
      </dgm:t>
    </dgm:pt>
    <dgm:pt modelId="{E2B523A7-CF78-4F42-A09E-7C7B5E04052F}" type="pres">
      <dgm:prSet presAssocID="{2468F9F4-1086-46B2-BAC4-72544DC782CA}" presName="linear" presStyleCnt="0">
        <dgm:presLayoutVars>
          <dgm:animLvl val="lvl"/>
          <dgm:resizeHandles val="exact"/>
        </dgm:presLayoutVars>
      </dgm:prSet>
      <dgm:spPr/>
    </dgm:pt>
    <dgm:pt modelId="{B4F6C9FA-D912-4F65-8A67-FC8287082032}" type="pres">
      <dgm:prSet presAssocID="{5DD6CCC5-2879-4FD9-9672-62C49E411E59}" presName="parentText" presStyleLbl="node1" presStyleIdx="0" presStyleCnt="1">
        <dgm:presLayoutVars>
          <dgm:chMax val="0"/>
          <dgm:bulletEnabled val="1"/>
        </dgm:presLayoutVars>
      </dgm:prSet>
      <dgm:spPr/>
    </dgm:pt>
  </dgm:ptLst>
  <dgm:cxnLst>
    <dgm:cxn modelId="{61343F05-3CC6-40A9-9929-869CC41E55AB}" type="presOf" srcId="{2468F9F4-1086-46B2-BAC4-72544DC782CA}" destId="{E2B523A7-CF78-4F42-A09E-7C7B5E04052F}" srcOrd="0" destOrd="0" presId="urn:microsoft.com/office/officeart/2005/8/layout/vList2"/>
    <dgm:cxn modelId="{7D606106-AB8B-44FD-BE17-8D599C9D9AC8}" srcId="{2468F9F4-1086-46B2-BAC4-72544DC782CA}" destId="{5DD6CCC5-2879-4FD9-9672-62C49E411E59}" srcOrd="0" destOrd="0" parTransId="{54127B46-31C0-4985-A274-7A109E7ABAE9}" sibTransId="{961B7F23-B737-4DF2-A8A1-2F204D2EA490}"/>
    <dgm:cxn modelId="{DA673215-F962-4091-B711-92DEAC628E2D}" type="presOf" srcId="{5DD6CCC5-2879-4FD9-9672-62C49E411E59}" destId="{B4F6C9FA-D912-4F65-8A67-FC8287082032}" srcOrd="0" destOrd="0" presId="urn:microsoft.com/office/officeart/2005/8/layout/vList2"/>
    <dgm:cxn modelId="{804B8EE6-937C-43DD-A1C9-36BB991744A8}" type="presParOf" srcId="{E2B523A7-CF78-4F42-A09E-7C7B5E04052F}" destId="{B4F6C9FA-D912-4F65-8A67-FC828708203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910A83-6827-4734-B8DA-7268CD316C4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096C9D46-7AA8-4B18-AFEE-FDFAFA89BDF2}">
      <dgm:prSet/>
      <dgm:spPr>
        <a:solidFill>
          <a:srgbClr val="002060"/>
        </a:solidFill>
      </dgm:spPr>
      <dgm:t>
        <a:bodyPr/>
        <a:lstStyle/>
        <a:p>
          <a:pPr rtl="0"/>
          <a:r>
            <a:rPr lang="fr-FR" b="0" dirty="0"/>
            <a:t>Type de transfert </a:t>
          </a:r>
          <a:endParaRPr lang="fr-FR" dirty="0"/>
        </a:p>
      </dgm:t>
    </dgm:pt>
    <dgm:pt modelId="{38010C19-3BCF-4653-BFF7-28340F14DFD3}" type="parTrans" cxnId="{95EEE3DF-40D4-41AB-96A6-54EA2612DA71}">
      <dgm:prSet/>
      <dgm:spPr/>
      <dgm:t>
        <a:bodyPr/>
        <a:lstStyle/>
        <a:p>
          <a:endParaRPr lang="fr-FR"/>
        </a:p>
      </dgm:t>
    </dgm:pt>
    <dgm:pt modelId="{DA5EC97D-16A3-4C8B-B729-E8F1351431BC}" type="sibTrans" cxnId="{95EEE3DF-40D4-41AB-96A6-54EA2612DA71}">
      <dgm:prSet/>
      <dgm:spPr/>
      <dgm:t>
        <a:bodyPr/>
        <a:lstStyle/>
        <a:p>
          <a:endParaRPr lang="fr-FR"/>
        </a:p>
      </dgm:t>
    </dgm:pt>
    <dgm:pt modelId="{FC2FD065-2673-4FB7-8CAA-DFF92C8D7723}">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sz="2900" kern="1200" dirty="0">
              <a:solidFill>
                <a:prstClr val="black">
                  <a:hueOff val="0"/>
                  <a:satOff val="0"/>
                  <a:lumOff val="0"/>
                  <a:alphaOff val="0"/>
                </a:prstClr>
              </a:solidFill>
              <a:latin typeface="Calibri"/>
              <a:ea typeface="+mn-ea"/>
              <a:cs typeface="+mn-cs"/>
            </a:rPr>
            <a:t>Compte</a:t>
          </a:r>
          <a:r>
            <a:rPr lang="fr-FR" sz="2600" b="0" kern="1200" dirty="0"/>
            <a:t> </a:t>
          </a:r>
          <a:r>
            <a:rPr lang="fr-FR" sz="2600" b="0" kern="1200" dirty="0">
              <a:sym typeface="Wingdings" panose="05000000000000000000" pitchFamily="2" charset="2"/>
            </a:rPr>
            <a:t></a:t>
          </a:r>
          <a:r>
            <a:rPr lang="fr-FR" sz="2600" b="0" kern="1200" dirty="0"/>
            <a:t> Compte</a:t>
          </a:r>
          <a:endParaRPr lang="fr-FR" sz="2600" kern="1200" dirty="0"/>
        </a:p>
      </dgm:t>
    </dgm:pt>
    <dgm:pt modelId="{4E4A1BFA-D3D7-417C-B478-008C71DFF2A1}" type="parTrans" cxnId="{9C12BB46-50C0-47EF-8B0E-5C623F4E80A0}">
      <dgm:prSet/>
      <dgm:spPr/>
      <dgm:t>
        <a:bodyPr/>
        <a:lstStyle/>
        <a:p>
          <a:endParaRPr lang="fr-FR"/>
        </a:p>
      </dgm:t>
    </dgm:pt>
    <dgm:pt modelId="{F4E3842B-5E7F-4C12-866B-73D391DA2336}" type="sibTrans" cxnId="{9C12BB46-50C0-47EF-8B0E-5C623F4E80A0}">
      <dgm:prSet/>
      <dgm:spPr/>
      <dgm:t>
        <a:bodyPr/>
        <a:lstStyle/>
        <a:p>
          <a:endParaRPr lang="fr-FR"/>
        </a:p>
      </dgm:t>
    </dgm:pt>
    <dgm:pt modelId="{F39F9022-B0CB-45E7-8C70-86EC1FBCFEBE}">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sz="2600" b="0" kern="1200"/>
            <a:t>Compte </a:t>
          </a:r>
          <a:r>
            <a:rPr lang="fr-FR" sz="2600" b="0" kern="1200">
              <a:sym typeface="Wingdings" panose="05000000000000000000" pitchFamily="2" charset="2"/>
            </a:rPr>
            <a:t></a:t>
          </a:r>
          <a:r>
            <a:rPr lang="fr-FR" sz="2600" b="0" kern="1200"/>
            <a:t> Carte</a:t>
          </a:r>
          <a:endParaRPr lang="fr-FR" sz="2600" kern="1200"/>
        </a:p>
      </dgm:t>
    </dgm:pt>
    <dgm:pt modelId="{DC90C63A-3CAD-454F-A3D7-0D60443C410B}" type="parTrans" cxnId="{A2E3233D-F9FB-4714-8715-242DE9F44B7D}">
      <dgm:prSet/>
      <dgm:spPr/>
      <dgm:t>
        <a:bodyPr/>
        <a:lstStyle/>
        <a:p>
          <a:endParaRPr lang="fr-FR"/>
        </a:p>
      </dgm:t>
    </dgm:pt>
    <dgm:pt modelId="{813BC08B-4299-46B7-B6FB-92B07BA34A81}" type="sibTrans" cxnId="{A2E3233D-F9FB-4714-8715-242DE9F44B7D}">
      <dgm:prSet/>
      <dgm:spPr/>
      <dgm:t>
        <a:bodyPr/>
        <a:lstStyle/>
        <a:p>
          <a:endParaRPr lang="fr-FR"/>
        </a:p>
      </dgm:t>
    </dgm:pt>
    <dgm:pt modelId="{4A922C87-1C01-4616-B287-873190E2F9E8}">
      <dgm:prSet/>
      <dgm:spPr>
        <a:solidFill>
          <a:srgbClr val="002060"/>
        </a:solidFill>
      </dgm:spPr>
      <dgm:t>
        <a:bodyPr/>
        <a:lstStyle/>
        <a:p>
          <a:pPr rtl="0"/>
          <a:r>
            <a:rPr lang="fr-FR" b="0"/>
            <a:t>Canal de transfert</a:t>
          </a:r>
          <a:endParaRPr lang="fr-FR"/>
        </a:p>
      </dgm:t>
    </dgm:pt>
    <dgm:pt modelId="{E73965B7-167F-49AE-B328-1C3879EB7660}" type="parTrans" cxnId="{FB19FD28-DB77-48E0-B7B8-41802903CCC0}">
      <dgm:prSet/>
      <dgm:spPr/>
      <dgm:t>
        <a:bodyPr/>
        <a:lstStyle/>
        <a:p>
          <a:endParaRPr lang="fr-FR"/>
        </a:p>
      </dgm:t>
    </dgm:pt>
    <dgm:pt modelId="{F4E12A3C-188E-4D7B-9D21-F9D4D141B77A}" type="sibTrans" cxnId="{FB19FD28-DB77-48E0-B7B8-41802903CCC0}">
      <dgm:prSet/>
      <dgm:spPr/>
      <dgm:t>
        <a:bodyPr/>
        <a:lstStyle/>
        <a:p>
          <a:endParaRPr lang="fr-FR"/>
        </a:p>
      </dgm:t>
    </dgm:pt>
    <dgm:pt modelId="{83D7B38E-C871-4CF3-A7E8-54E912BEAD3B}">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Portail client</a:t>
          </a:r>
        </a:p>
      </dgm:t>
    </dgm:pt>
    <dgm:pt modelId="{4FAA50BB-23D5-485E-98A3-B9CEC16266AA}" type="parTrans" cxnId="{7302E0F9-6AAD-4292-8D19-81929298AE32}">
      <dgm:prSet/>
      <dgm:spPr/>
      <dgm:t>
        <a:bodyPr/>
        <a:lstStyle/>
        <a:p>
          <a:endParaRPr lang="fr-FR"/>
        </a:p>
      </dgm:t>
    </dgm:pt>
    <dgm:pt modelId="{C8F2D194-3C1E-4A8E-97B9-0FCCFD43EAAD}" type="sibTrans" cxnId="{7302E0F9-6AAD-4292-8D19-81929298AE32}">
      <dgm:prSet/>
      <dgm:spPr/>
      <dgm:t>
        <a:bodyPr/>
        <a:lstStyle/>
        <a:p>
          <a:endParaRPr lang="fr-FR"/>
        </a:p>
      </dgm:t>
    </dgm:pt>
    <dgm:pt modelId="{8B543472-9FE8-4065-9053-956873E21022}">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Application mobile</a:t>
          </a:r>
        </a:p>
      </dgm:t>
    </dgm:pt>
    <dgm:pt modelId="{A81B5F88-31B2-4EBF-818D-10D844C4D4AD}" type="parTrans" cxnId="{1CF90A5F-920B-4352-9795-065C16A4F444}">
      <dgm:prSet/>
      <dgm:spPr/>
      <dgm:t>
        <a:bodyPr/>
        <a:lstStyle/>
        <a:p>
          <a:endParaRPr lang="fr-FR"/>
        </a:p>
      </dgm:t>
    </dgm:pt>
    <dgm:pt modelId="{FC4B4D82-15D4-4EBD-AAB6-A5D29A780F8F}" type="sibTrans" cxnId="{1CF90A5F-920B-4352-9795-065C16A4F444}">
      <dgm:prSet/>
      <dgm:spPr/>
      <dgm:t>
        <a:bodyPr/>
        <a:lstStyle/>
        <a:p>
          <a:endParaRPr lang="fr-FR"/>
        </a:p>
      </dgm:t>
    </dgm:pt>
    <dgm:pt modelId="{CF38A879-1E65-4DFB-BD3E-81D3F3CD535E}" type="pres">
      <dgm:prSet presAssocID="{66910A83-6827-4734-B8DA-7268CD316C4F}" presName="Name0" presStyleCnt="0">
        <dgm:presLayoutVars>
          <dgm:dir/>
          <dgm:animLvl val="lvl"/>
          <dgm:resizeHandles val="exact"/>
        </dgm:presLayoutVars>
      </dgm:prSet>
      <dgm:spPr/>
    </dgm:pt>
    <dgm:pt modelId="{2BD11C85-8F8B-495B-910E-9F358C949C4F}" type="pres">
      <dgm:prSet presAssocID="{096C9D46-7AA8-4B18-AFEE-FDFAFA89BDF2}" presName="linNode" presStyleCnt="0"/>
      <dgm:spPr/>
    </dgm:pt>
    <dgm:pt modelId="{2C042D38-86FF-4B7F-B828-BAD36AB52CA3}" type="pres">
      <dgm:prSet presAssocID="{096C9D46-7AA8-4B18-AFEE-FDFAFA89BDF2}" presName="parentText" presStyleLbl="node1" presStyleIdx="0" presStyleCnt="2">
        <dgm:presLayoutVars>
          <dgm:chMax val="1"/>
          <dgm:bulletEnabled val="1"/>
        </dgm:presLayoutVars>
      </dgm:prSet>
      <dgm:spPr/>
    </dgm:pt>
    <dgm:pt modelId="{AEAC7516-6ED0-4F66-A5A5-26646AB5EB78}" type="pres">
      <dgm:prSet presAssocID="{096C9D46-7AA8-4B18-AFEE-FDFAFA89BDF2}" presName="descendantText" presStyleLbl="alignAccFollowNode1" presStyleIdx="0" presStyleCnt="2">
        <dgm:presLayoutVars>
          <dgm:bulletEnabled val="1"/>
        </dgm:presLayoutVars>
      </dgm:prSet>
      <dgm:spPr>
        <a:xfrm rot="5400000">
          <a:off x="7266980" y="-3028037"/>
          <a:ext cx="1005082" cy="7312490"/>
        </a:xfrm>
        <a:prstGeom prst="round2SameRect">
          <a:avLst/>
        </a:prstGeom>
      </dgm:spPr>
    </dgm:pt>
    <dgm:pt modelId="{474CCD3F-1582-4753-8435-F543A1034F55}" type="pres">
      <dgm:prSet presAssocID="{DA5EC97D-16A3-4C8B-B729-E8F1351431BC}" presName="sp" presStyleCnt="0"/>
      <dgm:spPr/>
    </dgm:pt>
    <dgm:pt modelId="{B3811A54-1BD7-4C98-B366-83BF588AB848}" type="pres">
      <dgm:prSet presAssocID="{4A922C87-1C01-4616-B287-873190E2F9E8}" presName="linNode" presStyleCnt="0"/>
      <dgm:spPr/>
    </dgm:pt>
    <dgm:pt modelId="{4B706802-4CE1-477B-AE6E-F0B129BAD6CA}" type="pres">
      <dgm:prSet presAssocID="{4A922C87-1C01-4616-B287-873190E2F9E8}" presName="parentText" presStyleLbl="node1" presStyleIdx="1" presStyleCnt="2">
        <dgm:presLayoutVars>
          <dgm:chMax val="1"/>
          <dgm:bulletEnabled val="1"/>
        </dgm:presLayoutVars>
      </dgm:prSet>
      <dgm:spPr/>
    </dgm:pt>
    <dgm:pt modelId="{0AADD5F3-3649-413D-8FC5-005BF6C78635}" type="pres">
      <dgm:prSet presAssocID="{4A922C87-1C01-4616-B287-873190E2F9E8}" presName="descendantText" presStyleLbl="alignAccFollowNode1" presStyleIdx="1" presStyleCnt="2">
        <dgm:presLayoutVars>
          <dgm:bulletEnabled val="1"/>
        </dgm:presLayoutVars>
      </dgm:prSet>
      <dgm:spPr>
        <a:xfrm rot="5400000">
          <a:off x="7266980" y="-1708865"/>
          <a:ext cx="1005082" cy="7312490"/>
        </a:xfrm>
        <a:prstGeom prst="round2SameRect">
          <a:avLst/>
        </a:prstGeom>
      </dgm:spPr>
    </dgm:pt>
  </dgm:ptLst>
  <dgm:cxnLst>
    <dgm:cxn modelId="{D5B8B600-2A0A-4A71-A9FE-4CE81A59F2A9}" type="presOf" srcId="{096C9D46-7AA8-4B18-AFEE-FDFAFA89BDF2}" destId="{2C042D38-86FF-4B7F-B828-BAD36AB52CA3}" srcOrd="0" destOrd="0" presId="urn:microsoft.com/office/officeart/2005/8/layout/vList5"/>
    <dgm:cxn modelId="{EC650620-728A-435F-90CB-32B2A4DA82BD}" type="presOf" srcId="{F39F9022-B0CB-45E7-8C70-86EC1FBCFEBE}" destId="{AEAC7516-6ED0-4F66-A5A5-26646AB5EB78}" srcOrd="0" destOrd="1" presId="urn:microsoft.com/office/officeart/2005/8/layout/vList5"/>
    <dgm:cxn modelId="{FB19FD28-DB77-48E0-B7B8-41802903CCC0}" srcId="{66910A83-6827-4734-B8DA-7268CD316C4F}" destId="{4A922C87-1C01-4616-B287-873190E2F9E8}" srcOrd="1" destOrd="0" parTransId="{E73965B7-167F-49AE-B328-1C3879EB7660}" sibTransId="{F4E12A3C-188E-4D7B-9D21-F9D4D141B77A}"/>
    <dgm:cxn modelId="{CB2F6C2D-4577-4964-AF82-4483512B1C01}" type="presOf" srcId="{4A922C87-1C01-4616-B287-873190E2F9E8}" destId="{4B706802-4CE1-477B-AE6E-F0B129BAD6CA}" srcOrd="0" destOrd="0" presId="urn:microsoft.com/office/officeart/2005/8/layout/vList5"/>
    <dgm:cxn modelId="{A2E3233D-F9FB-4714-8715-242DE9F44B7D}" srcId="{096C9D46-7AA8-4B18-AFEE-FDFAFA89BDF2}" destId="{F39F9022-B0CB-45E7-8C70-86EC1FBCFEBE}" srcOrd="1" destOrd="0" parTransId="{DC90C63A-3CAD-454F-A3D7-0D60443C410B}" sibTransId="{813BC08B-4299-46B7-B6FB-92B07BA34A81}"/>
    <dgm:cxn modelId="{1CF90A5F-920B-4352-9795-065C16A4F444}" srcId="{4A922C87-1C01-4616-B287-873190E2F9E8}" destId="{8B543472-9FE8-4065-9053-956873E21022}" srcOrd="1" destOrd="0" parTransId="{A81B5F88-31B2-4EBF-818D-10D844C4D4AD}" sibTransId="{FC4B4D82-15D4-4EBD-AAB6-A5D29A780F8F}"/>
    <dgm:cxn modelId="{9C12BB46-50C0-47EF-8B0E-5C623F4E80A0}" srcId="{096C9D46-7AA8-4B18-AFEE-FDFAFA89BDF2}" destId="{FC2FD065-2673-4FB7-8CAA-DFF92C8D7723}" srcOrd="0" destOrd="0" parTransId="{4E4A1BFA-D3D7-417C-B478-008C71DFF2A1}" sibTransId="{F4E3842B-5E7F-4C12-866B-73D391DA2336}"/>
    <dgm:cxn modelId="{96451794-932E-49EA-9267-F5534C35788C}" type="presOf" srcId="{8B543472-9FE8-4065-9053-956873E21022}" destId="{0AADD5F3-3649-413D-8FC5-005BF6C78635}" srcOrd="0" destOrd="1" presId="urn:microsoft.com/office/officeart/2005/8/layout/vList5"/>
    <dgm:cxn modelId="{FEE64A9F-1112-4828-9F6D-47409F61D483}" type="presOf" srcId="{FC2FD065-2673-4FB7-8CAA-DFF92C8D7723}" destId="{AEAC7516-6ED0-4F66-A5A5-26646AB5EB78}" srcOrd="0" destOrd="0" presId="urn:microsoft.com/office/officeart/2005/8/layout/vList5"/>
    <dgm:cxn modelId="{A96EABBA-98B9-45B1-8837-3F70084B3A1A}" type="presOf" srcId="{66910A83-6827-4734-B8DA-7268CD316C4F}" destId="{CF38A879-1E65-4DFB-BD3E-81D3F3CD535E}" srcOrd="0" destOrd="0" presId="urn:microsoft.com/office/officeart/2005/8/layout/vList5"/>
    <dgm:cxn modelId="{95EEE3DF-40D4-41AB-96A6-54EA2612DA71}" srcId="{66910A83-6827-4734-B8DA-7268CD316C4F}" destId="{096C9D46-7AA8-4B18-AFEE-FDFAFA89BDF2}" srcOrd="0" destOrd="0" parTransId="{38010C19-3BCF-4653-BFF7-28340F14DFD3}" sibTransId="{DA5EC97D-16A3-4C8B-B729-E8F1351431BC}"/>
    <dgm:cxn modelId="{C7C8EEE3-F4E5-4F8E-AC00-1782FA4BE4A0}" type="presOf" srcId="{83D7B38E-C871-4CF3-A7E8-54E912BEAD3B}" destId="{0AADD5F3-3649-413D-8FC5-005BF6C78635}" srcOrd="0" destOrd="0" presId="urn:microsoft.com/office/officeart/2005/8/layout/vList5"/>
    <dgm:cxn modelId="{7302E0F9-6AAD-4292-8D19-81929298AE32}" srcId="{4A922C87-1C01-4616-B287-873190E2F9E8}" destId="{83D7B38E-C871-4CF3-A7E8-54E912BEAD3B}" srcOrd="0" destOrd="0" parTransId="{4FAA50BB-23D5-485E-98A3-B9CEC16266AA}" sibTransId="{C8F2D194-3C1E-4A8E-97B9-0FCCFD43EAAD}"/>
    <dgm:cxn modelId="{9D1855E6-DCC9-4C00-A0EC-32689D4F1607}" type="presParOf" srcId="{CF38A879-1E65-4DFB-BD3E-81D3F3CD535E}" destId="{2BD11C85-8F8B-495B-910E-9F358C949C4F}" srcOrd="0" destOrd="0" presId="urn:microsoft.com/office/officeart/2005/8/layout/vList5"/>
    <dgm:cxn modelId="{C6E2D905-52AF-4A5C-9469-D95ACA648930}" type="presParOf" srcId="{2BD11C85-8F8B-495B-910E-9F358C949C4F}" destId="{2C042D38-86FF-4B7F-B828-BAD36AB52CA3}" srcOrd="0" destOrd="0" presId="urn:microsoft.com/office/officeart/2005/8/layout/vList5"/>
    <dgm:cxn modelId="{59044BF5-EF2A-4BEF-9DF0-B0089472A196}" type="presParOf" srcId="{2BD11C85-8F8B-495B-910E-9F358C949C4F}" destId="{AEAC7516-6ED0-4F66-A5A5-26646AB5EB78}" srcOrd="1" destOrd="0" presId="urn:microsoft.com/office/officeart/2005/8/layout/vList5"/>
    <dgm:cxn modelId="{B6302C4D-EE17-4D69-A1DD-224C3D3478A4}" type="presParOf" srcId="{CF38A879-1E65-4DFB-BD3E-81D3F3CD535E}" destId="{474CCD3F-1582-4753-8435-F543A1034F55}" srcOrd="1" destOrd="0" presId="urn:microsoft.com/office/officeart/2005/8/layout/vList5"/>
    <dgm:cxn modelId="{5F7EE4BD-74E7-4819-896A-3010CD40A255}" type="presParOf" srcId="{CF38A879-1E65-4DFB-BD3E-81D3F3CD535E}" destId="{B3811A54-1BD7-4C98-B366-83BF588AB848}" srcOrd="2" destOrd="0" presId="urn:microsoft.com/office/officeart/2005/8/layout/vList5"/>
    <dgm:cxn modelId="{57A38714-72AB-40E8-B6F4-56A9B3FDDD83}" type="presParOf" srcId="{B3811A54-1BD7-4C98-B366-83BF588AB848}" destId="{4B706802-4CE1-477B-AE6E-F0B129BAD6CA}" srcOrd="0" destOrd="0" presId="urn:microsoft.com/office/officeart/2005/8/layout/vList5"/>
    <dgm:cxn modelId="{15FC52BB-072B-48DA-A181-569FBAD502E5}" type="presParOf" srcId="{B3811A54-1BD7-4C98-B366-83BF588AB848}" destId="{0AADD5F3-3649-413D-8FC5-005BF6C78635}"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A33979B-FD28-40BE-B303-4A122A8836F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2FA06DF3-21A7-4E25-9B02-809F64E7067A}">
      <dgm:prSet/>
      <dgm:spPr>
        <a:solidFill>
          <a:srgbClr val="002060"/>
        </a:solidFill>
        <a:ln>
          <a:solidFill>
            <a:srgbClr val="002060"/>
          </a:solidFill>
        </a:ln>
      </dgm:spPr>
      <dgm:t>
        <a:bodyPr/>
        <a:lstStyle/>
        <a:p>
          <a:pPr rtl="0"/>
          <a:r>
            <a:rPr lang="fr-FR" b="1" dirty="0"/>
            <a:t>Gestion des pompes</a:t>
          </a:r>
          <a:endParaRPr lang="fr-FR" dirty="0"/>
        </a:p>
      </dgm:t>
    </dgm:pt>
    <dgm:pt modelId="{B95680D7-4B5E-454B-ACA0-7C3F0EA45822}" type="parTrans" cxnId="{56994538-0DDA-4E33-82FC-20BC3883AC9B}">
      <dgm:prSet/>
      <dgm:spPr/>
      <dgm:t>
        <a:bodyPr/>
        <a:lstStyle/>
        <a:p>
          <a:endParaRPr lang="fr-FR"/>
        </a:p>
      </dgm:t>
    </dgm:pt>
    <dgm:pt modelId="{6B86A577-9A36-409E-B54E-711040DF5858}" type="sibTrans" cxnId="{56994538-0DDA-4E33-82FC-20BC3883AC9B}">
      <dgm:prSet/>
      <dgm:spPr/>
      <dgm:t>
        <a:bodyPr/>
        <a:lstStyle/>
        <a:p>
          <a:endParaRPr lang="fr-FR"/>
        </a:p>
      </dgm:t>
    </dgm:pt>
    <dgm:pt modelId="{5EC87DDB-1D37-4258-8841-97BAE50B2DA2}">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2266950" rtl="0">
            <a:lnSpc>
              <a:spcPct val="90000"/>
            </a:lnSpc>
            <a:spcBef>
              <a:spcPct val="0"/>
            </a:spcBef>
            <a:spcAft>
              <a:spcPct val="15000"/>
            </a:spcAft>
            <a:buChar char="•"/>
          </a:pPr>
          <a:r>
            <a:rPr lang="fr-FR" sz="4000" kern="1200" dirty="0">
              <a:solidFill>
                <a:prstClr val="black">
                  <a:hueOff val="0"/>
                  <a:satOff val="0"/>
                  <a:lumOff val="0"/>
                  <a:alphaOff val="0"/>
                </a:prstClr>
              </a:solidFill>
              <a:latin typeface="Calibri"/>
              <a:ea typeface="+mn-ea"/>
              <a:cs typeface="+mn-cs"/>
            </a:rPr>
            <a:t>Par Fusion</a:t>
          </a:r>
        </a:p>
      </dgm:t>
    </dgm:pt>
    <dgm:pt modelId="{C12F7AF5-6556-4C34-A2EF-CDCF29E3CB98}" type="parTrans" cxnId="{7C07D85C-B69C-4FF9-B7BB-981BBD67667E}">
      <dgm:prSet/>
      <dgm:spPr/>
      <dgm:t>
        <a:bodyPr/>
        <a:lstStyle/>
        <a:p>
          <a:endParaRPr lang="fr-FR"/>
        </a:p>
      </dgm:t>
    </dgm:pt>
    <dgm:pt modelId="{33475316-5390-4C4C-9222-5B2C69C0BE35}" type="sibTrans" cxnId="{7C07D85C-B69C-4FF9-B7BB-981BBD67667E}">
      <dgm:prSet/>
      <dgm:spPr/>
      <dgm:t>
        <a:bodyPr/>
        <a:lstStyle/>
        <a:p>
          <a:endParaRPr lang="fr-FR"/>
        </a:p>
      </dgm:t>
    </dgm:pt>
    <dgm:pt modelId="{DB0D9B56-79F7-4109-90E9-7F574BB5D285}">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2266950" rtl="0">
            <a:lnSpc>
              <a:spcPct val="90000"/>
            </a:lnSpc>
            <a:spcBef>
              <a:spcPct val="0"/>
            </a:spcBef>
            <a:spcAft>
              <a:spcPct val="15000"/>
            </a:spcAft>
            <a:buChar char="•"/>
          </a:pPr>
          <a:r>
            <a:rPr lang="fr-FR" sz="4000" kern="1200" dirty="0">
              <a:solidFill>
                <a:prstClr val="black">
                  <a:hueOff val="0"/>
                  <a:satOff val="0"/>
                  <a:lumOff val="0"/>
                  <a:alphaOff val="0"/>
                </a:prstClr>
              </a:solidFill>
              <a:latin typeface="Calibri"/>
              <a:ea typeface="+mn-ea"/>
              <a:cs typeface="+mn-cs"/>
            </a:rPr>
            <a:t>Réconciliation des transactions entre Fusion/PTS et l’application OIL</a:t>
          </a:r>
        </a:p>
      </dgm:t>
    </dgm:pt>
    <dgm:pt modelId="{AE51FE7F-8267-4913-8567-46770175A875}" type="parTrans" cxnId="{8A8A90ED-F8C3-4D3E-8D59-8FBCFC4DEAC2}">
      <dgm:prSet/>
      <dgm:spPr/>
      <dgm:t>
        <a:bodyPr/>
        <a:lstStyle/>
        <a:p>
          <a:endParaRPr lang="fr-FR"/>
        </a:p>
      </dgm:t>
    </dgm:pt>
    <dgm:pt modelId="{5DD8ADFC-C18F-4FE7-85FD-6FF36DA81558}" type="sibTrans" cxnId="{8A8A90ED-F8C3-4D3E-8D59-8FBCFC4DEAC2}">
      <dgm:prSet/>
      <dgm:spPr/>
      <dgm:t>
        <a:bodyPr/>
        <a:lstStyle/>
        <a:p>
          <a:endParaRPr lang="fr-FR"/>
        </a:p>
      </dgm:t>
    </dgm:pt>
    <dgm:pt modelId="{3BB584BB-6DE4-4946-891F-E986D720EEB9}">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marL="285750" lvl="1" indent="-285750" algn="l" defTabSz="2266950" rtl="0">
            <a:lnSpc>
              <a:spcPct val="90000"/>
            </a:lnSpc>
            <a:spcBef>
              <a:spcPct val="0"/>
            </a:spcBef>
            <a:spcAft>
              <a:spcPct val="15000"/>
            </a:spcAft>
            <a:buChar char="•"/>
          </a:pPr>
          <a:r>
            <a:rPr lang="fr-FR" sz="4000" kern="1200" dirty="0">
              <a:solidFill>
                <a:prstClr val="black">
                  <a:hueOff val="0"/>
                  <a:satOff val="0"/>
                  <a:lumOff val="0"/>
                  <a:alphaOff val="0"/>
                </a:prstClr>
              </a:solidFill>
              <a:latin typeface="Calibri"/>
              <a:ea typeface="+mn-ea"/>
              <a:cs typeface="+mn-cs"/>
            </a:rPr>
            <a:t>Par PTS</a:t>
          </a:r>
        </a:p>
      </dgm:t>
    </dgm:pt>
    <dgm:pt modelId="{4475471A-A2F7-430B-A744-DDF74ADD8970}" type="parTrans" cxnId="{C8674D7D-A5F5-4008-B463-4772CCA24CC2}">
      <dgm:prSet/>
      <dgm:spPr/>
      <dgm:t>
        <a:bodyPr/>
        <a:lstStyle/>
        <a:p>
          <a:endParaRPr lang="fr-FR"/>
        </a:p>
      </dgm:t>
    </dgm:pt>
    <dgm:pt modelId="{E4E34E97-451C-4F7D-8239-74128456315E}" type="sibTrans" cxnId="{C8674D7D-A5F5-4008-B463-4772CCA24CC2}">
      <dgm:prSet/>
      <dgm:spPr/>
      <dgm:t>
        <a:bodyPr/>
        <a:lstStyle/>
        <a:p>
          <a:endParaRPr lang="fr-FR"/>
        </a:p>
      </dgm:t>
    </dgm:pt>
    <dgm:pt modelId="{1A2099FB-F1F3-40E9-B8F4-AAD4E86A7B1C}" type="pres">
      <dgm:prSet presAssocID="{FA33979B-FD28-40BE-B303-4A122A8836FB}" presName="linearFlow" presStyleCnt="0">
        <dgm:presLayoutVars>
          <dgm:dir/>
          <dgm:animLvl val="lvl"/>
          <dgm:resizeHandles val="exact"/>
        </dgm:presLayoutVars>
      </dgm:prSet>
      <dgm:spPr/>
    </dgm:pt>
    <dgm:pt modelId="{FBB36155-4CFA-4F81-98BC-B3B1968809A1}" type="pres">
      <dgm:prSet presAssocID="{2FA06DF3-21A7-4E25-9B02-809F64E7067A}" presName="composite" presStyleCnt="0"/>
      <dgm:spPr/>
    </dgm:pt>
    <dgm:pt modelId="{089E4F9B-26A9-409D-AE44-02FB665C2651}" type="pres">
      <dgm:prSet presAssocID="{2FA06DF3-21A7-4E25-9B02-809F64E7067A}" presName="parentText" presStyleLbl="alignNode1" presStyleIdx="0" presStyleCnt="1">
        <dgm:presLayoutVars>
          <dgm:chMax val="1"/>
          <dgm:bulletEnabled val="1"/>
        </dgm:presLayoutVars>
      </dgm:prSet>
      <dgm:spPr/>
    </dgm:pt>
    <dgm:pt modelId="{299E3B04-6C0F-4F3D-AA9F-546967D5CEAE}" type="pres">
      <dgm:prSet presAssocID="{2FA06DF3-21A7-4E25-9B02-809F64E7067A}" presName="descendantText" presStyleLbl="alignAcc1" presStyleIdx="0" presStyleCnt="1">
        <dgm:presLayoutVars>
          <dgm:bulletEnabled val="1"/>
        </dgm:presLayoutVars>
      </dgm:prSet>
      <dgm:spPr>
        <a:xfrm rot="5400000">
          <a:off x="5852146" y="-1952770"/>
          <a:ext cx="3620849" cy="7526390"/>
        </a:xfrm>
        <a:prstGeom prst="round2SameRect">
          <a:avLst/>
        </a:prstGeom>
      </dgm:spPr>
    </dgm:pt>
  </dgm:ptLst>
  <dgm:cxnLst>
    <dgm:cxn modelId="{3AFFC414-EB58-4643-B39F-965E6DB7597B}" type="presOf" srcId="{3BB584BB-6DE4-4946-891F-E986D720EEB9}" destId="{299E3B04-6C0F-4F3D-AA9F-546967D5CEAE}" srcOrd="0" destOrd="1" presId="urn:microsoft.com/office/officeart/2005/8/layout/chevron2"/>
    <dgm:cxn modelId="{56994538-0DDA-4E33-82FC-20BC3883AC9B}" srcId="{FA33979B-FD28-40BE-B303-4A122A8836FB}" destId="{2FA06DF3-21A7-4E25-9B02-809F64E7067A}" srcOrd="0" destOrd="0" parTransId="{B95680D7-4B5E-454B-ACA0-7C3F0EA45822}" sibTransId="{6B86A577-9A36-409E-B54E-711040DF5858}"/>
    <dgm:cxn modelId="{7C07D85C-B69C-4FF9-B7BB-981BBD67667E}" srcId="{2FA06DF3-21A7-4E25-9B02-809F64E7067A}" destId="{5EC87DDB-1D37-4258-8841-97BAE50B2DA2}" srcOrd="0" destOrd="0" parTransId="{C12F7AF5-6556-4C34-A2EF-CDCF29E3CB98}" sibTransId="{33475316-5390-4C4C-9222-5B2C69C0BE35}"/>
    <dgm:cxn modelId="{C8674D7D-A5F5-4008-B463-4772CCA24CC2}" srcId="{2FA06DF3-21A7-4E25-9B02-809F64E7067A}" destId="{3BB584BB-6DE4-4946-891F-E986D720EEB9}" srcOrd="1" destOrd="0" parTransId="{4475471A-A2F7-430B-A744-DDF74ADD8970}" sibTransId="{E4E34E97-451C-4F7D-8239-74128456315E}"/>
    <dgm:cxn modelId="{1989609F-8788-4C77-BEBE-69004ABF6093}" type="presOf" srcId="{FA33979B-FD28-40BE-B303-4A122A8836FB}" destId="{1A2099FB-F1F3-40E9-B8F4-AAD4E86A7B1C}" srcOrd="0" destOrd="0" presId="urn:microsoft.com/office/officeart/2005/8/layout/chevron2"/>
    <dgm:cxn modelId="{0A0BE7AE-E58F-4A82-B181-A3A92F228A69}" type="presOf" srcId="{5EC87DDB-1D37-4258-8841-97BAE50B2DA2}" destId="{299E3B04-6C0F-4F3D-AA9F-546967D5CEAE}" srcOrd="0" destOrd="0" presId="urn:microsoft.com/office/officeart/2005/8/layout/chevron2"/>
    <dgm:cxn modelId="{CA33C1E2-D564-4D5D-B621-ABA4AEB1C6A4}" type="presOf" srcId="{DB0D9B56-79F7-4109-90E9-7F574BB5D285}" destId="{299E3B04-6C0F-4F3D-AA9F-546967D5CEAE}" srcOrd="0" destOrd="2" presId="urn:microsoft.com/office/officeart/2005/8/layout/chevron2"/>
    <dgm:cxn modelId="{818389E3-8AF8-41F0-80F9-A7A213529E48}" type="presOf" srcId="{2FA06DF3-21A7-4E25-9B02-809F64E7067A}" destId="{089E4F9B-26A9-409D-AE44-02FB665C2651}" srcOrd="0" destOrd="0" presId="urn:microsoft.com/office/officeart/2005/8/layout/chevron2"/>
    <dgm:cxn modelId="{8A8A90ED-F8C3-4D3E-8D59-8FBCFC4DEAC2}" srcId="{2FA06DF3-21A7-4E25-9B02-809F64E7067A}" destId="{DB0D9B56-79F7-4109-90E9-7F574BB5D285}" srcOrd="2" destOrd="0" parTransId="{AE51FE7F-8267-4913-8567-46770175A875}" sibTransId="{5DD8ADFC-C18F-4FE7-85FD-6FF36DA81558}"/>
    <dgm:cxn modelId="{57BB9ABC-68A2-40E8-8134-54EFB5F7E25C}" type="presParOf" srcId="{1A2099FB-F1F3-40E9-B8F4-AAD4E86A7B1C}" destId="{FBB36155-4CFA-4F81-98BC-B3B1968809A1}" srcOrd="0" destOrd="0" presId="urn:microsoft.com/office/officeart/2005/8/layout/chevron2"/>
    <dgm:cxn modelId="{835E6EA4-0DF9-428E-9F19-C02D6587AED4}" type="presParOf" srcId="{FBB36155-4CFA-4F81-98BC-B3B1968809A1}" destId="{089E4F9B-26A9-409D-AE44-02FB665C2651}" srcOrd="0" destOrd="0" presId="urn:microsoft.com/office/officeart/2005/8/layout/chevron2"/>
    <dgm:cxn modelId="{2FA497DE-0DA1-453E-8699-2ED2DD71283F}" type="presParOf" srcId="{FBB36155-4CFA-4F81-98BC-B3B1968809A1}" destId="{299E3B04-6C0F-4F3D-AA9F-546967D5CE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92EBF7-652A-4C37-951E-AA7170E241B2}"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A2870FB1-82CD-4FF9-9265-836E14B3FC93}">
      <dgm:prSet custT="1"/>
      <dgm:spPr/>
      <dgm:t>
        <a:bodyPr/>
        <a:lstStyle/>
        <a:p>
          <a:pPr algn="ctr"/>
          <a:r>
            <a:rPr lang="fr-FR" sz="3200" b="1" dirty="0"/>
            <a:t>Backoffice / Portail Client</a:t>
          </a:r>
        </a:p>
        <a:p>
          <a:pPr algn="l"/>
          <a:r>
            <a:rPr lang="fr-FR" sz="2400" dirty="0"/>
            <a:t>- Modules de pré-chargement</a:t>
          </a:r>
        </a:p>
        <a:p>
          <a:pPr algn="l"/>
          <a:r>
            <a:rPr lang="fr-FR" sz="2400" dirty="0"/>
            <a:t>- Budgets de performances</a:t>
          </a:r>
        </a:p>
        <a:p>
          <a:pPr algn="l"/>
          <a:r>
            <a:rPr lang="fr-FR" sz="2400" dirty="0"/>
            <a:t>- Eviter les fuites de mémoire</a:t>
          </a:r>
        </a:p>
      </dgm:t>
    </dgm:pt>
    <dgm:pt modelId="{EE0EB354-78B5-4A6C-B129-BAB91F897A7F}" type="parTrans" cxnId="{76A1E517-D01F-4020-83C9-43C3E8BE3E66}">
      <dgm:prSet/>
      <dgm:spPr/>
      <dgm:t>
        <a:bodyPr/>
        <a:lstStyle/>
        <a:p>
          <a:endParaRPr lang="en-US"/>
        </a:p>
      </dgm:t>
    </dgm:pt>
    <dgm:pt modelId="{AE1F2D76-4807-49ED-8ABC-525E8A8AC9FB}" type="sibTrans" cxnId="{76A1E517-D01F-4020-83C9-43C3E8BE3E66}">
      <dgm:prSet/>
      <dgm:spPr/>
      <dgm:t>
        <a:bodyPr/>
        <a:lstStyle/>
        <a:p>
          <a:endParaRPr lang="en-US"/>
        </a:p>
      </dgm:t>
    </dgm:pt>
    <dgm:pt modelId="{2D10FB3B-DE8F-4504-A7EE-00158132FF7F}">
      <dgm:prSet custT="1"/>
      <dgm:spPr/>
      <dgm:t>
        <a:bodyPr/>
        <a:lstStyle/>
        <a:p>
          <a:pPr algn="ctr"/>
          <a:r>
            <a:rPr lang="fr-FR" sz="3200" b="1" kern="1200" dirty="0"/>
            <a:t>API</a:t>
          </a:r>
          <a:endParaRPr lang="en-US" sz="2400" kern="1200" dirty="0">
            <a:solidFill>
              <a:prstClr val="black">
                <a:hueOff val="0"/>
                <a:satOff val="0"/>
                <a:lumOff val="0"/>
                <a:alphaOff val="0"/>
              </a:prstClr>
            </a:solidFill>
            <a:latin typeface="Calibri"/>
            <a:ea typeface="+mn-ea"/>
            <a:cs typeface="+mn-cs"/>
          </a:endParaRPr>
        </a:p>
        <a:p>
          <a:pPr algn="l"/>
          <a:r>
            <a:rPr lang="en-US" sz="2000" kern="1200" dirty="0">
              <a:solidFill>
                <a:prstClr val="black">
                  <a:hueOff val="0"/>
                  <a:satOff val="0"/>
                  <a:lumOff val="0"/>
                  <a:alphaOff val="0"/>
                </a:prstClr>
              </a:solidFill>
              <a:latin typeface="Calibri"/>
              <a:ea typeface="+mn-ea"/>
              <a:cs typeface="+mn-cs"/>
            </a:rPr>
            <a:t>- Augmenter la haute </a:t>
          </a:r>
          <a:r>
            <a:rPr lang="en-US" sz="2000" kern="1200" dirty="0" err="1">
              <a:solidFill>
                <a:prstClr val="black">
                  <a:hueOff val="0"/>
                  <a:satOff val="0"/>
                  <a:lumOff val="0"/>
                  <a:alphaOff val="0"/>
                </a:prstClr>
              </a:solidFill>
              <a:latin typeface="Calibri"/>
              <a:ea typeface="+mn-ea"/>
              <a:cs typeface="+mn-cs"/>
            </a:rPr>
            <a:t>disponibilité</a:t>
          </a:r>
          <a:endParaRPr lang="en-US" sz="2000" kern="1200" dirty="0">
            <a:solidFill>
              <a:prstClr val="black">
                <a:hueOff val="0"/>
                <a:satOff val="0"/>
                <a:lumOff val="0"/>
                <a:alphaOff val="0"/>
              </a:prstClr>
            </a:solidFill>
            <a:latin typeface="Calibri"/>
            <a:ea typeface="+mn-ea"/>
            <a:cs typeface="+mn-cs"/>
          </a:endParaRPr>
        </a:p>
        <a:p>
          <a:pPr algn="l"/>
          <a:r>
            <a:rPr lang="en-US" sz="2000" kern="1200" dirty="0">
              <a:solidFill>
                <a:prstClr val="black">
                  <a:hueOff val="0"/>
                  <a:satOff val="0"/>
                  <a:lumOff val="0"/>
                  <a:alphaOff val="0"/>
                </a:prstClr>
              </a:solidFill>
              <a:latin typeface="Calibri"/>
              <a:ea typeface="+mn-ea"/>
              <a:cs typeface="+mn-cs"/>
            </a:rPr>
            <a:t>- </a:t>
          </a:r>
          <a:r>
            <a:rPr lang="en-US" sz="2000" kern="1200" dirty="0" err="1">
              <a:solidFill>
                <a:prstClr val="black">
                  <a:hueOff val="0"/>
                  <a:satOff val="0"/>
                  <a:lumOff val="0"/>
                  <a:alphaOff val="0"/>
                </a:prstClr>
              </a:solidFill>
              <a:latin typeface="Calibri"/>
              <a:ea typeface="+mn-ea"/>
              <a:cs typeface="+mn-cs"/>
            </a:rPr>
            <a:t>Stratégie</a:t>
          </a:r>
          <a:r>
            <a:rPr lang="en-US" sz="2000" kern="1200" dirty="0">
              <a:solidFill>
                <a:prstClr val="black">
                  <a:hueOff val="0"/>
                  <a:satOff val="0"/>
                  <a:lumOff val="0"/>
                  <a:alphaOff val="0"/>
                </a:prstClr>
              </a:solidFill>
              <a:latin typeface="Calibri"/>
              <a:ea typeface="+mn-ea"/>
              <a:cs typeface="+mn-cs"/>
            </a:rPr>
            <a:t> de gestion de la </a:t>
          </a:r>
          <a:r>
            <a:rPr lang="en-US" sz="2000" kern="1200" dirty="0" err="1">
              <a:solidFill>
                <a:prstClr val="black">
                  <a:hueOff val="0"/>
                  <a:satOff val="0"/>
                  <a:lumOff val="0"/>
                  <a:alphaOff val="0"/>
                </a:prstClr>
              </a:solidFill>
              <a:latin typeface="Calibri"/>
              <a:ea typeface="+mn-ea"/>
              <a:cs typeface="+mn-cs"/>
            </a:rPr>
            <a:t>mémoire</a:t>
          </a:r>
          <a:r>
            <a:rPr lang="en-US" sz="2000" kern="1200" dirty="0">
              <a:solidFill>
                <a:prstClr val="black">
                  <a:hueOff val="0"/>
                  <a:satOff val="0"/>
                  <a:lumOff val="0"/>
                  <a:alphaOff val="0"/>
                </a:prstClr>
              </a:solidFill>
              <a:latin typeface="Calibri"/>
              <a:ea typeface="+mn-ea"/>
              <a:cs typeface="+mn-cs"/>
            </a:rPr>
            <a:t>  cache</a:t>
          </a:r>
        </a:p>
      </dgm:t>
    </dgm:pt>
    <dgm:pt modelId="{EFC66293-BC62-4D69-BF92-61E543B1B4CB}" type="parTrans" cxnId="{93722413-C4B9-443A-A591-381A68D66FB1}">
      <dgm:prSet/>
      <dgm:spPr/>
      <dgm:t>
        <a:bodyPr/>
        <a:lstStyle/>
        <a:p>
          <a:endParaRPr lang="en-US"/>
        </a:p>
      </dgm:t>
    </dgm:pt>
    <dgm:pt modelId="{5737EB08-7C1B-4E7E-996B-4FF4175345B4}" type="sibTrans" cxnId="{93722413-C4B9-443A-A591-381A68D66FB1}">
      <dgm:prSet/>
      <dgm:spPr/>
      <dgm:t>
        <a:bodyPr/>
        <a:lstStyle/>
        <a:p>
          <a:endParaRPr lang="en-US"/>
        </a:p>
      </dgm:t>
    </dgm:pt>
    <dgm:pt modelId="{A7826EE2-1BCB-4EFF-9B8A-57E362830E8C}" type="pres">
      <dgm:prSet presAssocID="{5192EBF7-652A-4C37-951E-AA7170E241B2}" presName="hierChild1" presStyleCnt="0">
        <dgm:presLayoutVars>
          <dgm:chPref val="1"/>
          <dgm:dir/>
          <dgm:animOne val="branch"/>
          <dgm:animLvl val="lvl"/>
          <dgm:resizeHandles/>
        </dgm:presLayoutVars>
      </dgm:prSet>
      <dgm:spPr/>
    </dgm:pt>
    <dgm:pt modelId="{BE67BC67-50B1-4A36-83BB-8B3A33B1151E}" type="pres">
      <dgm:prSet presAssocID="{A2870FB1-82CD-4FF9-9265-836E14B3FC93}" presName="hierRoot1" presStyleCnt="0"/>
      <dgm:spPr/>
    </dgm:pt>
    <dgm:pt modelId="{061D3815-3884-4D96-B7B3-A178E0F52671}" type="pres">
      <dgm:prSet presAssocID="{A2870FB1-82CD-4FF9-9265-836E14B3FC93}" presName="composite" presStyleCnt="0"/>
      <dgm:spPr/>
    </dgm:pt>
    <dgm:pt modelId="{7E526455-D2C1-4DAF-9230-7E106D06A50D}" type="pres">
      <dgm:prSet presAssocID="{A2870FB1-82CD-4FF9-9265-836E14B3FC93}" presName="background" presStyleLbl="node0" presStyleIdx="0" presStyleCnt="2"/>
      <dgm:spPr/>
    </dgm:pt>
    <dgm:pt modelId="{ED1AF15D-8D09-4293-B870-BF8C7C83A3EE}" type="pres">
      <dgm:prSet presAssocID="{A2870FB1-82CD-4FF9-9265-836E14B3FC93}" presName="text" presStyleLbl="fgAcc0" presStyleIdx="0" presStyleCnt="2">
        <dgm:presLayoutVars>
          <dgm:chPref val="3"/>
        </dgm:presLayoutVars>
      </dgm:prSet>
      <dgm:spPr/>
    </dgm:pt>
    <dgm:pt modelId="{C40A9C36-5107-4316-AA28-E9D1E585E7B6}" type="pres">
      <dgm:prSet presAssocID="{A2870FB1-82CD-4FF9-9265-836E14B3FC93}" presName="hierChild2" presStyleCnt="0"/>
      <dgm:spPr/>
    </dgm:pt>
    <dgm:pt modelId="{AC6CF9B0-A2A8-4D8C-A657-42CBD7D29D53}" type="pres">
      <dgm:prSet presAssocID="{2D10FB3B-DE8F-4504-A7EE-00158132FF7F}" presName="hierRoot1" presStyleCnt="0"/>
      <dgm:spPr/>
    </dgm:pt>
    <dgm:pt modelId="{B1FB7E3F-801F-4310-8F6B-3736EE8629E4}" type="pres">
      <dgm:prSet presAssocID="{2D10FB3B-DE8F-4504-A7EE-00158132FF7F}" presName="composite" presStyleCnt="0"/>
      <dgm:spPr/>
    </dgm:pt>
    <dgm:pt modelId="{AAD7E1E5-5A0F-455D-959F-F3A70AE46DAB}" type="pres">
      <dgm:prSet presAssocID="{2D10FB3B-DE8F-4504-A7EE-00158132FF7F}" presName="background" presStyleLbl="node0" presStyleIdx="1" presStyleCnt="2"/>
      <dgm:spPr/>
    </dgm:pt>
    <dgm:pt modelId="{4699613B-8695-4CDC-9E09-FA9C627649A2}" type="pres">
      <dgm:prSet presAssocID="{2D10FB3B-DE8F-4504-A7EE-00158132FF7F}" presName="text" presStyleLbl="fgAcc0" presStyleIdx="1" presStyleCnt="2" custScaleX="97337" custScaleY="90613">
        <dgm:presLayoutVars>
          <dgm:chPref val="3"/>
        </dgm:presLayoutVars>
      </dgm:prSet>
      <dgm:spPr/>
    </dgm:pt>
    <dgm:pt modelId="{43EFE758-0902-4376-9A3A-1F886D64FDD9}" type="pres">
      <dgm:prSet presAssocID="{2D10FB3B-DE8F-4504-A7EE-00158132FF7F}" presName="hierChild2" presStyleCnt="0"/>
      <dgm:spPr/>
    </dgm:pt>
  </dgm:ptLst>
  <dgm:cxnLst>
    <dgm:cxn modelId="{93722413-C4B9-443A-A591-381A68D66FB1}" srcId="{5192EBF7-652A-4C37-951E-AA7170E241B2}" destId="{2D10FB3B-DE8F-4504-A7EE-00158132FF7F}" srcOrd="1" destOrd="0" parTransId="{EFC66293-BC62-4D69-BF92-61E543B1B4CB}" sibTransId="{5737EB08-7C1B-4E7E-996B-4FF4175345B4}"/>
    <dgm:cxn modelId="{76A1E517-D01F-4020-83C9-43C3E8BE3E66}" srcId="{5192EBF7-652A-4C37-951E-AA7170E241B2}" destId="{A2870FB1-82CD-4FF9-9265-836E14B3FC93}" srcOrd="0" destOrd="0" parTransId="{EE0EB354-78B5-4A6C-B129-BAB91F897A7F}" sibTransId="{AE1F2D76-4807-49ED-8ABC-525E8A8AC9FB}"/>
    <dgm:cxn modelId="{6DE32B38-9915-4707-A630-F0B0A149E990}" type="presOf" srcId="{A2870FB1-82CD-4FF9-9265-836E14B3FC93}" destId="{ED1AF15D-8D09-4293-B870-BF8C7C83A3EE}" srcOrd="0" destOrd="0" presId="urn:microsoft.com/office/officeart/2005/8/layout/hierarchy1"/>
    <dgm:cxn modelId="{926CFCB0-905B-4224-82EF-F009FBB8C3E2}" type="presOf" srcId="{2D10FB3B-DE8F-4504-A7EE-00158132FF7F}" destId="{4699613B-8695-4CDC-9E09-FA9C627649A2}" srcOrd="0" destOrd="0" presId="urn:microsoft.com/office/officeart/2005/8/layout/hierarchy1"/>
    <dgm:cxn modelId="{F2D9E4E4-2483-483F-9411-778786C384C9}" type="presOf" srcId="{5192EBF7-652A-4C37-951E-AA7170E241B2}" destId="{A7826EE2-1BCB-4EFF-9B8A-57E362830E8C}" srcOrd="0" destOrd="0" presId="urn:microsoft.com/office/officeart/2005/8/layout/hierarchy1"/>
    <dgm:cxn modelId="{92CB2D2F-D06C-46FD-8D13-10857C29D776}" type="presParOf" srcId="{A7826EE2-1BCB-4EFF-9B8A-57E362830E8C}" destId="{BE67BC67-50B1-4A36-83BB-8B3A33B1151E}" srcOrd="0" destOrd="0" presId="urn:microsoft.com/office/officeart/2005/8/layout/hierarchy1"/>
    <dgm:cxn modelId="{487B5224-BD57-400F-AA1F-F3D1231A85A2}" type="presParOf" srcId="{BE67BC67-50B1-4A36-83BB-8B3A33B1151E}" destId="{061D3815-3884-4D96-B7B3-A178E0F52671}" srcOrd="0" destOrd="0" presId="urn:microsoft.com/office/officeart/2005/8/layout/hierarchy1"/>
    <dgm:cxn modelId="{0DC673FF-B39D-4DB4-9DAB-13237DDE31E0}" type="presParOf" srcId="{061D3815-3884-4D96-B7B3-A178E0F52671}" destId="{7E526455-D2C1-4DAF-9230-7E106D06A50D}" srcOrd="0" destOrd="0" presId="urn:microsoft.com/office/officeart/2005/8/layout/hierarchy1"/>
    <dgm:cxn modelId="{E7D3D0DD-1445-4927-B916-22D17AD5FE76}" type="presParOf" srcId="{061D3815-3884-4D96-B7B3-A178E0F52671}" destId="{ED1AF15D-8D09-4293-B870-BF8C7C83A3EE}" srcOrd="1" destOrd="0" presId="urn:microsoft.com/office/officeart/2005/8/layout/hierarchy1"/>
    <dgm:cxn modelId="{CAA5827A-2827-434A-BA76-B76364EDC2B7}" type="presParOf" srcId="{BE67BC67-50B1-4A36-83BB-8B3A33B1151E}" destId="{C40A9C36-5107-4316-AA28-E9D1E585E7B6}" srcOrd="1" destOrd="0" presId="urn:microsoft.com/office/officeart/2005/8/layout/hierarchy1"/>
    <dgm:cxn modelId="{3B1503BD-9732-4A2B-BEDD-3BF3634313D9}" type="presParOf" srcId="{A7826EE2-1BCB-4EFF-9B8A-57E362830E8C}" destId="{AC6CF9B0-A2A8-4D8C-A657-42CBD7D29D53}" srcOrd="1" destOrd="0" presId="urn:microsoft.com/office/officeart/2005/8/layout/hierarchy1"/>
    <dgm:cxn modelId="{C27C2DBA-F702-41E0-B35A-38D1197E190C}" type="presParOf" srcId="{AC6CF9B0-A2A8-4D8C-A657-42CBD7D29D53}" destId="{B1FB7E3F-801F-4310-8F6B-3736EE8629E4}" srcOrd="0" destOrd="0" presId="urn:microsoft.com/office/officeart/2005/8/layout/hierarchy1"/>
    <dgm:cxn modelId="{79F86735-6E3E-4396-BAE5-CD53533E6044}" type="presParOf" srcId="{B1FB7E3F-801F-4310-8F6B-3736EE8629E4}" destId="{AAD7E1E5-5A0F-455D-959F-F3A70AE46DAB}" srcOrd="0" destOrd="0" presId="urn:microsoft.com/office/officeart/2005/8/layout/hierarchy1"/>
    <dgm:cxn modelId="{C12AE97E-C18F-4FFA-BF4E-93201FB8DEB9}" type="presParOf" srcId="{B1FB7E3F-801F-4310-8F6B-3736EE8629E4}" destId="{4699613B-8695-4CDC-9E09-FA9C627649A2}" srcOrd="1" destOrd="0" presId="urn:microsoft.com/office/officeart/2005/8/layout/hierarchy1"/>
    <dgm:cxn modelId="{67E25AA6-8D2D-47A8-A397-817472B80B00}" type="presParOf" srcId="{AC6CF9B0-A2A8-4D8C-A657-42CBD7D29D53}" destId="{43EFE758-0902-4376-9A3A-1F886D64FD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DE38B2-01E8-4E58-9740-C606C8E60D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FAF456EC-7A01-4053-B25E-A78F26446815}">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rtl="0"/>
          <a:r>
            <a:rPr lang="fr-FR" sz="1500" b="1" kern="1200" dirty="0"/>
            <a:t>Statistiques - </a:t>
          </a:r>
          <a:r>
            <a:rPr lang="fr-FR" sz="1400" b="1" kern="1200" dirty="0">
              <a:solidFill>
                <a:prstClr val="white"/>
              </a:solidFill>
              <a:latin typeface="Calibri"/>
              <a:ea typeface="+mn-ea"/>
              <a:cs typeface="+mn-cs"/>
            </a:rPr>
            <a:t>Editions</a:t>
          </a:r>
        </a:p>
      </dgm:t>
    </dgm:pt>
    <dgm:pt modelId="{5B97C377-0645-42FE-A800-EF52191B39EB}" type="parTrans" cxnId="{19028D8C-586F-429E-89ED-4E6BB0345D0A}">
      <dgm:prSet/>
      <dgm:spPr/>
      <dgm:t>
        <a:bodyPr/>
        <a:lstStyle/>
        <a:p>
          <a:endParaRPr lang="fr-FR"/>
        </a:p>
      </dgm:t>
    </dgm:pt>
    <dgm:pt modelId="{1D5D4FE3-9B52-4BE7-91EC-DA40B6579CDF}" type="sibTrans" cxnId="{19028D8C-586F-429E-89ED-4E6BB0345D0A}">
      <dgm:prSet/>
      <dgm:spPr/>
      <dgm:t>
        <a:bodyPr/>
        <a:lstStyle/>
        <a:p>
          <a:endParaRPr lang="fr-FR"/>
        </a:p>
      </dgm:t>
    </dgm:pt>
    <dgm:pt modelId="{73D6B900-40AF-4FB9-9D6E-78F831991540}">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66750" rtl="0">
            <a:lnSpc>
              <a:spcPct val="90000"/>
            </a:lnSpc>
            <a:spcBef>
              <a:spcPct val="0"/>
            </a:spcBef>
            <a:spcAft>
              <a:spcPct val="35000"/>
            </a:spcAft>
            <a:buNone/>
          </a:pPr>
          <a:r>
            <a:rPr lang="fr-FR" sz="1500" b="1" kern="1200" dirty="0">
              <a:solidFill>
                <a:prstClr val="white"/>
              </a:solidFill>
              <a:latin typeface="Calibri"/>
              <a:ea typeface="+mn-ea"/>
              <a:cs typeface="+mn-cs"/>
            </a:rPr>
            <a:t>Gestion des réclamations</a:t>
          </a:r>
        </a:p>
      </dgm:t>
    </dgm:pt>
    <dgm:pt modelId="{85E98441-10AE-4AAC-8A34-7D3625401BD7}" type="parTrans" cxnId="{0E1B2B54-805A-49A7-B20A-9F2833166D76}">
      <dgm:prSet/>
      <dgm:spPr/>
      <dgm:t>
        <a:bodyPr/>
        <a:lstStyle/>
        <a:p>
          <a:endParaRPr lang="fr-FR"/>
        </a:p>
      </dgm:t>
    </dgm:pt>
    <dgm:pt modelId="{C3B44B2F-A01C-45CC-8D23-A8BCF791FF08}" type="sibTrans" cxnId="{0E1B2B54-805A-49A7-B20A-9F2833166D76}">
      <dgm:prSet/>
      <dgm:spPr/>
      <dgm:t>
        <a:bodyPr/>
        <a:lstStyle/>
        <a:p>
          <a:endParaRPr lang="fr-FR"/>
        </a:p>
      </dgm:t>
    </dgm:pt>
    <dgm:pt modelId="{529E177E-7FF0-4610-8799-3650378D60FE}">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rtl="0"/>
          <a:r>
            <a:rPr lang="fr-FR" sz="1500" b="1" kern="1200" dirty="0"/>
            <a:t>Gestion des </a:t>
          </a:r>
          <a:r>
            <a:rPr lang="fr-FR" sz="1500" b="1" kern="1200" dirty="0">
              <a:solidFill>
                <a:prstClr val="white"/>
              </a:solidFill>
              <a:latin typeface="Calibri"/>
              <a:ea typeface="+mn-ea"/>
              <a:cs typeface="+mn-cs"/>
            </a:rPr>
            <a:t>pompes</a:t>
          </a:r>
        </a:p>
      </dgm:t>
    </dgm:pt>
    <dgm:pt modelId="{2BCC3FF7-B5C4-4673-A4F8-8873AB59B424}" type="parTrans" cxnId="{4E75F77E-CABE-427B-B046-3F887F3248E1}">
      <dgm:prSet/>
      <dgm:spPr/>
      <dgm:t>
        <a:bodyPr/>
        <a:lstStyle/>
        <a:p>
          <a:endParaRPr lang="fr-FR"/>
        </a:p>
      </dgm:t>
    </dgm:pt>
    <dgm:pt modelId="{C486A6C5-65D4-41E8-8041-D477726EE22B}" type="sibTrans" cxnId="{4E75F77E-CABE-427B-B046-3F887F3248E1}">
      <dgm:prSet/>
      <dgm:spPr/>
      <dgm:t>
        <a:bodyPr/>
        <a:lstStyle/>
        <a:p>
          <a:endParaRPr lang="fr-FR"/>
        </a:p>
      </dgm:t>
    </dgm:pt>
    <dgm:pt modelId="{493C61B4-7671-42AF-B42D-3D0E4DC029C6}" type="pres">
      <dgm:prSet presAssocID="{9BDE38B2-01E8-4E58-9740-C606C8E60D06}" presName="linear" presStyleCnt="0">
        <dgm:presLayoutVars>
          <dgm:animLvl val="lvl"/>
          <dgm:resizeHandles val="exact"/>
        </dgm:presLayoutVars>
      </dgm:prSet>
      <dgm:spPr/>
    </dgm:pt>
    <dgm:pt modelId="{BCA1A6D1-F4C9-4F39-AD18-DB60EEEE45F4}" type="pres">
      <dgm:prSet presAssocID="{FAF456EC-7A01-4053-B25E-A78F26446815}" presName="parentText" presStyleLbl="node1" presStyleIdx="0" presStyleCnt="3" custLinFactNeighborY="-8329">
        <dgm:presLayoutVars>
          <dgm:chMax val="0"/>
          <dgm:bulletEnabled val="1"/>
        </dgm:presLayoutVars>
      </dgm:prSet>
      <dgm:spPr>
        <a:xfrm>
          <a:off x="0" y="17647"/>
          <a:ext cx="11334116" cy="359774"/>
        </a:xfrm>
        <a:prstGeom prst="roundRect">
          <a:avLst/>
        </a:prstGeom>
      </dgm:spPr>
    </dgm:pt>
    <dgm:pt modelId="{C225D735-08C2-4CFC-8277-9A5F827EFC73}" type="pres">
      <dgm:prSet presAssocID="{1D5D4FE3-9B52-4BE7-91EC-DA40B6579CDF}" presName="spacer" presStyleCnt="0"/>
      <dgm:spPr/>
    </dgm:pt>
    <dgm:pt modelId="{3D8DE6CE-B86E-4500-B631-9A6CA1D2E295}" type="pres">
      <dgm:prSet presAssocID="{73D6B900-40AF-4FB9-9D6E-78F831991540}" presName="parentText" presStyleLbl="node1" presStyleIdx="1" presStyleCnt="3">
        <dgm:presLayoutVars>
          <dgm:chMax val="0"/>
          <dgm:bulletEnabled val="1"/>
        </dgm:presLayoutVars>
      </dgm:prSet>
      <dgm:spPr>
        <a:xfrm>
          <a:off x="0" y="423123"/>
          <a:ext cx="11334116" cy="361968"/>
        </a:xfrm>
        <a:prstGeom prst="roundRect">
          <a:avLst/>
        </a:prstGeom>
      </dgm:spPr>
    </dgm:pt>
    <dgm:pt modelId="{81F05899-6555-4905-8E44-8468298769F9}" type="pres">
      <dgm:prSet presAssocID="{C3B44B2F-A01C-45CC-8D23-A8BCF791FF08}" presName="spacer" presStyleCnt="0"/>
      <dgm:spPr/>
    </dgm:pt>
    <dgm:pt modelId="{46E4DF45-5863-465E-9180-35C6399BADB1}" type="pres">
      <dgm:prSet presAssocID="{529E177E-7FF0-4610-8799-3650378D60FE}" presName="parentText" presStyleLbl="node1" presStyleIdx="2" presStyleCnt="3" custLinFactNeighborY="-46318">
        <dgm:presLayoutVars>
          <dgm:chMax val="0"/>
          <dgm:bulletEnabled val="1"/>
        </dgm:presLayoutVars>
      </dgm:prSet>
      <dgm:spPr>
        <a:xfrm>
          <a:off x="0" y="808282"/>
          <a:ext cx="11334116" cy="361968"/>
        </a:xfrm>
        <a:prstGeom prst="roundRect">
          <a:avLst/>
        </a:prstGeom>
      </dgm:spPr>
    </dgm:pt>
  </dgm:ptLst>
  <dgm:cxnLst>
    <dgm:cxn modelId="{49B0D104-86E6-4E6B-B51A-3B593321BCFC}" type="presOf" srcId="{9BDE38B2-01E8-4E58-9740-C606C8E60D06}" destId="{493C61B4-7671-42AF-B42D-3D0E4DC029C6}" srcOrd="0" destOrd="0" presId="urn:microsoft.com/office/officeart/2005/8/layout/vList2"/>
    <dgm:cxn modelId="{0E1B2B54-805A-49A7-B20A-9F2833166D76}" srcId="{9BDE38B2-01E8-4E58-9740-C606C8E60D06}" destId="{73D6B900-40AF-4FB9-9D6E-78F831991540}" srcOrd="1" destOrd="0" parTransId="{85E98441-10AE-4AAC-8A34-7D3625401BD7}" sibTransId="{C3B44B2F-A01C-45CC-8D23-A8BCF791FF08}"/>
    <dgm:cxn modelId="{4E75F77E-CABE-427B-B046-3F887F3248E1}" srcId="{9BDE38B2-01E8-4E58-9740-C606C8E60D06}" destId="{529E177E-7FF0-4610-8799-3650378D60FE}" srcOrd="2" destOrd="0" parTransId="{2BCC3FF7-B5C4-4673-A4F8-8873AB59B424}" sibTransId="{C486A6C5-65D4-41E8-8041-D477726EE22B}"/>
    <dgm:cxn modelId="{F3376288-4D0E-4187-B3E3-E0F3B29C379A}" type="presOf" srcId="{FAF456EC-7A01-4053-B25E-A78F26446815}" destId="{BCA1A6D1-F4C9-4F39-AD18-DB60EEEE45F4}" srcOrd="0" destOrd="0" presId="urn:microsoft.com/office/officeart/2005/8/layout/vList2"/>
    <dgm:cxn modelId="{19028D8C-586F-429E-89ED-4E6BB0345D0A}" srcId="{9BDE38B2-01E8-4E58-9740-C606C8E60D06}" destId="{FAF456EC-7A01-4053-B25E-A78F26446815}" srcOrd="0" destOrd="0" parTransId="{5B97C377-0645-42FE-A800-EF52191B39EB}" sibTransId="{1D5D4FE3-9B52-4BE7-91EC-DA40B6579CDF}"/>
    <dgm:cxn modelId="{324BBCAF-738F-48AF-8B09-CE4A543DBF7E}" type="presOf" srcId="{73D6B900-40AF-4FB9-9D6E-78F831991540}" destId="{3D8DE6CE-B86E-4500-B631-9A6CA1D2E295}" srcOrd="0" destOrd="0" presId="urn:microsoft.com/office/officeart/2005/8/layout/vList2"/>
    <dgm:cxn modelId="{9B4DC1B4-A667-4006-8248-EDF4E5DBE603}" type="presOf" srcId="{529E177E-7FF0-4610-8799-3650378D60FE}" destId="{46E4DF45-5863-465E-9180-35C6399BADB1}" srcOrd="0" destOrd="0" presId="urn:microsoft.com/office/officeart/2005/8/layout/vList2"/>
    <dgm:cxn modelId="{A02330C1-B11A-4B62-BE18-350B4363C229}" type="presParOf" srcId="{493C61B4-7671-42AF-B42D-3D0E4DC029C6}" destId="{BCA1A6D1-F4C9-4F39-AD18-DB60EEEE45F4}" srcOrd="0" destOrd="0" presId="urn:microsoft.com/office/officeart/2005/8/layout/vList2"/>
    <dgm:cxn modelId="{272E361B-6DDD-4A12-9A0C-AE926E903BCB}" type="presParOf" srcId="{493C61B4-7671-42AF-B42D-3D0E4DC029C6}" destId="{C225D735-08C2-4CFC-8277-9A5F827EFC73}" srcOrd="1" destOrd="0" presId="urn:microsoft.com/office/officeart/2005/8/layout/vList2"/>
    <dgm:cxn modelId="{B71133E6-FEDF-4E00-BB4C-F27D08CA6CFE}" type="presParOf" srcId="{493C61B4-7671-42AF-B42D-3D0E4DC029C6}" destId="{3D8DE6CE-B86E-4500-B631-9A6CA1D2E295}" srcOrd="2" destOrd="0" presId="urn:microsoft.com/office/officeart/2005/8/layout/vList2"/>
    <dgm:cxn modelId="{9BAF2D9A-F211-4DF2-9098-BF2EA2D21C81}" type="presParOf" srcId="{493C61B4-7671-42AF-B42D-3D0E4DC029C6}" destId="{81F05899-6555-4905-8E44-8468298769F9}" srcOrd="3" destOrd="0" presId="urn:microsoft.com/office/officeart/2005/8/layout/vList2"/>
    <dgm:cxn modelId="{B156A0F7-85F3-434B-A694-B85BE9FCD590}" type="presParOf" srcId="{493C61B4-7671-42AF-B42D-3D0E4DC029C6}" destId="{46E4DF45-5863-465E-9180-35C6399BADB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DE38B2-01E8-4E58-9740-C606C8E60D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FAF456EC-7A01-4053-B25E-A78F26446815}">
      <dgm:prSet/>
      <dgm:spPr>
        <a:solidFill>
          <a:srgbClr val="002060"/>
        </a:solidFill>
      </dgm:spPr>
      <dgm:t>
        <a:bodyPr/>
        <a:lstStyle/>
        <a:p>
          <a:pPr rtl="0"/>
          <a:r>
            <a:rPr lang="fr-FR" b="1" dirty="0"/>
            <a:t>Gestion des stations</a:t>
          </a:r>
          <a:endParaRPr lang="fr-FR" dirty="0"/>
        </a:p>
      </dgm:t>
    </dgm:pt>
    <dgm:pt modelId="{5B97C377-0645-42FE-A800-EF52191B39EB}" type="parTrans" cxnId="{19028D8C-586F-429E-89ED-4E6BB0345D0A}">
      <dgm:prSet/>
      <dgm:spPr/>
      <dgm:t>
        <a:bodyPr/>
        <a:lstStyle/>
        <a:p>
          <a:endParaRPr lang="fr-FR"/>
        </a:p>
      </dgm:t>
    </dgm:pt>
    <dgm:pt modelId="{1D5D4FE3-9B52-4BE7-91EC-DA40B6579CDF}" type="sibTrans" cxnId="{19028D8C-586F-429E-89ED-4E6BB0345D0A}">
      <dgm:prSet/>
      <dgm:spPr/>
      <dgm:t>
        <a:bodyPr/>
        <a:lstStyle/>
        <a:p>
          <a:endParaRPr lang="fr-FR"/>
        </a:p>
      </dgm:t>
    </dgm:pt>
    <dgm:pt modelId="{73D6B900-40AF-4FB9-9D6E-78F831991540}">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rtl="0"/>
          <a:r>
            <a:rPr lang="fr-FR" sz="1400" b="1" kern="1200" dirty="0"/>
            <a:t>Gestion des clients (</a:t>
          </a:r>
          <a:r>
            <a:rPr lang="fr-FR" sz="1400" b="1" kern="1200" dirty="0">
              <a:solidFill>
                <a:prstClr val="white"/>
              </a:solidFill>
              <a:latin typeface="Calibri"/>
              <a:ea typeface="+mn-ea"/>
              <a:cs typeface="+mn-cs"/>
            </a:rPr>
            <a:t>B2B</a:t>
          </a:r>
          <a:r>
            <a:rPr lang="fr-FR" sz="1400" b="1" kern="1200" dirty="0"/>
            <a:t>)</a:t>
          </a:r>
          <a:endParaRPr lang="fr-FR" sz="1400" kern="1200" dirty="0"/>
        </a:p>
      </dgm:t>
    </dgm:pt>
    <dgm:pt modelId="{85E98441-10AE-4AAC-8A34-7D3625401BD7}" type="parTrans" cxnId="{0E1B2B54-805A-49A7-B20A-9F2833166D76}">
      <dgm:prSet/>
      <dgm:spPr/>
      <dgm:t>
        <a:bodyPr/>
        <a:lstStyle/>
        <a:p>
          <a:endParaRPr lang="fr-FR"/>
        </a:p>
      </dgm:t>
    </dgm:pt>
    <dgm:pt modelId="{C3B44B2F-A01C-45CC-8D23-A8BCF791FF08}" type="sibTrans" cxnId="{0E1B2B54-805A-49A7-B20A-9F2833166D76}">
      <dgm:prSet/>
      <dgm:spPr/>
      <dgm:t>
        <a:bodyPr/>
        <a:lstStyle/>
        <a:p>
          <a:endParaRPr lang="fr-FR"/>
        </a:p>
      </dgm:t>
    </dgm:pt>
    <dgm:pt modelId="{529E177E-7FF0-4610-8799-3650378D60FE}">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rtl="0"/>
          <a:r>
            <a:rPr lang="fr-FR" sz="1400" b="1" kern="1200" dirty="0"/>
            <a:t>Gestion des porteurs (B2C ou </a:t>
          </a:r>
          <a:r>
            <a:rPr lang="fr-FR" sz="1400" b="1" kern="1200" dirty="0">
              <a:solidFill>
                <a:prstClr val="white"/>
              </a:solidFill>
              <a:latin typeface="Calibri"/>
              <a:ea typeface="+mn-ea"/>
              <a:cs typeface="+mn-cs"/>
            </a:rPr>
            <a:t>B2B2C</a:t>
          </a:r>
          <a:r>
            <a:rPr lang="fr-FR" sz="1400" b="1" kern="1200" dirty="0"/>
            <a:t>)</a:t>
          </a:r>
          <a:endParaRPr lang="fr-FR" sz="1400" kern="1200" dirty="0"/>
        </a:p>
      </dgm:t>
    </dgm:pt>
    <dgm:pt modelId="{2BCC3FF7-B5C4-4673-A4F8-8873AB59B424}" type="parTrans" cxnId="{4E75F77E-CABE-427B-B046-3F887F3248E1}">
      <dgm:prSet/>
      <dgm:spPr/>
      <dgm:t>
        <a:bodyPr/>
        <a:lstStyle/>
        <a:p>
          <a:endParaRPr lang="fr-FR"/>
        </a:p>
      </dgm:t>
    </dgm:pt>
    <dgm:pt modelId="{C486A6C5-65D4-41E8-8041-D477726EE22B}" type="sibTrans" cxnId="{4E75F77E-CABE-427B-B046-3F887F3248E1}">
      <dgm:prSet/>
      <dgm:spPr/>
      <dgm:t>
        <a:bodyPr/>
        <a:lstStyle/>
        <a:p>
          <a:endParaRPr lang="fr-FR"/>
        </a:p>
      </dgm:t>
    </dgm:pt>
    <dgm:pt modelId="{9644612E-E33C-4E01-B54D-E3D02A47177F}">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22300" rtl="0">
            <a:lnSpc>
              <a:spcPct val="90000"/>
            </a:lnSpc>
            <a:spcBef>
              <a:spcPct val="0"/>
            </a:spcBef>
            <a:spcAft>
              <a:spcPct val="35000"/>
            </a:spcAft>
            <a:buNone/>
          </a:pPr>
          <a:r>
            <a:rPr lang="fr-FR" sz="1400" b="1" kern="1200">
              <a:solidFill>
                <a:prstClr val="white"/>
              </a:solidFill>
              <a:latin typeface="Calibri"/>
              <a:ea typeface="+mn-ea"/>
              <a:cs typeface="+mn-cs"/>
            </a:rPr>
            <a:t>Gestion des comptes</a:t>
          </a:r>
        </a:p>
      </dgm:t>
    </dgm:pt>
    <dgm:pt modelId="{30E62A1B-54AE-40CE-B0DE-502860C60DBA}" type="parTrans" cxnId="{9C19D1EB-7D38-4A79-90EF-F69D05C2A8A1}">
      <dgm:prSet/>
      <dgm:spPr/>
      <dgm:t>
        <a:bodyPr/>
        <a:lstStyle/>
        <a:p>
          <a:endParaRPr lang="fr-FR"/>
        </a:p>
      </dgm:t>
    </dgm:pt>
    <dgm:pt modelId="{68D545BE-B196-4C16-8204-DE777AD8977E}" type="sibTrans" cxnId="{9C19D1EB-7D38-4A79-90EF-F69D05C2A8A1}">
      <dgm:prSet/>
      <dgm:spPr/>
      <dgm:t>
        <a:bodyPr/>
        <a:lstStyle/>
        <a:p>
          <a:endParaRPr lang="fr-FR"/>
        </a:p>
      </dgm:t>
    </dgm:pt>
    <dgm:pt modelId="{2D20087A-4CEA-45F3-983A-EED3AFFD9816}">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22300" rtl="0">
            <a:lnSpc>
              <a:spcPct val="90000"/>
            </a:lnSpc>
            <a:spcBef>
              <a:spcPct val="0"/>
            </a:spcBef>
            <a:spcAft>
              <a:spcPct val="35000"/>
            </a:spcAft>
            <a:buNone/>
          </a:pPr>
          <a:r>
            <a:rPr lang="fr-FR" sz="1400" b="1" kern="1200">
              <a:solidFill>
                <a:prstClr val="white"/>
              </a:solidFill>
              <a:latin typeface="Calibri"/>
              <a:ea typeface="+mn-ea"/>
              <a:cs typeface="+mn-cs"/>
            </a:rPr>
            <a:t>Gestion des cartes</a:t>
          </a:r>
        </a:p>
      </dgm:t>
    </dgm:pt>
    <dgm:pt modelId="{1E647448-52AA-452B-A820-BED4EDF1DA5A}" type="parTrans" cxnId="{B6420DF1-CB67-482A-BE25-FAB9F0BD255E}">
      <dgm:prSet/>
      <dgm:spPr/>
      <dgm:t>
        <a:bodyPr/>
        <a:lstStyle/>
        <a:p>
          <a:endParaRPr lang="fr-FR"/>
        </a:p>
      </dgm:t>
    </dgm:pt>
    <dgm:pt modelId="{92C0BAEC-D77E-4515-B503-FE9D09B5E06F}" type="sibTrans" cxnId="{B6420DF1-CB67-482A-BE25-FAB9F0BD255E}">
      <dgm:prSet/>
      <dgm:spPr/>
      <dgm:t>
        <a:bodyPr/>
        <a:lstStyle/>
        <a:p>
          <a:endParaRPr lang="fr-FR"/>
        </a:p>
      </dgm:t>
    </dgm:pt>
    <dgm:pt modelId="{B5F1083A-8DAD-4FDE-8B4F-51D04B9C5C21}">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rtl="0"/>
          <a:r>
            <a:rPr lang="fr-FR" sz="1400" b="1" kern="1200" dirty="0"/>
            <a:t>Gestions des </a:t>
          </a:r>
          <a:r>
            <a:rPr lang="fr-FR" sz="1400" b="1" kern="1200" dirty="0">
              <a:solidFill>
                <a:prstClr val="white"/>
              </a:solidFill>
              <a:latin typeface="Calibri"/>
              <a:ea typeface="+mn-ea"/>
              <a:cs typeface="+mn-cs"/>
            </a:rPr>
            <a:t>transactions</a:t>
          </a:r>
        </a:p>
      </dgm:t>
    </dgm:pt>
    <dgm:pt modelId="{0E1140A6-88E4-49B5-9706-7F0C0DFF52C0}" type="parTrans" cxnId="{00DD2110-8374-406C-8058-34C1B5ECC6D0}">
      <dgm:prSet/>
      <dgm:spPr/>
      <dgm:t>
        <a:bodyPr/>
        <a:lstStyle/>
        <a:p>
          <a:endParaRPr lang="fr-FR"/>
        </a:p>
      </dgm:t>
    </dgm:pt>
    <dgm:pt modelId="{CCAF8910-9E81-4EC0-8474-0C0F6112F8FE}" type="sibTrans" cxnId="{00DD2110-8374-406C-8058-34C1B5ECC6D0}">
      <dgm:prSet/>
      <dgm:spPr/>
      <dgm:t>
        <a:bodyPr/>
        <a:lstStyle/>
        <a:p>
          <a:endParaRPr lang="fr-FR"/>
        </a:p>
      </dgm:t>
    </dgm:pt>
    <dgm:pt modelId="{CF18EAA6-589A-4D8B-86E6-CFC72D16F165}">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Gestion des terminaux</a:t>
          </a:r>
        </a:p>
      </dgm:t>
    </dgm:pt>
    <dgm:pt modelId="{E755623A-5F18-4A63-8EE6-DC6D59185582}" type="parTrans" cxnId="{14AA9B53-7019-4662-B035-79C939895F65}">
      <dgm:prSet/>
      <dgm:spPr/>
      <dgm:t>
        <a:bodyPr/>
        <a:lstStyle/>
        <a:p>
          <a:endParaRPr lang="fr-FR"/>
        </a:p>
      </dgm:t>
    </dgm:pt>
    <dgm:pt modelId="{5AEB8B11-3581-4A13-B9A9-9CA7464C20AD}" type="sibTrans" cxnId="{14AA9B53-7019-4662-B035-79C939895F65}">
      <dgm:prSet/>
      <dgm:spPr/>
      <dgm:t>
        <a:bodyPr/>
        <a:lstStyle/>
        <a:p>
          <a:endParaRPr lang="fr-FR"/>
        </a:p>
      </dgm:t>
    </dgm:pt>
    <dgm:pt modelId="{EA95D34B-3B5D-4B43-9D3D-5E7D57EB04BE}">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Gestion des commandes</a:t>
          </a:r>
        </a:p>
      </dgm:t>
    </dgm:pt>
    <dgm:pt modelId="{6AC45B88-93D4-4B52-9655-7380A5CAAB19}" type="parTrans" cxnId="{23DA2382-936F-4096-8927-F83A27960CE9}">
      <dgm:prSet/>
      <dgm:spPr/>
      <dgm:t>
        <a:bodyPr/>
        <a:lstStyle/>
        <a:p>
          <a:endParaRPr lang="fr-FR"/>
        </a:p>
      </dgm:t>
    </dgm:pt>
    <dgm:pt modelId="{77EC80A9-2CB1-49B5-B224-B9D8A1ACBADA}" type="sibTrans" cxnId="{23DA2382-936F-4096-8927-F83A27960CE9}">
      <dgm:prSet/>
      <dgm:spPr/>
      <dgm:t>
        <a:bodyPr/>
        <a:lstStyle/>
        <a:p>
          <a:endParaRPr lang="fr-FR"/>
        </a:p>
      </dgm:t>
    </dgm:pt>
    <dgm:pt modelId="{199D4150-5A23-4648-80BC-A3A2A7C607BC}">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Paramètres</a:t>
          </a:r>
        </a:p>
      </dgm:t>
    </dgm:pt>
    <dgm:pt modelId="{6E030F8A-24E5-41B1-B63C-BE115742C13A}" type="sibTrans" cxnId="{EA6972BB-64D5-4D89-A527-FD826B88913A}">
      <dgm:prSet/>
      <dgm:spPr/>
      <dgm:t>
        <a:bodyPr/>
        <a:lstStyle/>
        <a:p>
          <a:endParaRPr lang="fr-FR"/>
        </a:p>
      </dgm:t>
    </dgm:pt>
    <dgm:pt modelId="{BD2D1BD6-EEC6-49E7-98A9-D21BF98673DA}" type="parTrans" cxnId="{EA6972BB-64D5-4D89-A527-FD826B88913A}">
      <dgm:prSet/>
      <dgm:spPr/>
      <dgm:t>
        <a:bodyPr/>
        <a:lstStyle/>
        <a:p>
          <a:endParaRPr lang="fr-FR"/>
        </a:p>
      </dgm:t>
    </dgm:pt>
    <dgm:pt modelId="{BE89526B-F8CB-4FF3-8947-1074CC536645}">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Facturation</a:t>
          </a:r>
        </a:p>
      </dgm:t>
    </dgm:pt>
    <dgm:pt modelId="{255AB18E-56F6-4D51-84C8-D008B4E55A90}" type="sibTrans" cxnId="{AF3D59B7-F5AA-454A-8786-1B184D53C823}">
      <dgm:prSet/>
      <dgm:spPr/>
      <dgm:t>
        <a:bodyPr/>
        <a:lstStyle/>
        <a:p>
          <a:endParaRPr lang="fr-FR"/>
        </a:p>
      </dgm:t>
    </dgm:pt>
    <dgm:pt modelId="{2E51433D-46C6-422B-8376-6822F5980B52}" type="parTrans" cxnId="{AF3D59B7-F5AA-454A-8786-1B184D53C823}">
      <dgm:prSet/>
      <dgm:spPr/>
      <dgm:t>
        <a:bodyPr/>
        <a:lstStyle/>
        <a:p>
          <a:endParaRPr lang="fr-FR"/>
        </a:p>
      </dgm:t>
    </dgm:pt>
    <dgm:pt modelId="{493C61B4-7671-42AF-B42D-3D0E4DC029C6}" type="pres">
      <dgm:prSet presAssocID="{9BDE38B2-01E8-4E58-9740-C606C8E60D06}" presName="linear" presStyleCnt="0">
        <dgm:presLayoutVars>
          <dgm:animLvl val="lvl"/>
          <dgm:resizeHandles val="exact"/>
        </dgm:presLayoutVars>
      </dgm:prSet>
      <dgm:spPr/>
    </dgm:pt>
    <dgm:pt modelId="{BCA1A6D1-F4C9-4F39-AD18-DB60EEEE45F4}" type="pres">
      <dgm:prSet presAssocID="{FAF456EC-7A01-4053-B25E-A78F26446815}" presName="parentText" presStyleLbl="node1" presStyleIdx="0" presStyleCnt="10" custLinFactNeighborY="49953">
        <dgm:presLayoutVars>
          <dgm:chMax val="0"/>
          <dgm:bulletEnabled val="1"/>
        </dgm:presLayoutVars>
      </dgm:prSet>
      <dgm:spPr/>
    </dgm:pt>
    <dgm:pt modelId="{C225D735-08C2-4CFC-8277-9A5F827EFC73}" type="pres">
      <dgm:prSet presAssocID="{1D5D4FE3-9B52-4BE7-91EC-DA40B6579CDF}" presName="spacer" presStyleCnt="0"/>
      <dgm:spPr/>
    </dgm:pt>
    <dgm:pt modelId="{3D8DE6CE-B86E-4500-B631-9A6CA1D2E295}" type="pres">
      <dgm:prSet presAssocID="{73D6B900-40AF-4FB9-9D6E-78F831991540}" presName="parentText" presStyleLbl="node1" presStyleIdx="1" presStyleCnt="10">
        <dgm:presLayoutVars>
          <dgm:chMax val="0"/>
          <dgm:bulletEnabled val="1"/>
        </dgm:presLayoutVars>
      </dgm:prSet>
      <dgm:spPr>
        <a:xfrm>
          <a:off x="0" y="447156"/>
          <a:ext cx="11314934" cy="335790"/>
        </a:xfrm>
        <a:prstGeom prst="roundRect">
          <a:avLst/>
        </a:prstGeom>
      </dgm:spPr>
    </dgm:pt>
    <dgm:pt modelId="{81F05899-6555-4905-8E44-8468298769F9}" type="pres">
      <dgm:prSet presAssocID="{C3B44B2F-A01C-45CC-8D23-A8BCF791FF08}" presName="spacer" presStyleCnt="0"/>
      <dgm:spPr/>
    </dgm:pt>
    <dgm:pt modelId="{46E4DF45-5863-465E-9180-35C6399BADB1}" type="pres">
      <dgm:prSet presAssocID="{529E177E-7FF0-4610-8799-3650378D60FE}" presName="parentText" presStyleLbl="node1" presStyleIdx="2" presStyleCnt="10">
        <dgm:presLayoutVars>
          <dgm:chMax val="0"/>
          <dgm:bulletEnabled val="1"/>
        </dgm:presLayoutVars>
      </dgm:prSet>
      <dgm:spPr>
        <a:xfrm>
          <a:off x="0" y="823266"/>
          <a:ext cx="11314934" cy="335790"/>
        </a:xfrm>
        <a:prstGeom prst="roundRect">
          <a:avLst/>
        </a:prstGeom>
      </dgm:spPr>
    </dgm:pt>
    <dgm:pt modelId="{17220EEB-20C2-4428-87C6-533D8E094BE2}" type="pres">
      <dgm:prSet presAssocID="{C486A6C5-65D4-41E8-8041-D477726EE22B}" presName="spacer" presStyleCnt="0"/>
      <dgm:spPr/>
    </dgm:pt>
    <dgm:pt modelId="{2CA58BAD-C6B3-4546-A867-F6620767CA85}" type="pres">
      <dgm:prSet presAssocID="{9644612E-E33C-4E01-B54D-E3D02A47177F}" presName="parentText" presStyleLbl="node1" presStyleIdx="3" presStyleCnt="10">
        <dgm:presLayoutVars>
          <dgm:chMax val="0"/>
          <dgm:bulletEnabled val="1"/>
        </dgm:presLayoutVars>
      </dgm:prSet>
      <dgm:spPr>
        <a:xfrm>
          <a:off x="0" y="1199376"/>
          <a:ext cx="11314934" cy="335790"/>
        </a:xfrm>
        <a:prstGeom prst="roundRect">
          <a:avLst/>
        </a:prstGeom>
      </dgm:spPr>
    </dgm:pt>
    <dgm:pt modelId="{26EB1EEC-6574-4E07-98D9-1456D2728CE6}" type="pres">
      <dgm:prSet presAssocID="{68D545BE-B196-4C16-8204-DE777AD8977E}" presName="spacer" presStyleCnt="0"/>
      <dgm:spPr/>
    </dgm:pt>
    <dgm:pt modelId="{1EF2C778-14B3-4CFA-9F33-AFE21CB66ADD}" type="pres">
      <dgm:prSet presAssocID="{2D20087A-4CEA-45F3-983A-EED3AFFD9816}" presName="parentText" presStyleLbl="node1" presStyleIdx="4" presStyleCnt="10">
        <dgm:presLayoutVars>
          <dgm:chMax val="0"/>
          <dgm:bulletEnabled val="1"/>
        </dgm:presLayoutVars>
      </dgm:prSet>
      <dgm:spPr>
        <a:xfrm>
          <a:off x="0" y="1575486"/>
          <a:ext cx="11314934" cy="335790"/>
        </a:xfrm>
        <a:prstGeom prst="roundRect">
          <a:avLst/>
        </a:prstGeom>
      </dgm:spPr>
    </dgm:pt>
    <dgm:pt modelId="{F43D751D-A888-4865-B885-A9A64ED61C5F}" type="pres">
      <dgm:prSet presAssocID="{92C0BAEC-D77E-4515-B503-FE9D09B5E06F}" presName="spacer" presStyleCnt="0"/>
      <dgm:spPr/>
    </dgm:pt>
    <dgm:pt modelId="{F1059581-AC0E-43FF-9484-DE6B3B4EF182}" type="pres">
      <dgm:prSet presAssocID="{B5F1083A-8DAD-4FDE-8B4F-51D04B9C5C21}" presName="parentText" presStyleLbl="node1" presStyleIdx="5" presStyleCnt="10">
        <dgm:presLayoutVars>
          <dgm:chMax val="0"/>
          <dgm:bulletEnabled val="1"/>
        </dgm:presLayoutVars>
      </dgm:prSet>
      <dgm:spPr>
        <a:xfrm>
          <a:off x="0" y="1951596"/>
          <a:ext cx="11314934" cy="335790"/>
        </a:xfrm>
        <a:prstGeom prst="roundRect">
          <a:avLst/>
        </a:prstGeom>
      </dgm:spPr>
    </dgm:pt>
    <dgm:pt modelId="{35FB68CB-C60E-4599-814E-944ED1D10F2A}" type="pres">
      <dgm:prSet presAssocID="{CCAF8910-9E81-4EC0-8474-0C0F6112F8FE}" presName="spacer" presStyleCnt="0"/>
      <dgm:spPr/>
    </dgm:pt>
    <dgm:pt modelId="{3E5C51B2-AE80-47E2-A480-49948F80E08A}" type="pres">
      <dgm:prSet presAssocID="{CF18EAA6-589A-4D8B-86E6-CFC72D16F165}" presName="parentText" presStyleLbl="node1" presStyleIdx="6" presStyleCnt="10" custLinFactNeighborY="93656">
        <dgm:presLayoutVars>
          <dgm:chMax val="0"/>
          <dgm:bulletEnabled val="1"/>
        </dgm:presLayoutVars>
      </dgm:prSet>
      <dgm:spPr>
        <a:xfrm>
          <a:off x="0" y="2365468"/>
          <a:ext cx="11314934" cy="335790"/>
        </a:xfrm>
        <a:prstGeom prst="roundRect">
          <a:avLst/>
        </a:prstGeom>
      </dgm:spPr>
    </dgm:pt>
    <dgm:pt modelId="{40F80B5C-51BF-4AB9-9C04-25CEE86D2E8D}" type="pres">
      <dgm:prSet presAssocID="{5AEB8B11-3581-4A13-B9A9-9CA7464C20AD}" presName="spacer" presStyleCnt="0"/>
      <dgm:spPr/>
    </dgm:pt>
    <dgm:pt modelId="{DA506BC7-38B9-4FCC-9013-A21F427D7867}" type="pres">
      <dgm:prSet presAssocID="{EA95D34B-3B5D-4B43-9D3D-5E7D57EB04BE}" presName="parentText" presStyleLbl="node1" presStyleIdx="7" presStyleCnt="10" custLinFactY="6561" custLinFactNeighborY="100000">
        <dgm:presLayoutVars>
          <dgm:chMax val="0"/>
          <dgm:bulletEnabled val="1"/>
        </dgm:presLayoutVars>
      </dgm:prSet>
      <dgm:spPr>
        <a:xfrm>
          <a:off x="0" y="2766167"/>
          <a:ext cx="11314934" cy="335790"/>
        </a:xfrm>
        <a:prstGeom prst="roundRect">
          <a:avLst/>
        </a:prstGeom>
      </dgm:spPr>
    </dgm:pt>
    <dgm:pt modelId="{38E66FF2-5090-4DB3-AB73-7635EF5AF148}" type="pres">
      <dgm:prSet presAssocID="{77EC80A9-2CB1-49B5-B224-B9D8A1ACBADA}" presName="spacer" presStyleCnt="0"/>
      <dgm:spPr/>
    </dgm:pt>
    <dgm:pt modelId="{FC53BC85-9AC0-4A72-B3A3-68EC3E0F3FC6}" type="pres">
      <dgm:prSet presAssocID="{BE89526B-F8CB-4FF3-8947-1074CC536645}" presName="parentText" presStyleLbl="node1" presStyleIdx="8" presStyleCnt="10" custLinFactY="6474" custLinFactNeighborY="100000">
        <dgm:presLayoutVars>
          <dgm:chMax val="0"/>
          <dgm:bulletEnabled val="1"/>
        </dgm:presLayoutVars>
      </dgm:prSet>
      <dgm:spPr>
        <a:xfrm>
          <a:off x="0" y="3141985"/>
          <a:ext cx="11314934" cy="335790"/>
        </a:xfrm>
        <a:prstGeom prst="roundRect">
          <a:avLst/>
        </a:prstGeom>
      </dgm:spPr>
    </dgm:pt>
    <dgm:pt modelId="{088DA140-A890-4C5E-B11D-92904C327235}" type="pres">
      <dgm:prSet presAssocID="{255AB18E-56F6-4D51-84C8-D008B4E55A90}" presName="spacer" presStyleCnt="0"/>
      <dgm:spPr/>
    </dgm:pt>
    <dgm:pt modelId="{1B8E5CD4-0232-440E-AC73-FDE8D8E1EEA8}" type="pres">
      <dgm:prSet presAssocID="{199D4150-5A23-4648-80BC-A3A2A7C607BC}" presName="parentText" presStyleLbl="node1" presStyleIdx="9" presStyleCnt="10" custLinFactY="7073" custLinFactNeighborX="340" custLinFactNeighborY="100000">
        <dgm:presLayoutVars>
          <dgm:chMax val="0"/>
          <dgm:bulletEnabled val="1"/>
        </dgm:presLayoutVars>
      </dgm:prSet>
      <dgm:spPr>
        <a:xfrm>
          <a:off x="0" y="3520106"/>
          <a:ext cx="11314934" cy="335790"/>
        </a:xfrm>
        <a:prstGeom prst="roundRect">
          <a:avLst/>
        </a:prstGeom>
      </dgm:spPr>
    </dgm:pt>
  </dgm:ptLst>
  <dgm:cxnLst>
    <dgm:cxn modelId="{114ECA0C-3E22-45FE-BF3F-0D0D1D0EB66F}" type="presOf" srcId="{529E177E-7FF0-4610-8799-3650378D60FE}" destId="{46E4DF45-5863-465E-9180-35C6399BADB1}" srcOrd="0" destOrd="0" presId="urn:microsoft.com/office/officeart/2005/8/layout/vList2"/>
    <dgm:cxn modelId="{00DD2110-8374-406C-8058-34C1B5ECC6D0}" srcId="{9BDE38B2-01E8-4E58-9740-C606C8E60D06}" destId="{B5F1083A-8DAD-4FDE-8B4F-51D04B9C5C21}" srcOrd="5" destOrd="0" parTransId="{0E1140A6-88E4-49B5-9706-7F0C0DFF52C0}" sibTransId="{CCAF8910-9E81-4EC0-8474-0C0F6112F8FE}"/>
    <dgm:cxn modelId="{72E8751C-613A-459F-ACF8-84F97C4CCC5D}" type="presOf" srcId="{BE89526B-F8CB-4FF3-8947-1074CC536645}" destId="{FC53BC85-9AC0-4A72-B3A3-68EC3E0F3FC6}" srcOrd="0" destOrd="0" presId="urn:microsoft.com/office/officeart/2005/8/layout/vList2"/>
    <dgm:cxn modelId="{78DBC434-05F7-454B-B465-8A16DC930BA6}" type="presOf" srcId="{FAF456EC-7A01-4053-B25E-A78F26446815}" destId="{BCA1A6D1-F4C9-4F39-AD18-DB60EEEE45F4}" srcOrd="0" destOrd="0" presId="urn:microsoft.com/office/officeart/2005/8/layout/vList2"/>
    <dgm:cxn modelId="{501EA16D-1C5B-4D5C-9C88-F75122E4E1EB}" type="presOf" srcId="{EA95D34B-3B5D-4B43-9D3D-5E7D57EB04BE}" destId="{DA506BC7-38B9-4FCC-9013-A21F427D7867}" srcOrd="0" destOrd="0" presId="urn:microsoft.com/office/officeart/2005/8/layout/vList2"/>
    <dgm:cxn modelId="{14AA9B53-7019-4662-B035-79C939895F65}" srcId="{9BDE38B2-01E8-4E58-9740-C606C8E60D06}" destId="{CF18EAA6-589A-4D8B-86E6-CFC72D16F165}" srcOrd="6" destOrd="0" parTransId="{E755623A-5F18-4A63-8EE6-DC6D59185582}" sibTransId="{5AEB8B11-3581-4A13-B9A9-9CA7464C20AD}"/>
    <dgm:cxn modelId="{0E1B2B54-805A-49A7-B20A-9F2833166D76}" srcId="{9BDE38B2-01E8-4E58-9740-C606C8E60D06}" destId="{73D6B900-40AF-4FB9-9D6E-78F831991540}" srcOrd="1" destOrd="0" parTransId="{85E98441-10AE-4AAC-8A34-7D3625401BD7}" sibTransId="{C3B44B2F-A01C-45CC-8D23-A8BCF791FF08}"/>
    <dgm:cxn modelId="{4E75F77E-CABE-427B-B046-3F887F3248E1}" srcId="{9BDE38B2-01E8-4E58-9740-C606C8E60D06}" destId="{529E177E-7FF0-4610-8799-3650378D60FE}" srcOrd="2" destOrd="0" parTransId="{2BCC3FF7-B5C4-4673-A4F8-8873AB59B424}" sibTransId="{C486A6C5-65D4-41E8-8041-D477726EE22B}"/>
    <dgm:cxn modelId="{23DA2382-936F-4096-8927-F83A27960CE9}" srcId="{9BDE38B2-01E8-4E58-9740-C606C8E60D06}" destId="{EA95D34B-3B5D-4B43-9D3D-5E7D57EB04BE}" srcOrd="7" destOrd="0" parTransId="{6AC45B88-93D4-4B52-9655-7380A5CAAB19}" sibTransId="{77EC80A9-2CB1-49B5-B224-B9D8A1ACBADA}"/>
    <dgm:cxn modelId="{3AE07584-8B94-4B1A-9635-1430504529A1}" type="presOf" srcId="{2D20087A-4CEA-45F3-983A-EED3AFFD9816}" destId="{1EF2C778-14B3-4CFA-9F33-AFE21CB66ADD}" srcOrd="0" destOrd="0" presId="urn:microsoft.com/office/officeart/2005/8/layout/vList2"/>
    <dgm:cxn modelId="{08D4538C-CC5B-432D-8872-AB63EB65FF66}" type="presOf" srcId="{9BDE38B2-01E8-4E58-9740-C606C8E60D06}" destId="{493C61B4-7671-42AF-B42D-3D0E4DC029C6}" srcOrd="0" destOrd="0" presId="urn:microsoft.com/office/officeart/2005/8/layout/vList2"/>
    <dgm:cxn modelId="{19028D8C-586F-429E-89ED-4E6BB0345D0A}" srcId="{9BDE38B2-01E8-4E58-9740-C606C8E60D06}" destId="{FAF456EC-7A01-4053-B25E-A78F26446815}" srcOrd="0" destOrd="0" parTransId="{5B97C377-0645-42FE-A800-EF52191B39EB}" sibTransId="{1D5D4FE3-9B52-4BE7-91EC-DA40B6579CDF}"/>
    <dgm:cxn modelId="{266B5099-440D-44A5-B7F9-4ECFA28E3BD3}" type="presOf" srcId="{CF18EAA6-589A-4D8B-86E6-CFC72D16F165}" destId="{3E5C51B2-AE80-47E2-A480-49948F80E08A}" srcOrd="0" destOrd="0" presId="urn:microsoft.com/office/officeart/2005/8/layout/vList2"/>
    <dgm:cxn modelId="{AF3D59B7-F5AA-454A-8786-1B184D53C823}" srcId="{9BDE38B2-01E8-4E58-9740-C606C8E60D06}" destId="{BE89526B-F8CB-4FF3-8947-1074CC536645}" srcOrd="8" destOrd="0" parTransId="{2E51433D-46C6-422B-8376-6822F5980B52}" sibTransId="{255AB18E-56F6-4D51-84C8-D008B4E55A90}"/>
    <dgm:cxn modelId="{EA6972BB-64D5-4D89-A527-FD826B88913A}" srcId="{9BDE38B2-01E8-4E58-9740-C606C8E60D06}" destId="{199D4150-5A23-4648-80BC-A3A2A7C607BC}" srcOrd="9" destOrd="0" parTransId="{BD2D1BD6-EEC6-49E7-98A9-D21BF98673DA}" sibTransId="{6E030F8A-24E5-41B1-B63C-BE115742C13A}"/>
    <dgm:cxn modelId="{C8D838E4-5401-4A90-A020-FA1D5ABB451E}" type="presOf" srcId="{B5F1083A-8DAD-4FDE-8B4F-51D04B9C5C21}" destId="{F1059581-AC0E-43FF-9484-DE6B3B4EF182}" srcOrd="0" destOrd="0" presId="urn:microsoft.com/office/officeart/2005/8/layout/vList2"/>
    <dgm:cxn modelId="{3137FFE8-D7EE-4F90-BB9A-D87509725D70}" type="presOf" srcId="{199D4150-5A23-4648-80BC-A3A2A7C607BC}" destId="{1B8E5CD4-0232-440E-AC73-FDE8D8E1EEA8}" srcOrd="0" destOrd="0" presId="urn:microsoft.com/office/officeart/2005/8/layout/vList2"/>
    <dgm:cxn modelId="{9C19D1EB-7D38-4A79-90EF-F69D05C2A8A1}" srcId="{9BDE38B2-01E8-4E58-9740-C606C8E60D06}" destId="{9644612E-E33C-4E01-B54D-E3D02A47177F}" srcOrd="3" destOrd="0" parTransId="{30E62A1B-54AE-40CE-B0DE-502860C60DBA}" sibTransId="{68D545BE-B196-4C16-8204-DE777AD8977E}"/>
    <dgm:cxn modelId="{04DCEEEE-E545-4C9D-A8F3-17387A860D58}" type="presOf" srcId="{9644612E-E33C-4E01-B54D-E3D02A47177F}" destId="{2CA58BAD-C6B3-4546-A867-F6620767CA85}" srcOrd="0" destOrd="0" presId="urn:microsoft.com/office/officeart/2005/8/layout/vList2"/>
    <dgm:cxn modelId="{B6420DF1-CB67-482A-BE25-FAB9F0BD255E}" srcId="{9BDE38B2-01E8-4E58-9740-C606C8E60D06}" destId="{2D20087A-4CEA-45F3-983A-EED3AFFD9816}" srcOrd="4" destOrd="0" parTransId="{1E647448-52AA-452B-A820-BED4EDF1DA5A}" sibTransId="{92C0BAEC-D77E-4515-B503-FE9D09B5E06F}"/>
    <dgm:cxn modelId="{D56C3EF3-0D2D-4153-8B6C-168326C7E979}" type="presOf" srcId="{73D6B900-40AF-4FB9-9D6E-78F831991540}" destId="{3D8DE6CE-B86E-4500-B631-9A6CA1D2E295}" srcOrd="0" destOrd="0" presId="urn:microsoft.com/office/officeart/2005/8/layout/vList2"/>
    <dgm:cxn modelId="{769EA594-921B-4757-ADD2-2C6DD19D8CC5}" type="presParOf" srcId="{493C61B4-7671-42AF-B42D-3D0E4DC029C6}" destId="{BCA1A6D1-F4C9-4F39-AD18-DB60EEEE45F4}" srcOrd="0" destOrd="0" presId="urn:microsoft.com/office/officeart/2005/8/layout/vList2"/>
    <dgm:cxn modelId="{1BED5912-0BBA-49CE-BE97-FB21A5922C64}" type="presParOf" srcId="{493C61B4-7671-42AF-B42D-3D0E4DC029C6}" destId="{C225D735-08C2-4CFC-8277-9A5F827EFC73}" srcOrd="1" destOrd="0" presId="urn:microsoft.com/office/officeart/2005/8/layout/vList2"/>
    <dgm:cxn modelId="{473577BE-F4DF-44A0-8559-7FA755CC0E05}" type="presParOf" srcId="{493C61B4-7671-42AF-B42D-3D0E4DC029C6}" destId="{3D8DE6CE-B86E-4500-B631-9A6CA1D2E295}" srcOrd="2" destOrd="0" presId="urn:microsoft.com/office/officeart/2005/8/layout/vList2"/>
    <dgm:cxn modelId="{453A22A7-380C-4BFF-99ED-A4BFB89274D0}" type="presParOf" srcId="{493C61B4-7671-42AF-B42D-3D0E4DC029C6}" destId="{81F05899-6555-4905-8E44-8468298769F9}" srcOrd="3" destOrd="0" presId="urn:microsoft.com/office/officeart/2005/8/layout/vList2"/>
    <dgm:cxn modelId="{6885E45E-A990-463E-A585-60B06EE14E95}" type="presParOf" srcId="{493C61B4-7671-42AF-B42D-3D0E4DC029C6}" destId="{46E4DF45-5863-465E-9180-35C6399BADB1}" srcOrd="4" destOrd="0" presId="urn:microsoft.com/office/officeart/2005/8/layout/vList2"/>
    <dgm:cxn modelId="{3D07BC11-DDD2-4FC0-804D-321D18FED955}" type="presParOf" srcId="{493C61B4-7671-42AF-B42D-3D0E4DC029C6}" destId="{17220EEB-20C2-4428-87C6-533D8E094BE2}" srcOrd="5" destOrd="0" presId="urn:microsoft.com/office/officeart/2005/8/layout/vList2"/>
    <dgm:cxn modelId="{6ADE20A6-6BFF-495C-89B9-FE287272C3C7}" type="presParOf" srcId="{493C61B4-7671-42AF-B42D-3D0E4DC029C6}" destId="{2CA58BAD-C6B3-4546-A867-F6620767CA85}" srcOrd="6" destOrd="0" presId="urn:microsoft.com/office/officeart/2005/8/layout/vList2"/>
    <dgm:cxn modelId="{CF3F1F7B-266E-4C20-8018-770BE3CF24E3}" type="presParOf" srcId="{493C61B4-7671-42AF-B42D-3D0E4DC029C6}" destId="{26EB1EEC-6574-4E07-98D9-1456D2728CE6}" srcOrd="7" destOrd="0" presId="urn:microsoft.com/office/officeart/2005/8/layout/vList2"/>
    <dgm:cxn modelId="{8682DF27-7242-484A-A10B-D47A47B01D8F}" type="presParOf" srcId="{493C61B4-7671-42AF-B42D-3D0E4DC029C6}" destId="{1EF2C778-14B3-4CFA-9F33-AFE21CB66ADD}" srcOrd="8" destOrd="0" presId="urn:microsoft.com/office/officeart/2005/8/layout/vList2"/>
    <dgm:cxn modelId="{8929F5E5-DD05-4EC5-A3B6-BD116BB2F848}" type="presParOf" srcId="{493C61B4-7671-42AF-B42D-3D0E4DC029C6}" destId="{F43D751D-A888-4865-B885-A9A64ED61C5F}" srcOrd="9" destOrd="0" presId="urn:microsoft.com/office/officeart/2005/8/layout/vList2"/>
    <dgm:cxn modelId="{84C040F3-C587-494F-813E-5ACF0B4C89AC}" type="presParOf" srcId="{493C61B4-7671-42AF-B42D-3D0E4DC029C6}" destId="{F1059581-AC0E-43FF-9484-DE6B3B4EF182}" srcOrd="10" destOrd="0" presId="urn:microsoft.com/office/officeart/2005/8/layout/vList2"/>
    <dgm:cxn modelId="{C694CE74-ECAB-4BE5-8578-45DB223180CB}" type="presParOf" srcId="{493C61B4-7671-42AF-B42D-3D0E4DC029C6}" destId="{35FB68CB-C60E-4599-814E-944ED1D10F2A}" srcOrd="11" destOrd="0" presId="urn:microsoft.com/office/officeart/2005/8/layout/vList2"/>
    <dgm:cxn modelId="{FAE5DE1A-B17C-4572-A0D6-84428EF0E012}" type="presParOf" srcId="{493C61B4-7671-42AF-B42D-3D0E4DC029C6}" destId="{3E5C51B2-AE80-47E2-A480-49948F80E08A}" srcOrd="12" destOrd="0" presId="urn:microsoft.com/office/officeart/2005/8/layout/vList2"/>
    <dgm:cxn modelId="{61710026-52FE-4248-BCE1-60FA826384D1}" type="presParOf" srcId="{493C61B4-7671-42AF-B42D-3D0E4DC029C6}" destId="{40F80B5C-51BF-4AB9-9C04-25CEE86D2E8D}" srcOrd="13" destOrd="0" presId="urn:microsoft.com/office/officeart/2005/8/layout/vList2"/>
    <dgm:cxn modelId="{B19CF87B-5424-49C2-9873-1B58AFADC636}" type="presParOf" srcId="{493C61B4-7671-42AF-B42D-3D0E4DC029C6}" destId="{DA506BC7-38B9-4FCC-9013-A21F427D7867}" srcOrd="14" destOrd="0" presId="urn:microsoft.com/office/officeart/2005/8/layout/vList2"/>
    <dgm:cxn modelId="{45ED7545-5026-4932-BB25-07B496070944}" type="presParOf" srcId="{493C61B4-7671-42AF-B42D-3D0E4DC029C6}" destId="{38E66FF2-5090-4DB3-AB73-7635EF5AF148}" srcOrd="15" destOrd="0" presId="urn:microsoft.com/office/officeart/2005/8/layout/vList2"/>
    <dgm:cxn modelId="{C287B295-19E7-4CE4-96F9-885A9CB84AE4}" type="presParOf" srcId="{493C61B4-7671-42AF-B42D-3D0E4DC029C6}" destId="{FC53BC85-9AC0-4A72-B3A3-68EC3E0F3FC6}" srcOrd="16" destOrd="0" presId="urn:microsoft.com/office/officeart/2005/8/layout/vList2"/>
    <dgm:cxn modelId="{C8714BD1-31DD-4FA5-8E04-EAC683BBB5BF}" type="presParOf" srcId="{493C61B4-7671-42AF-B42D-3D0E4DC029C6}" destId="{088DA140-A890-4C5E-B11D-92904C327235}" srcOrd="17" destOrd="0" presId="urn:microsoft.com/office/officeart/2005/8/layout/vList2"/>
    <dgm:cxn modelId="{CFC395D5-5A11-4804-B27D-C019BE0A87CB}" type="presParOf" srcId="{493C61B4-7671-42AF-B42D-3D0E4DC029C6}" destId="{1B8E5CD4-0232-440E-AC73-FDE8D8E1EEA8}" srcOrd="1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A4BA7D-9C17-4426-9866-E711EAE68CC2}" type="doc">
      <dgm:prSet loTypeId="urn:microsoft.com/office/officeart/2005/8/layout/radial1" loCatId="relationship" qsTypeId="urn:microsoft.com/office/officeart/2005/8/quickstyle/simple1" qsCatId="simple" csTypeId="urn:microsoft.com/office/officeart/2005/8/colors/accent1_3" csCatId="accent1" phldr="1"/>
      <dgm:spPr/>
      <dgm:t>
        <a:bodyPr/>
        <a:lstStyle/>
        <a:p>
          <a:endParaRPr lang="fr-FR"/>
        </a:p>
      </dgm:t>
    </dgm:pt>
    <dgm:pt modelId="{AF748D43-B2B4-4F3C-BB3C-5C5C84B91523}">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Back-Office</a:t>
          </a:r>
        </a:p>
      </dgm:t>
    </dgm:pt>
    <dgm:pt modelId="{D2210490-9691-44C6-A318-B5DCA337F83B}" type="parTrans" cxnId="{F68DAAF4-62B5-4CE7-AC2D-44DF8CCDEDD1}">
      <dgm:prSet/>
      <dgm:spPr/>
      <dgm:t>
        <a:bodyPr/>
        <a:lstStyle/>
        <a:p>
          <a:endParaRPr lang="fr-FR"/>
        </a:p>
      </dgm:t>
    </dgm:pt>
    <dgm:pt modelId="{17BC0014-ED40-4C54-A858-F3BF65A509B7}" type="sibTrans" cxnId="{F68DAAF4-62B5-4CE7-AC2D-44DF8CCDEDD1}">
      <dgm:prSet/>
      <dgm:spPr/>
      <dgm:t>
        <a:bodyPr/>
        <a:lstStyle/>
        <a:p>
          <a:endParaRPr lang="fr-FR"/>
        </a:p>
      </dgm:t>
    </dgm:pt>
    <dgm:pt modelId="{035B776D-F55C-4E32-BA82-73EEEEFBF42A}">
      <dgm:prSet phldrT="[Texte]" custT="1"/>
      <dgm:spPr>
        <a:solidFill>
          <a:srgbClr val="002060"/>
        </a:solidFill>
      </dgm:spPr>
      <dgm:t>
        <a:bodyPr/>
        <a:lstStyle/>
        <a:p>
          <a:r>
            <a:rPr lang="fr-FR" sz="1800" dirty="0"/>
            <a:t>Gestion Porteur</a:t>
          </a:r>
        </a:p>
        <a:p>
          <a:r>
            <a:rPr lang="fr-FR" sz="1800" dirty="0"/>
            <a:t>(B2C &amp; B2B2C)</a:t>
          </a:r>
        </a:p>
      </dgm:t>
    </dgm:pt>
    <dgm:pt modelId="{A641E066-BA8E-4D56-9E57-B85F8DE5FD77}" type="parTrans" cxnId="{783CB997-A7E3-4060-B00D-FC725B48D4EC}">
      <dgm:prSet custT="1"/>
      <dgm:spPr>
        <a:noFill/>
        <a:ln w="25400" cap="flat" cmpd="sng" algn="ctr">
          <a:solidFill>
            <a:srgbClr val="002060"/>
          </a:solidFill>
          <a:prstDash val="solid"/>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fr-FR" sz="500" kern="1200" dirty="0">
            <a:solidFill>
              <a:prstClr val="black">
                <a:hueOff val="0"/>
                <a:satOff val="0"/>
                <a:lumOff val="0"/>
                <a:alphaOff val="0"/>
              </a:prstClr>
            </a:solidFill>
            <a:latin typeface="Calibri"/>
            <a:ea typeface="+mn-ea"/>
            <a:cs typeface="+mn-cs"/>
          </a:endParaRPr>
        </a:p>
      </dgm:t>
    </dgm:pt>
    <dgm:pt modelId="{0AD61DE7-1B13-4C71-BF79-2A746B088C7A}" type="sibTrans" cxnId="{783CB997-A7E3-4060-B00D-FC725B48D4EC}">
      <dgm:prSet/>
      <dgm:spPr/>
      <dgm:t>
        <a:bodyPr/>
        <a:lstStyle/>
        <a:p>
          <a:endParaRPr lang="fr-FR"/>
        </a:p>
      </dgm:t>
    </dgm:pt>
    <dgm:pt modelId="{2167CF1D-0596-4088-B5AB-FE80EB707A36}">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r>
            <a:rPr lang="fr-FR" sz="1800" dirty="0"/>
            <a:t>Gestion</a:t>
          </a:r>
        </a:p>
        <a:p>
          <a:r>
            <a:rPr lang="fr-FR" sz="1800" dirty="0"/>
            <a:t>Affiliation (Station)</a:t>
          </a:r>
        </a:p>
      </dgm:t>
    </dgm:pt>
    <dgm:pt modelId="{7C12F39A-18B5-429A-8168-6BCB69FA43A8}" type="parTrans" cxnId="{E7751571-E9A8-498A-AB14-E7B9FD92CF98}">
      <dgm:prSet custT="1"/>
      <dgm:spPr>
        <a:noFill/>
        <a:ln w="25400" cap="flat" cmpd="sng" algn="ctr">
          <a:solidFill>
            <a:srgbClr val="002060"/>
          </a:solidFill>
          <a:prstDash val="solid"/>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gm:t>
    </dgm:pt>
    <dgm:pt modelId="{FC371DE0-1BD5-4B0F-87BA-FD9884BF8B81}" type="sibTrans" cxnId="{E7751571-E9A8-498A-AB14-E7B9FD92CF98}">
      <dgm:prSet/>
      <dgm:spPr/>
      <dgm:t>
        <a:bodyPr/>
        <a:lstStyle/>
        <a:p>
          <a:endParaRPr lang="fr-FR"/>
        </a:p>
      </dgm:t>
    </dgm:pt>
    <dgm:pt modelId="{ED84F9FD-1545-41AE-84F7-87839A8EF1F6}">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fr-FR" sz="1800" kern="1200" dirty="0">
              <a:solidFill>
                <a:prstClr val="white"/>
              </a:solidFill>
              <a:latin typeface="Calibri"/>
              <a:ea typeface="+mn-ea"/>
              <a:cs typeface="+mn-cs"/>
            </a:rPr>
            <a:t>Gestion Carte</a:t>
          </a:r>
        </a:p>
      </dgm:t>
    </dgm:pt>
    <dgm:pt modelId="{38236995-B8A2-45DD-93B3-95B22C76B82A}" type="parTrans" cxnId="{DB8D7185-4C20-40CB-8C51-0D1C737A1596}">
      <dgm:prSet custT="1"/>
      <dgm:spPr>
        <a:noFill/>
        <a:ln w="25400" cap="flat" cmpd="sng" algn="ctr">
          <a:solidFill>
            <a:srgbClr val="002060"/>
          </a:solidFill>
          <a:prstDash val="solid"/>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gm:t>
    </dgm:pt>
    <dgm:pt modelId="{449E4D25-33A7-49E4-B752-8F74A9A3CB7A}" type="sibTrans" cxnId="{DB8D7185-4C20-40CB-8C51-0D1C737A1596}">
      <dgm:prSet/>
      <dgm:spPr/>
      <dgm:t>
        <a:bodyPr/>
        <a:lstStyle/>
        <a:p>
          <a:endParaRPr lang="fr-FR"/>
        </a:p>
      </dgm:t>
    </dgm:pt>
    <dgm:pt modelId="{A719C30C-94A0-48A1-ADDA-EBDCEF8DCF6F}">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Gestion Transactions</a:t>
          </a:r>
        </a:p>
      </dgm:t>
    </dgm:pt>
    <dgm:pt modelId="{F637D72F-4B00-4E8C-B8AC-A9C198DA0273}" type="parTrans" cxnId="{E6496F57-7A63-4DB2-A380-5D9624DA03AF}">
      <dgm:prSet custT="1"/>
      <dgm:spPr>
        <a:noFill/>
        <a:ln w="25400" cap="flat" cmpd="sng" algn="ctr">
          <a:solidFill>
            <a:srgbClr val="002060"/>
          </a:solidFill>
          <a:prstDash val="solid"/>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gm:t>
    </dgm:pt>
    <dgm:pt modelId="{7A557C82-4687-4412-A0D6-AA44316F2136}" type="sibTrans" cxnId="{E6496F57-7A63-4DB2-A380-5D9624DA03AF}">
      <dgm:prSet/>
      <dgm:spPr/>
      <dgm:t>
        <a:bodyPr/>
        <a:lstStyle/>
        <a:p>
          <a:endParaRPr lang="fr-FR"/>
        </a:p>
      </dgm:t>
    </dgm:pt>
    <dgm:pt modelId="{8E24B396-A644-4E30-9E73-066F253AC71B}">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r>
            <a:rPr lang="fr-FR" sz="1800" kern="1200" dirty="0"/>
            <a:t>Gestion </a:t>
          </a:r>
          <a:r>
            <a:rPr lang="fr-FR" sz="1800" kern="1200" dirty="0">
              <a:solidFill>
                <a:prstClr val="white"/>
              </a:solidFill>
              <a:latin typeface="Calibri"/>
              <a:ea typeface="+mn-ea"/>
              <a:cs typeface="+mn-cs"/>
            </a:rPr>
            <a:t>Rechargements</a:t>
          </a:r>
        </a:p>
      </dgm:t>
    </dgm:pt>
    <dgm:pt modelId="{6F4D82DB-8193-44CB-A91A-DAEF05B30F24}" type="parTrans" cxnId="{E903E91F-52DA-424A-B7B3-12A48014EC34}">
      <dgm:prSet custT="1"/>
      <dgm:spPr>
        <a:noFill/>
        <a:ln w="25400" cap="flat" cmpd="sng" algn="ctr">
          <a:solidFill>
            <a:srgbClr val="002060"/>
          </a:solidFill>
          <a:prstDash val="solid"/>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gm:t>
    </dgm:pt>
    <dgm:pt modelId="{03AAB43C-7CF1-4C78-836E-D2467A093358}" type="sibTrans" cxnId="{E903E91F-52DA-424A-B7B3-12A48014EC34}">
      <dgm:prSet/>
      <dgm:spPr/>
      <dgm:t>
        <a:bodyPr/>
        <a:lstStyle/>
        <a:p>
          <a:endParaRPr lang="fr-FR"/>
        </a:p>
      </dgm:t>
    </dgm:pt>
    <dgm:pt modelId="{1B5B44F4-ABE0-4E84-873B-8EDC9FEE86A5}">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fr-FR" sz="1800" kern="1200">
              <a:solidFill>
                <a:prstClr val="white"/>
              </a:solidFill>
              <a:latin typeface="Calibri"/>
              <a:ea typeface="+mn-ea"/>
              <a:cs typeface="+mn-cs"/>
            </a:rPr>
            <a:t>Gestion Client</a:t>
          </a:r>
        </a:p>
        <a:p>
          <a:pPr marL="0" lvl="0" indent="0" algn="ctr" defTabSz="800100">
            <a:lnSpc>
              <a:spcPct val="90000"/>
            </a:lnSpc>
            <a:spcBef>
              <a:spcPct val="0"/>
            </a:spcBef>
            <a:spcAft>
              <a:spcPct val="35000"/>
            </a:spcAft>
            <a:buNone/>
          </a:pPr>
          <a:r>
            <a:rPr lang="fr-FR" sz="1800" kern="1200">
              <a:solidFill>
                <a:prstClr val="white"/>
              </a:solidFill>
              <a:latin typeface="Calibri"/>
              <a:ea typeface="+mn-ea"/>
              <a:cs typeface="+mn-cs"/>
            </a:rPr>
            <a:t>(B2B)</a:t>
          </a:r>
          <a:endParaRPr lang="fr-FR" sz="1800" kern="1200" dirty="0">
            <a:solidFill>
              <a:prstClr val="white"/>
            </a:solidFill>
            <a:latin typeface="Calibri"/>
            <a:ea typeface="+mn-ea"/>
            <a:cs typeface="+mn-cs"/>
          </a:endParaRPr>
        </a:p>
      </dgm:t>
    </dgm:pt>
    <dgm:pt modelId="{18740847-5885-4CC5-88BE-7439BD48BB3D}" type="parTrans" cxnId="{8DDC60CD-EAF7-4F5E-AA7C-6E0396AE1A79}">
      <dgm:prSet/>
      <dgm:spPr>
        <a:ln>
          <a:solidFill>
            <a:srgbClr val="002060"/>
          </a:solidFill>
        </a:ln>
      </dgm:spPr>
      <dgm:t>
        <a:bodyPr/>
        <a:lstStyle/>
        <a:p>
          <a:endParaRPr lang="fr-FR"/>
        </a:p>
      </dgm:t>
    </dgm:pt>
    <dgm:pt modelId="{7C07ADFA-8C5B-4710-A6B4-DDCF274379CB}" type="sibTrans" cxnId="{8DDC60CD-EAF7-4F5E-AA7C-6E0396AE1A79}">
      <dgm:prSet/>
      <dgm:spPr/>
      <dgm:t>
        <a:bodyPr/>
        <a:lstStyle/>
        <a:p>
          <a:endParaRPr lang="fr-FR"/>
        </a:p>
      </dgm:t>
    </dgm:pt>
    <dgm:pt modelId="{968956E3-B87A-46B2-86FC-7061296BE091}">
      <dgm:prSet phldrT="[Texte]"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Gestion Comptes</a:t>
          </a:r>
        </a:p>
      </dgm:t>
    </dgm:pt>
    <dgm:pt modelId="{A552568D-1711-412C-AA3E-CD0B8D598F0A}" type="parTrans" cxnId="{F6DB9A30-647F-4AAC-B2E6-66DA3E4FB2E4}">
      <dgm:prSet custT="1"/>
      <dgm:spPr>
        <a:noFill/>
        <a:ln w="25400" cap="flat" cmpd="sng" algn="ctr">
          <a:solidFill>
            <a:srgbClr val="002060"/>
          </a:solidFill>
          <a:prstDash val="solid"/>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gm:t>
    </dgm:pt>
    <dgm:pt modelId="{00243639-83D1-4D39-8511-8FACA3E842C4}" type="sibTrans" cxnId="{F6DB9A30-647F-4AAC-B2E6-66DA3E4FB2E4}">
      <dgm:prSet/>
      <dgm:spPr/>
      <dgm:t>
        <a:bodyPr/>
        <a:lstStyle/>
        <a:p>
          <a:endParaRPr lang="fr-FR"/>
        </a:p>
      </dgm:t>
    </dgm:pt>
    <dgm:pt modelId="{B31530B1-15BA-4A1A-88DF-1A850A1430FA}" type="pres">
      <dgm:prSet presAssocID="{A3A4BA7D-9C17-4426-9866-E711EAE68CC2}" presName="cycle" presStyleCnt="0">
        <dgm:presLayoutVars>
          <dgm:chMax val="1"/>
          <dgm:dir val="rev"/>
          <dgm:animLvl val="ctr"/>
          <dgm:resizeHandles val="exact"/>
        </dgm:presLayoutVars>
      </dgm:prSet>
      <dgm:spPr/>
    </dgm:pt>
    <dgm:pt modelId="{E79E1100-0EDB-4BD2-8EE5-3B2D29DD246B}" type="pres">
      <dgm:prSet presAssocID="{AF748D43-B2B4-4F3C-BB3C-5C5C84B91523}" presName="centerShape" presStyleLbl="node0" presStyleIdx="0" presStyleCnt="1"/>
      <dgm:spPr>
        <a:xfrm>
          <a:off x="4224208" y="1988618"/>
          <a:ext cx="1312213" cy="1312213"/>
        </a:xfrm>
        <a:prstGeom prst="ellipse">
          <a:avLst/>
        </a:prstGeom>
      </dgm:spPr>
    </dgm:pt>
    <dgm:pt modelId="{077EE60B-D7E5-416C-AF79-2C37704DA74B}" type="pres">
      <dgm:prSet presAssocID="{A641E066-BA8E-4D56-9E57-B85F8DE5FD77}" presName="Name9" presStyleLbl="parChTrans1D2" presStyleIdx="0" presStyleCnt="7"/>
      <dgm:spPr>
        <a:xfrm rot="16200000">
          <a:off x="4552204" y="1648408"/>
          <a:ext cx="656220" cy="24199"/>
        </a:xfrm>
        <a:custGeom>
          <a:avLst/>
          <a:gdLst/>
          <a:ahLst/>
          <a:cxnLst/>
          <a:rect l="0" t="0" r="0" b="0"/>
          <a:pathLst>
            <a:path>
              <a:moveTo>
                <a:pt x="0" y="12099"/>
              </a:moveTo>
              <a:lnTo>
                <a:pt x="656220" y="12099"/>
              </a:lnTo>
            </a:path>
          </a:pathLst>
        </a:custGeom>
      </dgm:spPr>
    </dgm:pt>
    <dgm:pt modelId="{FC7912EF-96A4-4B5F-89C3-408A2A23F8F7}" type="pres">
      <dgm:prSet presAssocID="{A641E066-BA8E-4D56-9E57-B85F8DE5FD77}" presName="connTx" presStyleLbl="parChTrans1D2" presStyleIdx="0" presStyleCnt="7"/>
      <dgm:spPr/>
    </dgm:pt>
    <dgm:pt modelId="{2CD0F6A5-08F7-470C-9532-6803B93D7402}" type="pres">
      <dgm:prSet presAssocID="{035B776D-F55C-4E32-BA82-73EEEEFBF42A}" presName="node" presStyleLbl="node1" presStyleIdx="0" presStyleCnt="7">
        <dgm:presLayoutVars>
          <dgm:bulletEnabled val="1"/>
        </dgm:presLayoutVars>
      </dgm:prSet>
      <dgm:spPr/>
    </dgm:pt>
    <dgm:pt modelId="{25FA4EFB-B1A9-4549-A803-FBF9EBB5EAC8}" type="pres">
      <dgm:prSet presAssocID="{7C12F39A-18B5-429A-8168-6BCB69FA43A8}" presName="Name9" presStyleLbl="parChTrans1D2" presStyleIdx="1" presStyleCnt="7"/>
      <dgm:spPr>
        <a:xfrm rot="13114286">
          <a:off x="3782712" y="2018976"/>
          <a:ext cx="656220" cy="24199"/>
        </a:xfrm>
        <a:custGeom>
          <a:avLst/>
          <a:gdLst/>
          <a:ahLst/>
          <a:cxnLst/>
          <a:rect l="0" t="0" r="0" b="0"/>
          <a:pathLst>
            <a:path>
              <a:moveTo>
                <a:pt x="0" y="12099"/>
              </a:moveTo>
              <a:lnTo>
                <a:pt x="656220" y="12099"/>
              </a:lnTo>
            </a:path>
          </a:pathLst>
        </a:custGeom>
      </dgm:spPr>
    </dgm:pt>
    <dgm:pt modelId="{174B92FD-660B-4645-AE3F-BAEA06B0ED71}" type="pres">
      <dgm:prSet presAssocID="{7C12F39A-18B5-429A-8168-6BCB69FA43A8}" presName="connTx" presStyleLbl="parChTrans1D2" presStyleIdx="1" presStyleCnt="7"/>
      <dgm:spPr/>
    </dgm:pt>
    <dgm:pt modelId="{14847A48-B1ED-4671-A81E-F3ECAE4BCA67}" type="pres">
      <dgm:prSet presAssocID="{2167CF1D-0596-4088-B5AB-FE80EB707A36}" presName="node" presStyleLbl="node1" presStyleIdx="1" presStyleCnt="7">
        <dgm:presLayoutVars>
          <dgm:bulletEnabled val="1"/>
        </dgm:presLayoutVars>
      </dgm:prSet>
      <dgm:spPr>
        <a:xfrm>
          <a:off x="2685223" y="761319"/>
          <a:ext cx="1312213" cy="1312213"/>
        </a:xfrm>
        <a:prstGeom prst="ellipse">
          <a:avLst/>
        </a:prstGeom>
      </dgm:spPr>
    </dgm:pt>
    <dgm:pt modelId="{491F0573-ACE7-41FF-88F8-12C3B7191541}" type="pres">
      <dgm:prSet presAssocID="{38236995-B8A2-45DD-93B3-95B22C76B82A}" presName="Name9" presStyleLbl="parChTrans1D2" presStyleIdx="2" presStyleCnt="7"/>
      <dgm:spPr>
        <a:xfrm rot="10028571">
          <a:off x="3592663" y="2851634"/>
          <a:ext cx="656220" cy="24199"/>
        </a:xfrm>
        <a:custGeom>
          <a:avLst/>
          <a:gdLst/>
          <a:ahLst/>
          <a:cxnLst/>
          <a:rect l="0" t="0" r="0" b="0"/>
          <a:pathLst>
            <a:path>
              <a:moveTo>
                <a:pt x="0" y="12099"/>
              </a:moveTo>
              <a:lnTo>
                <a:pt x="656220" y="12099"/>
              </a:lnTo>
            </a:path>
          </a:pathLst>
        </a:custGeom>
      </dgm:spPr>
    </dgm:pt>
    <dgm:pt modelId="{5DD1195E-F68F-474B-A950-1F0A42F74720}" type="pres">
      <dgm:prSet presAssocID="{38236995-B8A2-45DD-93B3-95B22C76B82A}" presName="connTx" presStyleLbl="parChTrans1D2" presStyleIdx="2" presStyleCnt="7"/>
      <dgm:spPr/>
    </dgm:pt>
    <dgm:pt modelId="{74B5AB4E-CFCB-4FC0-9B1E-281A697F6474}" type="pres">
      <dgm:prSet presAssocID="{ED84F9FD-1545-41AE-84F7-87839A8EF1F6}" presName="node" presStyleLbl="node1" presStyleIdx="2" presStyleCnt="7">
        <dgm:presLayoutVars>
          <dgm:bulletEnabled val="1"/>
        </dgm:presLayoutVars>
      </dgm:prSet>
      <dgm:spPr>
        <a:xfrm>
          <a:off x="2305125" y="2426636"/>
          <a:ext cx="1312213" cy="1312213"/>
        </a:xfrm>
        <a:prstGeom prst="ellipse">
          <a:avLst/>
        </a:prstGeom>
      </dgm:spPr>
    </dgm:pt>
    <dgm:pt modelId="{B7F07043-A5E4-4CE9-9B5B-88EEC44EDF11}" type="pres">
      <dgm:prSet presAssocID="{F637D72F-4B00-4E8C-B8AC-A9C198DA0273}" presName="Name9" presStyleLbl="parChTrans1D2" presStyleIdx="3" presStyleCnt="7"/>
      <dgm:spPr>
        <a:xfrm rot="6905798">
          <a:off x="4154282" y="3511508"/>
          <a:ext cx="628794" cy="24199"/>
        </a:xfrm>
        <a:custGeom>
          <a:avLst/>
          <a:gdLst/>
          <a:ahLst/>
          <a:cxnLst/>
          <a:rect l="0" t="0" r="0" b="0"/>
          <a:pathLst>
            <a:path>
              <a:moveTo>
                <a:pt x="0" y="12099"/>
              </a:moveTo>
              <a:lnTo>
                <a:pt x="628794" y="12099"/>
              </a:lnTo>
            </a:path>
          </a:pathLst>
        </a:custGeom>
      </dgm:spPr>
    </dgm:pt>
    <dgm:pt modelId="{EA544A1E-FEDC-4E4E-863C-068F4630FBC2}" type="pres">
      <dgm:prSet presAssocID="{F637D72F-4B00-4E8C-B8AC-A9C198DA0273}" presName="connTx" presStyleLbl="parChTrans1D2" presStyleIdx="3" presStyleCnt="7"/>
      <dgm:spPr/>
    </dgm:pt>
    <dgm:pt modelId="{34F14214-D495-4B49-A2BC-6CB68EDF2B8E}" type="pres">
      <dgm:prSet presAssocID="{A719C30C-94A0-48A1-ADDA-EBDCEF8DCF6F}" presName="node" presStyleLbl="node1" presStyleIdx="3" presStyleCnt="7" custScaleX="102005" custRadScaleRad="98724" custRadScaleInc="-2402">
        <dgm:presLayoutVars>
          <dgm:bulletEnabled val="1"/>
        </dgm:presLayoutVars>
      </dgm:prSet>
      <dgm:spPr>
        <a:xfrm>
          <a:off x="3386802" y="3748474"/>
          <a:ext cx="1338523" cy="1312213"/>
        </a:xfrm>
        <a:prstGeom prst="ellipse">
          <a:avLst/>
        </a:prstGeom>
      </dgm:spPr>
    </dgm:pt>
    <dgm:pt modelId="{D98D2C3A-DF6C-4F2C-9C81-40A29DB6E49D}" type="pres">
      <dgm:prSet presAssocID="{6F4D82DB-8193-44CB-A91A-DAEF05B30F24}" presName="Name9" presStyleLbl="parChTrans1D2" presStyleIdx="4" presStyleCnt="7"/>
      <dgm:spPr>
        <a:xfrm rot="3857143">
          <a:off x="4979240" y="3519374"/>
          <a:ext cx="656220" cy="24199"/>
        </a:xfrm>
        <a:custGeom>
          <a:avLst/>
          <a:gdLst/>
          <a:ahLst/>
          <a:cxnLst/>
          <a:rect l="0" t="0" r="0" b="0"/>
          <a:pathLst>
            <a:path>
              <a:moveTo>
                <a:pt x="0" y="12099"/>
              </a:moveTo>
              <a:lnTo>
                <a:pt x="656220" y="12099"/>
              </a:lnTo>
            </a:path>
          </a:pathLst>
        </a:custGeom>
      </dgm:spPr>
    </dgm:pt>
    <dgm:pt modelId="{2D051F41-5A64-4D18-9531-65E55A10933D}" type="pres">
      <dgm:prSet presAssocID="{6F4D82DB-8193-44CB-A91A-DAEF05B30F24}" presName="connTx" presStyleLbl="parChTrans1D2" presStyleIdx="4" presStyleCnt="7"/>
      <dgm:spPr/>
    </dgm:pt>
    <dgm:pt modelId="{A1550B06-207E-4431-AA70-87E54CC85FF0}" type="pres">
      <dgm:prSet presAssocID="{8E24B396-A644-4E30-9E73-066F253AC71B}" presName="node" presStyleLbl="node1" presStyleIdx="4" presStyleCnt="7">
        <dgm:presLayoutVars>
          <dgm:bulletEnabled val="1"/>
        </dgm:presLayoutVars>
      </dgm:prSet>
      <dgm:spPr>
        <a:xfrm>
          <a:off x="5078279" y="3762116"/>
          <a:ext cx="1312213" cy="1312213"/>
        </a:xfrm>
        <a:prstGeom prst="ellipse">
          <a:avLst/>
        </a:prstGeom>
      </dgm:spPr>
    </dgm:pt>
    <dgm:pt modelId="{F9468238-E644-4F9F-92F6-E62EF1F1E2D4}" type="pres">
      <dgm:prSet presAssocID="{A552568D-1711-412C-AA3E-CD0B8D598F0A}" presName="Name9" presStyleLbl="parChTrans1D2" presStyleIdx="5" presStyleCnt="7"/>
      <dgm:spPr>
        <a:xfrm rot="771429">
          <a:off x="5511745" y="2851634"/>
          <a:ext cx="656220" cy="24199"/>
        </a:xfrm>
        <a:custGeom>
          <a:avLst/>
          <a:gdLst/>
          <a:ahLst/>
          <a:cxnLst/>
          <a:rect l="0" t="0" r="0" b="0"/>
          <a:pathLst>
            <a:path>
              <a:moveTo>
                <a:pt x="0" y="12099"/>
              </a:moveTo>
              <a:lnTo>
                <a:pt x="656220" y="12099"/>
              </a:lnTo>
            </a:path>
          </a:pathLst>
        </a:custGeom>
      </dgm:spPr>
    </dgm:pt>
    <dgm:pt modelId="{80E30C34-72D0-4ACF-8A59-2308374C0002}" type="pres">
      <dgm:prSet presAssocID="{A552568D-1711-412C-AA3E-CD0B8D598F0A}" presName="connTx" presStyleLbl="parChTrans1D2" presStyleIdx="5" presStyleCnt="7"/>
      <dgm:spPr/>
    </dgm:pt>
    <dgm:pt modelId="{2F2B6D4C-18EA-49EB-9ABB-76B882389F8D}" type="pres">
      <dgm:prSet presAssocID="{968956E3-B87A-46B2-86FC-7061296BE091}" presName="node" presStyleLbl="node1" presStyleIdx="5" presStyleCnt="7">
        <dgm:presLayoutVars>
          <dgm:bulletEnabled val="1"/>
        </dgm:presLayoutVars>
      </dgm:prSet>
      <dgm:spPr>
        <a:xfrm>
          <a:off x="6143290" y="2426636"/>
          <a:ext cx="1312213" cy="1312213"/>
        </a:xfrm>
        <a:prstGeom prst="ellipse">
          <a:avLst/>
        </a:prstGeom>
      </dgm:spPr>
    </dgm:pt>
    <dgm:pt modelId="{2D397B18-4F19-4D47-9EE4-9040D3455C78}" type="pres">
      <dgm:prSet presAssocID="{18740847-5885-4CC5-88BE-7439BD48BB3D}" presName="Name9" presStyleLbl="parChTrans1D2" presStyleIdx="6" presStyleCnt="7"/>
      <dgm:spPr/>
    </dgm:pt>
    <dgm:pt modelId="{17A366EA-DB3E-4667-BEB4-ED1E73A586A9}" type="pres">
      <dgm:prSet presAssocID="{18740847-5885-4CC5-88BE-7439BD48BB3D}" presName="connTx" presStyleLbl="parChTrans1D2" presStyleIdx="6" presStyleCnt="7"/>
      <dgm:spPr/>
    </dgm:pt>
    <dgm:pt modelId="{8A28EAF2-41B7-48C0-9C46-B6965050ED4E}" type="pres">
      <dgm:prSet presAssocID="{1B5B44F4-ABE0-4E84-873B-8EDC9FEE86A5}" presName="node" presStyleLbl="node1" presStyleIdx="6" presStyleCnt="7">
        <dgm:presLayoutVars>
          <dgm:bulletEnabled val="1"/>
        </dgm:presLayoutVars>
      </dgm:prSet>
      <dgm:spPr>
        <a:xfrm>
          <a:off x="5763192" y="761319"/>
          <a:ext cx="1312213" cy="1312213"/>
        </a:xfrm>
        <a:prstGeom prst="ellipse">
          <a:avLst/>
        </a:prstGeom>
      </dgm:spPr>
    </dgm:pt>
  </dgm:ptLst>
  <dgm:cxnLst>
    <dgm:cxn modelId="{00ACFE0B-1C43-443C-A3B6-6E0E985AAAB7}" type="presOf" srcId="{A552568D-1711-412C-AA3E-CD0B8D598F0A}" destId="{80E30C34-72D0-4ACF-8A59-2308374C0002}" srcOrd="1" destOrd="0" presId="urn:microsoft.com/office/officeart/2005/8/layout/radial1"/>
    <dgm:cxn modelId="{75454112-30BA-4BD6-B28C-62B66A00650D}" type="presOf" srcId="{A641E066-BA8E-4D56-9E57-B85F8DE5FD77}" destId="{FC7912EF-96A4-4B5F-89C3-408A2A23F8F7}" srcOrd="1" destOrd="0" presId="urn:microsoft.com/office/officeart/2005/8/layout/radial1"/>
    <dgm:cxn modelId="{E903E91F-52DA-424A-B7B3-12A48014EC34}" srcId="{AF748D43-B2B4-4F3C-BB3C-5C5C84B91523}" destId="{8E24B396-A644-4E30-9E73-066F253AC71B}" srcOrd="4" destOrd="0" parTransId="{6F4D82DB-8193-44CB-A91A-DAEF05B30F24}" sibTransId="{03AAB43C-7CF1-4C78-836E-D2467A093358}"/>
    <dgm:cxn modelId="{6B29BB29-D1AC-4922-98CF-8302BF040188}" type="presOf" srcId="{F637D72F-4B00-4E8C-B8AC-A9C198DA0273}" destId="{EA544A1E-FEDC-4E4E-863C-068F4630FBC2}" srcOrd="1" destOrd="0" presId="urn:microsoft.com/office/officeart/2005/8/layout/radial1"/>
    <dgm:cxn modelId="{6865A42A-824B-4228-9EA1-5790B2BF0A3C}" type="presOf" srcId="{6F4D82DB-8193-44CB-A91A-DAEF05B30F24}" destId="{2D051F41-5A64-4D18-9531-65E55A10933D}" srcOrd="1" destOrd="0" presId="urn:microsoft.com/office/officeart/2005/8/layout/radial1"/>
    <dgm:cxn modelId="{71BFD42C-C0DE-43D5-A694-A288E33A1F65}" type="presOf" srcId="{ED84F9FD-1545-41AE-84F7-87839A8EF1F6}" destId="{74B5AB4E-CFCB-4FC0-9B1E-281A697F6474}" srcOrd="0" destOrd="0" presId="urn:microsoft.com/office/officeart/2005/8/layout/radial1"/>
    <dgm:cxn modelId="{F6DB9A30-647F-4AAC-B2E6-66DA3E4FB2E4}" srcId="{AF748D43-B2B4-4F3C-BB3C-5C5C84B91523}" destId="{968956E3-B87A-46B2-86FC-7061296BE091}" srcOrd="5" destOrd="0" parTransId="{A552568D-1711-412C-AA3E-CD0B8D598F0A}" sibTransId="{00243639-83D1-4D39-8511-8FACA3E842C4}"/>
    <dgm:cxn modelId="{E7751571-E9A8-498A-AB14-E7B9FD92CF98}" srcId="{AF748D43-B2B4-4F3C-BB3C-5C5C84B91523}" destId="{2167CF1D-0596-4088-B5AB-FE80EB707A36}" srcOrd="1" destOrd="0" parTransId="{7C12F39A-18B5-429A-8168-6BCB69FA43A8}" sibTransId="{FC371DE0-1BD5-4B0F-87BA-FD9884BF8B81}"/>
    <dgm:cxn modelId="{7C281D72-023B-4969-BBEA-513CFF8BA4CB}" type="presOf" srcId="{035B776D-F55C-4E32-BA82-73EEEEFBF42A}" destId="{2CD0F6A5-08F7-470C-9532-6803B93D7402}" srcOrd="0" destOrd="0" presId="urn:microsoft.com/office/officeart/2005/8/layout/radial1"/>
    <dgm:cxn modelId="{68504852-FA3F-49D0-BBDB-CFD879062BF8}" type="presOf" srcId="{968956E3-B87A-46B2-86FC-7061296BE091}" destId="{2F2B6D4C-18EA-49EB-9ABB-76B882389F8D}" srcOrd="0" destOrd="0" presId="urn:microsoft.com/office/officeart/2005/8/layout/radial1"/>
    <dgm:cxn modelId="{6CF2F252-08D3-4BA7-99C9-F01E7423FFF8}" type="presOf" srcId="{8E24B396-A644-4E30-9E73-066F253AC71B}" destId="{A1550B06-207E-4431-AA70-87E54CC85FF0}" srcOrd="0" destOrd="0" presId="urn:microsoft.com/office/officeart/2005/8/layout/radial1"/>
    <dgm:cxn modelId="{E6496F57-7A63-4DB2-A380-5D9624DA03AF}" srcId="{AF748D43-B2B4-4F3C-BB3C-5C5C84B91523}" destId="{A719C30C-94A0-48A1-ADDA-EBDCEF8DCF6F}" srcOrd="3" destOrd="0" parTransId="{F637D72F-4B00-4E8C-B8AC-A9C198DA0273}" sibTransId="{7A557C82-4687-4412-A0D6-AA44316F2136}"/>
    <dgm:cxn modelId="{35BD6C58-E431-4DB2-B4A0-177C6F21FBF9}" type="presOf" srcId="{18740847-5885-4CC5-88BE-7439BD48BB3D}" destId="{2D397B18-4F19-4D47-9EE4-9040D3455C78}" srcOrd="0" destOrd="0" presId="urn:microsoft.com/office/officeart/2005/8/layout/radial1"/>
    <dgm:cxn modelId="{22F95778-4984-43F9-A020-1C50BDDDCF92}" type="presOf" srcId="{7C12F39A-18B5-429A-8168-6BCB69FA43A8}" destId="{25FA4EFB-B1A9-4549-A803-FBF9EBB5EAC8}" srcOrd="0" destOrd="0" presId="urn:microsoft.com/office/officeart/2005/8/layout/radial1"/>
    <dgm:cxn modelId="{CF92C27A-FB8B-403F-A54D-2B522DD400BD}" type="presOf" srcId="{AF748D43-B2B4-4F3C-BB3C-5C5C84B91523}" destId="{E79E1100-0EDB-4BD2-8EE5-3B2D29DD246B}" srcOrd="0" destOrd="0" presId="urn:microsoft.com/office/officeart/2005/8/layout/radial1"/>
    <dgm:cxn modelId="{DB8D7185-4C20-40CB-8C51-0D1C737A1596}" srcId="{AF748D43-B2B4-4F3C-BB3C-5C5C84B91523}" destId="{ED84F9FD-1545-41AE-84F7-87839A8EF1F6}" srcOrd="2" destOrd="0" parTransId="{38236995-B8A2-45DD-93B3-95B22C76B82A}" sibTransId="{449E4D25-33A7-49E4-B752-8F74A9A3CB7A}"/>
    <dgm:cxn modelId="{33532B8A-9897-471A-B4BD-C843DDC94B22}" type="presOf" srcId="{38236995-B8A2-45DD-93B3-95B22C76B82A}" destId="{5DD1195E-F68F-474B-A950-1F0A42F74720}" srcOrd="1" destOrd="0" presId="urn:microsoft.com/office/officeart/2005/8/layout/radial1"/>
    <dgm:cxn modelId="{783CB997-A7E3-4060-B00D-FC725B48D4EC}" srcId="{AF748D43-B2B4-4F3C-BB3C-5C5C84B91523}" destId="{035B776D-F55C-4E32-BA82-73EEEEFBF42A}" srcOrd="0" destOrd="0" parTransId="{A641E066-BA8E-4D56-9E57-B85F8DE5FD77}" sibTransId="{0AD61DE7-1B13-4C71-BF79-2A746B088C7A}"/>
    <dgm:cxn modelId="{65939AA0-498C-4D78-B5DA-39B88200C8DF}" type="presOf" srcId="{A641E066-BA8E-4D56-9E57-B85F8DE5FD77}" destId="{077EE60B-D7E5-416C-AF79-2C37704DA74B}" srcOrd="0" destOrd="0" presId="urn:microsoft.com/office/officeart/2005/8/layout/radial1"/>
    <dgm:cxn modelId="{66991EA7-C7CA-44B9-AE52-E8EB44B09A85}" type="presOf" srcId="{A3A4BA7D-9C17-4426-9866-E711EAE68CC2}" destId="{B31530B1-15BA-4A1A-88DF-1A850A1430FA}" srcOrd="0" destOrd="0" presId="urn:microsoft.com/office/officeart/2005/8/layout/radial1"/>
    <dgm:cxn modelId="{133E90AC-116D-45F0-BC5E-82A4C86112E6}" type="presOf" srcId="{38236995-B8A2-45DD-93B3-95B22C76B82A}" destId="{491F0573-ACE7-41FF-88F8-12C3B7191541}" srcOrd="0" destOrd="0" presId="urn:microsoft.com/office/officeart/2005/8/layout/radial1"/>
    <dgm:cxn modelId="{0600E2BA-7457-414C-99A5-6753E8510BA0}" type="presOf" srcId="{A719C30C-94A0-48A1-ADDA-EBDCEF8DCF6F}" destId="{34F14214-D495-4B49-A2BC-6CB68EDF2B8E}" srcOrd="0" destOrd="0" presId="urn:microsoft.com/office/officeart/2005/8/layout/radial1"/>
    <dgm:cxn modelId="{333FDAC5-71C2-4774-818D-42977A8ABD3D}" type="presOf" srcId="{7C12F39A-18B5-429A-8168-6BCB69FA43A8}" destId="{174B92FD-660B-4645-AE3F-BAEA06B0ED71}" srcOrd="1" destOrd="0" presId="urn:microsoft.com/office/officeart/2005/8/layout/radial1"/>
    <dgm:cxn modelId="{8DDC60CD-EAF7-4F5E-AA7C-6E0396AE1A79}" srcId="{AF748D43-B2B4-4F3C-BB3C-5C5C84B91523}" destId="{1B5B44F4-ABE0-4E84-873B-8EDC9FEE86A5}" srcOrd="6" destOrd="0" parTransId="{18740847-5885-4CC5-88BE-7439BD48BB3D}" sibTransId="{7C07ADFA-8C5B-4710-A6B4-DDCF274379CB}"/>
    <dgm:cxn modelId="{2FAB5AD8-4120-421A-AD1A-AD9B1AE41A86}" type="presOf" srcId="{6F4D82DB-8193-44CB-A91A-DAEF05B30F24}" destId="{D98D2C3A-DF6C-4F2C-9C81-40A29DB6E49D}" srcOrd="0" destOrd="0" presId="urn:microsoft.com/office/officeart/2005/8/layout/radial1"/>
    <dgm:cxn modelId="{075F3EDE-D4D6-4DD0-8D73-990348EC9142}" type="presOf" srcId="{1B5B44F4-ABE0-4E84-873B-8EDC9FEE86A5}" destId="{8A28EAF2-41B7-48C0-9C46-B6965050ED4E}" srcOrd="0" destOrd="0" presId="urn:microsoft.com/office/officeart/2005/8/layout/radial1"/>
    <dgm:cxn modelId="{6434B3E4-E281-4D4D-8F2D-8AA6DE5DA8AE}" type="presOf" srcId="{A552568D-1711-412C-AA3E-CD0B8D598F0A}" destId="{F9468238-E644-4F9F-92F6-E62EF1F1E2D4}" srcOrd="0" destOrd="0" presId="urn:microsoft.com/office/officeart/2005/8/layout/radial1"/>
    <dgm:cxn modelId="{3DBA59ED-1A0A-4707-AABE-523B3ED08FDC}" type="presOf" srcId="{2167CF1D-0596-4088-B5AB-FE80EB707A36}" destId="{14847A48-B1ED-4671-A81E-F3ECAE4BCA67}" srcOrd="0" destOrd="0" presId="urn:microsoft.com/office/officeart/2005/8/layout/radial1"/>
    <dgm:cxn modelId="{DFB574F4-08F7-48CD-B90B-65D2C7AFF3D9}" type="presOf" srcId="{F637D72F-4B00-4E8C-B8AC-A9C198DA0273}" destId="{B7F07043-A5E4-4CE9-9B5B-88EEC44EDF11}" srcOrd="0" destOrd="0" presId="urn:microsoft.com/office/officeart/2005/8/layout/radial1"/>
    <dgm:cxn modelId="{F68DAAF4-62B5-4CE7-AC2D-44DF8CCDEDD1}" srcId="{A3A4BA7D-9C17-4426-9866-E711EAE68CC2}" destId="{AF748D43-B2B4-4F3C-BB3C-5C5C84B91523}" srcOrd="0" destOrd="0" parTransId="{D2210490-9691-44C6-A318-B5DCA337F83B}" sibTransId="{17BC0014-ED40-4C54-A858-F3BF65A509B7}"/>
    <dgm:cxn modelId="{6BCB1DFD-66BC-421D-898D-2EDD67F25B10}" type="presOf" srcId="{18740847-5885-4CC5-88BE-7439BD48BB3D}" destId="{17A366EA-DB3E-4667-BEB4-ED1E73A586A9}" srcOrd="1" destOrd="0" presId="urn:microsoft.com/office/officeart/2005/8/layout/radial1"/>
    <dgm:cxn modelId="{E33BF1CD-C86E-4A65-BC58-1D779A53390F}" type="presParOf" srcId="{B31530B1-15BA-4A1A-88DF-1A850A1430FA}" destId="{E79E1100-0EDB-4BD2-8EE5-3B2D29DD246B}" srcOrd="0" destOrd="0" presId="urn:microsoft.com/office/officeart/2005/8/layout/radial1"/>
    <dgm:cxn modelId="{6FBFA630-2D6F-441F-99E0-C22CF606163B}" type="presParOf" srcId="{B31530B1-15BA-4A1A-88DF-1A850A1430FA}" destId="{077EE60B-D7E5-416C-AF79-2C37704DA74B}" srcOrd="1" destOrd="0" presId="urn:microsoft.com/office/officeart/2005/8/layout/radial1"/>
    <dgm:cxn modelId="{BC3C6538-969E-4A06-B0C1-530339FB768D}" type="presParOf" srcId="{077EE60B-D7E5-416C-AF79-2C37704DA74B}" destId="{FC7912EF-96A4-4B5F-89C3-408A2A23F8F7}" srcOrd="0" destOrd="0" presId="urn:microsoft.com/office/officeart/2005/8/layout/radial1"/>
    <dgm:cxn modelId="{67E87A21-0297-43D8-B7B8-056AA03B8FCE}" type="presParOf" srcId="{B31530B1-15BA-4A1A-88DF-1A850A1430FA}" destId="{2CD0F6A5-08F7-470C-9532-6803B93D7402}" srcOrd="2" destOrd="0" presId="urn:microsoft.com/office/officeart/2005/8/layout/radial1"/>
    <dgm:cxn modelId="{1C0CBE65-9924-4027-8D5C-31A297DDB361}" type="presParOf" srcId="{B31530B1-15BA-4A1A-88DF-1A850A1430FA}" destId="{25FA4EFB-B1A9-4549-A803-FBF9EBB5EAC8}" srcOrd="3" destOrd="0" presId="urn:microsoft.com/office/officeart/2005/8/layout/radial1"/>
    <dgm:cxn modelId="{BB5AD139-86AC-497A-9DD0-32BCA8922B07}" type="presParOf" srcId="{25FA4EFB-B1A9-4549-A803-FBF9EBB5EAC8}" destId="{174B92FD-660B-4645-AE3F-BAEA06B0ED71}" srcOrd="0" destOrd="0" presId="urn:microsoft.com/office/officeart/2005/8/layout/radial1"/>
    <dgm:cxn modelId="{F0B046AB-3B0D-4117-AE43-C41922640BF7}" type="presParOf" srcId="{B31530B1-15BA-4A1A-88DF-1A850A1430FA}" destId="{14847A48-B1ED-4671-A81E-F3ECAE4BCA67}" srcOrd="4" destOrd="0" presId="urn:microsoft.com/office/officeart/2005/8/layout/radial1"/>
    <dgm:cxn modelId="{98CBFC20-4523-4644-BF03-2AC72E69AF0B}" type="presParOf" srcId="{B31530B1-15BA-4A1A-88DF-1A850A1430FA}" destId="{491F0573-ACE7-41FF-88F8-12C3B7191541}" srcOrd="5" destOrd="0" presId="urn:microsoft.com/office/officeart/2005/8/layout/radial1"/>
    <dgm:cxn modelId="{55687A0F-D840-4CDD-9865-E1E21708D742}" type="presParOf" srcId="{491F0573-ACE7-41FF-88F8-12C3B7191541}" destId="{5DD1195E-F68F-474B-A950-1F0A42F74720}" srcOrd="0" destOrd="0" presId="urn:microsoft.com/office/officeart/2005/8/layout/radial1"/>
    <dgm:cxn modelId="{9825ED42-4408-414C-A655-5C66B3938753}" type="presParOf" srcId="{B31530B1-15BA-4A1A-88DF-1A850A1430FA}" destId="{74B5AB4E-CFCB-4FC0-9B1E-281A697F6474}" srcOrd="6" destOrd="0" presId="urn:microsoft.com/office/officeart/2005/8/layout/radial1"/>
    <dgm:cxn modelId="{228BEAD6-AB76-4EC5-941E-D290BF966D24}" type="presParOf" srcId="{B31530B1-15BA-4A1A-88DF-1A850A1430FA}" destId="{B7F07043-A5E4-4CE9-9B5B-88EEC44EDF11}" srcOrd="7" destOrd="0" presId="urn:microsoft.com/office/officeart/2005/8/layout/radial1"/>
    <dgm:cxn modelId="{E2078BE5-2652-42FC-9181-A171DF5BDE91}" type="presParOf" srcId="{B7F07043-A5E4-4CE9-9B5B-88EEC44EDF11}" destId="{EA544A1E-FEDC-4E4E-863C-068F4630FBC2}" srcOrd="0" destOrd="0" presId="urn:microsoft.com/office/officeart/2005/8/layout/radial1"/>
    <dgm:cxn modelId="{A3D0F167-B82F-4046-A27E-CA3A90242E55}" type="presParOf" srcId="{B31530B1-15BA-4A1A-88DF-1A850A1430FA}" destId="{34F14214-D495-4B49-A2BC-6CB68EDF2B8E}" srcOrd="8" destOrd="0" presId="urn:microsoft.com/office/officeart/2005/8/layout/radial1"/>
    <dgm:cxn modelId="{A7AFD13A-FD53-408E-870B-AB1BD31BAEEA}" type="presParOf" srcId="{B31530B1-15BA-4A1A-88DF-1A850A1430FA}" destId="{D98D2C3A-DF6C-4F2C-9C81-40A29DB6E49D}" srcOrd="9" destOrd="0" presId="urn:microsoft.com/office/officeart/2005/8/layout/radial1"/>
    <dgm:cxn modelId="{4E805AD2-CDDE-4F01-A910-6BAD38E7E6BE}" type="presParOf" srcId="{D98D2C3A-DF6C-4F2C-9C81-40A29DB6E49D}" destId="{2D051F41-5A64-4D18-9531-65E55A10933D}" srcOrd="0" destOrd="0" presId="urn:microsoft.com/office/officeart/2005/8/layout/radial1"/>
    <dgm:cxn modelId="{11861CFC-DA85-4BEA-859A-B69631898C1B}" type="presParOf" srcId="{B31530B1-15BA-4A1A-88DF-1A850A1430FA}" destId="{A1550B06-207E-4431-AA70-87E54CC85FF0}" srcOrd="10" destOrd="0" presId="urn:microsoft.com/office/officeart/2005/8/layout/radial1"/>
    <dgm:cxn modelId="{0779B9C9-74EF-475E-A3A8-FD65B45205C0}" type="presParOf" srcId="{B31530B1-15BA-4A1A-88DF-1A850A1430FA}" destId="{F9468238-E644-4F9F-92F6-E62EF1F1E2D4}" srcOrd="11" destOrd="0" presId="urn:microsoft.com/office/officeart/2005/8/layout/radial1"/>
    <dgm:cxn modelId="{FE77901B-FD9D-423D-8E78-1506EF6EF35B}" type="presParOf" srcId="{F9468238-E644-4F9F-92F6-E62EF1F1E2D4}" destId="{80E30C34-72D0-4ACF-8A59-2308374C0002}" srcOrd="0" destOrd="0" presId="urn:microsoft.com/office/officeart/2005/8/layout/radial1"/>
    <dgm:cxn modelId="{D3AABF46-3579-4261-87FA-D0CEE43AB3E7}" type="presParOf" srcId="{B31530B1-15BA-4A1A-88DF-1A850A1430FA}" destId="{2F2B6D4C-18EA-49EB-9ABB-76B882389F8D}" srcOrd="12" destOrd="0" presId="urn:microsoft.com/office/officeart/2005/8/layout/radial1"/>
    <dgm:cxn modelId="{F8180827-A7F5-4939-A490-811A20A75C58}" type="presParOf" srcId="{B31530B1-15BA-4A1A-88DF-1A850A1430FA}" destId="{2D397B18-4F19-4D47-9EE4-9040D3455C78}" srcOrd="13" destOrd="0" presId="urn:microsoft.com/office/officeart/2005/8/layout/radial1"/>
    <dgm:cxn modelId="{D6EAF90B-3308-4A54-A2B3-D6032326BDAA}" type="presParOf" srcId="{2D397B18-4F19-4D47-9EE4-9040D3455C78}" destId="{17A366EA-DB3E-4667-BEB4-ED1E73A586A9}" srcOrd="0" destOrd="0" presId="urn:microsoft.com/office/officeart/2005/8/layout/radial1"/>
    <dgm:cxn modelId="{859EC4B0-8D96-41CA-9DD9-4F58680A1FF3}" type="presParOf" srcId="{B31530B1-15BA-4A1A-88DF-1A850A1430FA}" destId="{8A28EAF2-41B7-48C0-9C46-B6965050ED4E}"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F8A232-3BA4-4BCE-BEB9-54DB7580B5E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61B11EA0-CD87-41FF-9711-BE657C72C172}">
      <dgm:prSet/>
      <dgm:spPr>
        <a:solidFill>
          <a:srgbClr val="002060"/>
        </a:solidFill>
      </dgm:spPr>
      <dgm:t>
        <a:bodyPr/>
        <a:lstStyle/>
        <a:p>
          <a:pPr rtl="0"/>
          <a:r>
            <a:rPr lang="fr-FR" b="1" dirty="0"/>
            <a:t>Gestion multi-niveaux des clients:</a:t>
          </a:r>
          <a:endParaRPr lang="fr-FR" dirty="0"/>
        </a:p>
      </dgm:t>
    </dgm:pt>
    <dgm:pt modelId="{08C6BFBF-5154-408E-98EE-67786F08F41D}" type="parTrans" cxnId="{CED17E9C-A16B-4669-8215-6590AAC2ACF8}">
      <dgm:prSet/>
      <dgm:spPr/>
      <dgm:t>
        <a:bodyPr/>
        <a:lstStyle/>
        <a:p>
          <a:endParaRPr lang="fr-FR"/>
        </a:p>
      </dgm:t>
    </dgm:pt>
    <dgm:pt modelId="{F1296835-FFBE-4BBD-AE5B-9F951FF2FED0}" type="sibTrans" cxnId="{CED17E9C-A16B-4669-8215-6590AAC2ACF8}">
      <dgm:prSet/>
      <dgm:spPr/>
      <dgm:t>
        <a:bodyPr/>
        <a:lstStyle/>
        <a:p>
          <a:endParaRPr lang="fr-FR"/>
        </a:p>
      </dgm:t>
    </dgm:pt>
    <dgm:pt modelId="{8EEF6315-ADA7-4CA3-83A9-D7AA96A84B89}">
      <dgm:prSet/>
      <dgm:spPr>
        <a:solidFill>
          <a:srgbClr val="002060"/>
        </a:solidFill>
      </dgm:spPr>
      <dgm:t>
        <a:bodyPr/>
        <a:lstStyle/>
        <a:p>
          <a:pPr rtl="0"/>
          <a:r>
            <a:rPr lang="fr-FR"/>
            <a:t>4 niveaux gérés de manière dynamique</a:t>
          </a:r>
        </a:p>
      </dgm:t>
    </dgm:pt>
    <dgm:pt modelId="{96BBA0FC-EE0B-4B5E-9274-989629FECA2C}" type="parTrans" cxnId="{41CDFC0D-EC54-45E3-BB89-81176D40C3D1}">
      <dgm:prSet/>
      <dgm:spPr/>
      <dgm:t>
        <a:bodyPr/>
        <a:lstStyle/>
        <a:p>
          <a:endParaRPr lang="fr-FR"/>
        </a:p>
      </dgm:t>
    </dgm:pt>
    <dgm:pt modelId="{08C66EBA-06BB-4B1E-AF6E-97509D29D208}" type="sibTrans" cxnId="{41CDFC0D-EC54-45E3-BB89-81176D40C3D1}">
      <dgm:prSet/>
      <dgm:spPr/>
      <dgm:t>
        <a:bodyPr/>
        <a:lstStyle/>
        <a:p>
          <a:endParaRPr lang="fr-FR"/>
        </a:p>
      </dgm:t>
    </dgm:pt>
    <dgm:pt modelId="{0EE606EA-50A5-4D25-BC4A-343E897B62FD}">
      <dgm:prSet/>
      <dgm:spPr>
        <a:solidFill>
          <a:srgbClr val="002060"/>
        </a:solidFill>
      </dgm:spPr>
      <dgm:t>
        <a:bodyPr/>
        <a:lstStyle/>
        <a:p>
          <a:pPr rtl="0"/>
          <a:endParaRPr lang="fr-FR"/>
        </a:p>
      </dgm:t>
    </dgm:pt>
    <dgm:pt modelId="{680A18F0-996A-4242-868C-3F19319D71FD}" type="parTrans" cxnId="{E588F50C-CBFD-432F-9191-F1E3BD791F9B}">
      <dgm:prSet/>
      <dgm:spPr/>
      <dgm:t>
        <a:bodyPr/>
        <a:lstStyle/>
        <a:p>
          <a:endParaRPr lang="fr-FR"/>
        </a:p>
      </dgm:t>
    </dgm:pt>
    <dgm:pt modelId="{982D2957-1991-4A70-AA99-E1A32A37CFAA}" type="sibTrans" cxnId="{E588F50C-CBFD-432F-9191-F1E3BD791F9B}">
      <dgm:prSet/>
      <dgm:spPr/>
      <dgm:t>
        <a:bodyPr/>
        <a:lstStyle/>
        <a:p>
          <a:endParaRPr lang="fr-FR"/>
        </a:p>
      </dgm:t>
    </dgm:pt>
    <dgm:pt modelId="{3B50C669-4E2E-45EB-B3EB-8CFB8960AFCF}">
      <dgm:prSet/>
      <dgm:spPr>
        <a:solidFill>
          <a:srgbClr val="002060"/>
        </a:solidFill>
      </dgm:spPr>
      <dgm:t>
        <a:bodyPr/>
        <a:lstStyle/>
        <a:p>
          <a:pPr rtl="0"/>
          <a:r>
            <a:rPr lang="fr-FR"/>
            <a:t>Client</a:t>
          </a:r>
        </a:p>
      </dgm:t>
    </dgm:pt>
    <dgm:pt modelId="{8AA78C9F-AFC3-4ED0-9B2C-CEE5463BE96E}" type="parTrans" cxnId="{D5C5D036-11CE-48A5-96C6-B4F71C93ECA8}">
      <dgm:prSet/>
      <dgm:spPr/>
      <dgm:t>
        <a:bodyPr/>
        <a:lstStyle/>
        <a:p>
          <a:endParaRPr lang="fr-FR"/>
        </a:p>
      </dgm:t>
    </dgm:pt>
    <dgm:pt modelId="{AD1A531C-8039-4654-9BB2-4C9A62B0CA7C}" type="sibTrans" cxnId="{D5C5D036-11CE-48A5-96C6-B4F71C93ECA8}">
      <dgm:prSet/>
      <dgm:spPr/>
      <dgm:t>
        <a:bodyPr/>
        <a:lstStyle/>
        <a:p>
          <a:endParaRPr lang="fr-FR"/>
        </a:p>
      </dgm:t>
    </dgm:pt>
    <dgm:pt modelId="{F0075BE8-599D-4990-8B8D-D8659DEF5384}">
      <dgm:prSet/>
      <dgm:spPr>
        <a:solidFill>
          <a:srgbClr val="002060"/>
        </a:solidFill>
      </dgm:spPr>
      <dgm:t>
        <a:bodyPr/>
        <a:lstStyle/>
        <a:p>
          <a:pPr rtl="0"/>
          <a:r>
            <a:rPr lang="fr-FR"/>
            <a:t>Département</a:t>
          </a:r>
        </a:p>
      </dgm:t>
    </dgm:pt>
    <dgm:pt modelId="{5D3A028F-3718-4067-B226-0E39924FB41E}" type="parTrans" cxnId="{766138DE-B2B2-42B6-8A6D-04385A8CC18B}">
      <dgm:prSet/>
      <dgm:spPr/>
      <dgm:t>
        <a:bodyPr/>
        <a:lstStyle/>
        <a:p>
          <a:endParaRPr lang="fr-FR"/>
        </a:p>
      </dgm:t>
    </dgm:pt>
    <dgm:pt modelId="{DEB78942-EBCC-4C30-BD86-6A9B229C93C2}" type="sibTrans" cxnId="{766138DE-B2B2-42B6-8A6D-04385A8CC18B}">
      <dgm:prSet/>
      <dgm:spPr/>
      <dgm:t>
        <a:bodyPr/>
        <a:lstStyle/>
        <a:p>
          <a:endParaRPr lang="fr-FR"/>
        </a:p>
      </dgm:t>
    </dgm:pt>
    <dgm:pt modelId="{3F46F123-F38C-4140-83E7-8CF501648529}">
      <dgm:prSet/>
      <dgm:spPr>
        <a:solidFill>
          <a:srgbClr val="002060"/>
        </a:solidFill>
      </dgm:spPr>
      <dgm:t>
        <a:bodyPr/>
        <a:lstStyle/>
        <a:p>
          <a:pPr rtl="0"/>
          <a:r>
            <a:rPr lang="fr-FR"/>
            <a:t>Service</a:t>
          </a:r>
        </a:p>
      </dgm:t>
    </dgm:pt>
    <dgm:pt modelId="{A72FA797-A4BD-4112-9D91-590769104D2D}" type="parTrans" cxnId="{94DFED49-6285-4733-8CC3-97D1F757D606}">
      <dgm:prSet/>
      <dgm:spPr/>
      <dgm:t>
        <a:bodyPr/>
        <a:lstStyle/>
        <a:p>
          <a:endParaRPr lang="fr-FR"/>
        </a:p>
      </dgm:t>
    </dgm:pt>
    <dgm:pt modelId="{24239C31-DC5D-4A63-A38E-7E36C027ABA3}" type="sibTrans" cxnId="{94DFED49-6285-4733-8CC3-97D1F757D606}">
      <dgm:prSet/>
      <dgm:spPr/>
      <dgm:t>
        <a:bodyPr/>
        <a:lstStyle/>
        <a:p>
          <a:endParaRPr lang="fr-FR"/>
        </a:p>
      </dgm:t>
    </dgm:pt>
    <dgm:pt modelId="{2C700523-5A29-4EE0-87E6-E23E303902D5}">
      <dgm:prSet/>
      <dgm:spPr>
        <a:solidFill>
          <a:srgbClr val="002060"/>
        </a:solidFill>
      </dgm:spPr>
      <dgm:t>
        <a:bodyPr/>
        <a:lstStyle/>
        <a:p>
          <a:pPr rtl="0"/>
          <a:r>
            <a:rPr lang="fr-FR"/>
            <a:t>Porteur et/ou véhicule</a:t>
          </a:r>
        </a:p>
      </dgm:t>
    </dgm:pt>
    <dgm:pt modelId="{1004BBFC-200C-4E24-851D-9A82AE5C0181}" type="parTrans" cxnId="{9CD5D3ED-3897-4079-9007-5BE1B8BE09DF}">
      <dgm:prSet/>
      <dgm:spPr/>
      <dgm:t>
        <a:bodyPr/>
        <a:lstStyle/>
        <a:p>
          <a:endParaRPr lang="fr-FR"/>
        </a:p>
      </dgm:t>
    </dgm:pt>
    <dgm:pt modelId="{E986AC36-8103-442E-8617-1E7044530648}" type="sibTrans" cxnId="{9CD5D3ED-3897-4079-9007-5BE1B8BE09DF}">
      <dgm:prSet/>
      <dgm:spPr/>
      <dgm:t>
        <a:bodyPr/>
        <a:lstStyle/>
        <a:p>
          <a:endParaRPr lang="fr-FR"/>
        </a:p>
      </dgm:t>
    </dgm:pt>
    <dgm:pt modelId="{F1499BB2-EAC0-4131-A173-E10B83E349A0}" type="pres">
      <dgm:prSet presAssocID="{89F8A232-3BA4-4BCE-BEB9-54DB7580B5E2}" presName="Name0" presStyleCnt="0">
        <dgm:presLayoutVars>
          <dgm:dir/>
          <dgm:resizeHandles val="exact"/>
        </dgm:presLayoutVars>
      </dgm:prSet>
      <dgm:spPr/>
    </dgm:pt>
    <dgm:pt modelId="{541E2F58-E77C-4DF1-97BE-BED6A549435B}" type="pres">
      <dgm:prSet presAssocID="{61B11EA0-CD87-41FF-9711-BE657C72C172}" presName="node" presStyleLbl="node1" presStyleIdx="0" presStyleCnt="5">
        <dgm:presLayoutVars>
          <dgm:bulletEnabled val="1"/>
        </dgm:presLayoutVars>
      </dgm:prSet>
      <dgm:spPr/>
    </dgm:pt>
    <dgm:pt modelId="{C31797D5-2B38-46E8-AF06-3C641F660989}" type="pres">
      <dgm:prSet presAssocID="{F1296835-FFBE-4BBD-AE5B-9F951FF2FED0}" presName="sibTrans" presStyleCnt="0"/>
      <dgm:spPr/>
    </dgm:pt>
    <dgm:pt modelId="{E2B4B41D-A402-42FD-A3CA-5FD3539A5AF6}" type="pres">
      <dgm:prSet presAssocID="{3B50C669-4E2E-45EB-B3EB-8CFB8960AFCF}" presName="node" presStyleLbl="node1" presStyleIdx="1" presStyleCnt="5">
        <dgm:presLayoutVars>
          <dgm:bulletEnabled val="1"/>
        </dgm:presLayoutVars>
      </dgm:prSet>
      <dgm:spPr/>
    </dgm:pt>
    <dgm:pt modelId="{84F53A51-BA97-49E6-A380-15099BAFD904}" type="pres">
      <dgm:prSet presAssocID="{AD1A531C-8039-4654-9BB2-4C9A62B0CA7C}" presName="sibTrans" presStyleCnt="0"/>
      <dgm:spPr/>
    </dgm:pt>
    <dgm:pt modelId="{02426DB0-8F32-40C1-B185-8AE1C6292588}" type="pres">
      <dgm:prSet presAssocID="{F0075BE8-599D-4990-8B8D-D8659DEF5384}" presName="node" presStyleLbl="node1" presStyleIdx="2" presStyleCnt="5">
        <dgm:presLayoutVars>
          <dgm:bulletEnabled val="1"/>
        </dgm:presLayoutVars>
      </dgm:prSet>
      <dgm:spPr/>
    </dgm:pt>
    <dgm:pt modelId="{B340FC40-A146-4073-8CF8-5584218987C1}" type="pres">
      <dgm:prSet presAssocID="{DEB78942-EBCC-4C30-BD86-6A9B229C93C2}" presName="sibTrans" presStyleCnt="0"/>
      <dgm:spPr/>
    </dgm:pt>
    <dgm:pt modelId="{F66A07EB-1BB6-4BDE-B59F-6E05E2DA1E36}" type="pres">
      <dgm:prSet presAssocID="{3F46F123-F38C-4140-83E7-8CF501648529}" presName="node" presStyleLbl="node1" presStyleIdx="3" presStyleCnt="5">
        <dgm:presLayoutVars>
          <dgm:bulletEnabled val="1"/>
        </dgm:presLayoutVars>
      </dgm:prSet>
      <dgm:spPr/>
    </dgm:pt>
    <dgm:pt modelId="{058150AA-36E3-4816-8413-4044E7F470CD}" type="pres">
      <dgm:prSet presAssocID="{24239C31-DC5D-4A63-A38E-7E36C027ABA3}" presName="sibTrans" presStyleCnt="0"/>
      <dgm:spPr/>
    </dgm:pt>
    <dgm:pt modelId="{2436B642-2740-4044-83EC-EC8BE5AB1DE5}" type="pres">
      <dgm:prSet presAssocID="{2C700523-5A29-4EE0-87E6-E23E303902D5}" presName="node" presStyleLbl="node1" presStyleIdx="4" presStyleCnt="5">
        <dgm:presLayoutVars>
          <dgm:bulletEnabled val="1"/>
        </dgm:presLayoutVars>
      </dgm:prSet>
      <dgm:spPr/>
    </dgm:pt>
  </dgm:ptLst>
  <dgm:cxnLst>
    <dgm:cxn modelId="{E588F50C-CBFD-432F-9191-F1E3BD791F9B}" srcId="{61B11EA0-CD87-41FF-9711-BE657C72C172}" destId="{0EE606EA-50A5-4D25-BC4A-343E897B62FD}" srcOrd="1" destOrd="0" parTransId="{680A18F0-996A-4242-868C-3F19319D71FD}" sibTransId="{982D2957-1991-4A70-AA99-E1A32A37CFAA}"/>
    <dgm:cxn modelId="{41CDFC0D-EC54-45E3-BB89-81176D40C3D1}" srcId="{61B11EA0-CD87-41FF-9711-BE657C72C172}" destId="{8EEF6315-ADA7-4CA3-83A9-D7AA96A84B89}" srcOrd="0" destOrd="0" parTransId="{96BBA0FC-EE0B-4B5E-9274-989629FECA2C}" sibTransId="{08C66EBA-06BB-4B1E-AF6E-97509D29D208}"/>
    <dgm:cxn modelId="{16D02710-EAD2-4BCC-A2DA-A3E8C4A99B62}" type="presOf" srcId="{61B11EA0-CD87-41FF-9711-BE657C72C172}" destId="{541E2F58-E77C-4DF1-97BE-BED6A549435B}" srcOrd="0" destOrd="0" presId="urn:microsoft.com/office/officeart/2005/8/layout/hList6"/>
    <dgm:cxn modelId="{0AD14E33-A21A-43A9-9B39-CBA5A74EE063}" type="presOf" srcId="{8EEF6315-ADA7-4CA3-83A9-D7AA96A84B89}" destId="{541E2F58-E77C-4DF1-97BE-BED6A549435B}" srcOrd="0" destOrd="1" presId="urn:microsoft.com/office/officeart/2005/8/layout/hList6"/>
    <dgm:cxn modelId="{D5C5D036-11CE-48A5-96C6-B4F71C93ECA8}" srcId="{89F8A232-3BA4-4BCE-BEB9-54DB7580B5E2}" destId="{3B50C669-4E2E-45EB-B3EB-8CFB8960AFCF}" srcOrd="1" destOrd="0" parTransId="{8AA78C9F-AFC3-4ED0-9B2C-CEE5463BE96E}" sibTransId="{AD1A531C-8039-4654-9BB2-4C9A62B0CA7C}"/>
    <dgm:cxn modelId="{2AF8E43B-8249-4DF3-80F3-0A0EF4140289}" type="presOf" srcId="{F0075BE8-599D-4990-8B8D-D8659DEF5384}" destId="{02426DB0-8F32-40C1-B185-8AE1C6292588}" srcOrd="0" destOrd="0" presId="urn:microsoft.com/office/officeart/2005/8/layout/hList6"/>
    <dgm:cxn modelId="{7C7E6E66-0205-4BA9-8443-0E9C7414AA24}" type="presOf" srcId="{0EE606EA-50A5-4D25-BC4A-343E897B62FD}" destId="{541E2F58-E77C-4DF1-97BE-BED6A549435B}" srcOrd="0" destOrd="2" presId="urn:microsoft.com/office/officeart/2005/8/layout/hList6"/>
    <dgm:cxn modelId="{94DFED49-6285-4733-8CC3-97D1F757D606}" srcId="{89F8A232-3BA4-4BCE-BEB9-54DB7580B5E2}" destId="{3F46F123-F38C-4140-83E7-8CF501648529}" srcOrd="3" destOrd="0" parTransId="{A72FA797-A4BD-4112-9D91-590769104D2D}" sibTransId="{24239C31-DC5D-4A63-A38E-7E36C027ABA3}"/>
    <dgm:cxn modelId="{CEA5ED4A-BD86-46F5-B809-9CEA45428DD9}" type="presOf" srcId="{3F46F123-F38C-4140-83E7-8CF501648529}" destId="{F66A07EB-1BB6-4BDE-B59F-6E05E2DA1E36}" srcOrd="0" destOrd="0" presId="urn:microsoft.com/office/officeart/2005/8/layout/hList6"/>
    <dgm:cxn modelId="{CED17E9C-A16B-4669-8215-6590AAC2ACF8}" srcId="{89F8A232-3BA4-4BCE-BEB9-54DB7580B5E2}" destId="{61B11EA0-CD87-41FF-9711-BE657C72C172}" srcOrd="0" destOrd="0" parTransId="{08C6BFBF-5154-408E-98EE-67786F08F41D}" sibTransId="{F1296835-FFBE-4BBD-AE5B-9F951FF2FED0}"/>
    <dgm:cxn modelId="{386887A3-6E13-49BC-9ECA-AB6FE60350FA}" type="presOf" srcId="{89F8A232-3BA4-4BCE-BEB9-54DB7580B5E2}" destId="{F1499BB2-EAC0-4131-A173-E10B83E349A0}" srcOrd="0" destOrd="0" presId="urn:microsoft.com/office/officeart/2005/8/layout/hList6"/>
    <dgm:cxn modelId="{766138DE-B2B2-42B6-8A6D-04385A8CC18B}" srcId="{89F8A232-3BA4-4BCE-BEB9-54DB7580B5E2}" destId="{F0075BE8-599D-4990-8B8D-D8659DEF5384}" srcOrd="2" destOrd="0" parTransId="{5D3A028F-3718-4067-B226-0E39924FB41E}" sibTransId="{DEB78942-EBCC-4C30-BD86-6A9B229C93C2}"/>
    <dgm:cxn modelId="{5FFBFEE3-1AE8-4AEF-94C1-0BF5CF59B2FF}" type="presOf" srcId="{2C700523-5A29-4EE0-87E6-E23E303902D5}" destId="{2436B642-2740-4044-83EC-EC8BE5AB1DE5}" srcOrd="0" destOrd="0" presId="urn:microsoft.com/office/officeart/2005/8/layout/hList6"/>
    <dgm:cxn modelId="{8C66DAE7-70BA-4BD1-9760-00971D18EBD2}" type="presOf" srcId="{3B50C669-4E2E-45EB-B3EB-8CFB8960AFCF}" destId="{E2B4B41D-A402-42FD-A3CA-5FD3539A5AF6}" srcOrd="0" destOrd="0" presId="urn:microsoft.com/office/officeart/2005/8/layout/hList6"/>
    <dgm:cxn modelId="{9CD5D3ED-3897-4079-9007-5BE1B8BE09DF}" srcId="{89F8A232-3BA4-4BCE-BEB9-54DB7580B5E2}" destId="{2C700523-5A29-4EE0-87E6-E23E303902D5}" srcOrd="4" destOrd="0" parTransId="{1004BBFC-200C-4E24-851D-9A82AE5C0181}" sibTransId="{E986AC36-8103-442E-8617-1E7044530648}"/>
    <dgm:cxn modelId="{E59A4137-221A-4DCD-8167-EF331A94D23B}" type="presParOf" srcId="{F1499BB2-EAC0-4131-A173-E10B83E349A0}" destId="{541E2F58-E77C-4DF1-97BE-BED6A549435B}" srcOrd="0" destOrd="0" presId="urn:microsoft.com/office/officeart/2005/8/layout/hList6"/>
    <dgm:cxn modelId="{DA430921-421D-41C6-AB0A-C92105AF8121}" type="presParOf" srcId="{F1499BB2-EAC0-4131-A173-E10B83E349A0}" destId="{C31797D5-2B38-46E8-AF06-3C641F660989}" srcOrd="1" destOrd="0" presId="urn:microsoft.com/office/officeart/2005/8/layout/hList6"/>
    <dgm:cxn modelId="{784946BF-885D-476E-90D0-E7A0F65E746A}" type="presParOf" srcId="{F1499BB2-EAC0-4131-A173-E10B83E349A0}" destId="{E2B4B41D-A402-42FD-A3CA-5FD3539A5AF6}" srcOrd="2" destOrd="0" presId="urn:microsoft.com/office/officeart/2005/8/layout/hList6"/>
    <dgm:cxn modelId="{566D0CA1-50B7-40D6-B71C-389045F72F47}" type="presParOf" srcId="{F1499BB2-EAC0-4131-A173-E10B83E349A0}" destId="{84F53A51-BA97-49E6-A380-15099BAFD904}" srcOrd="3" destOrd="0" presId="urn:microsoft.com/office/officeart/2005/8/layout/hList6"/>
    <dgm:cxn modelId="{7FA88452-1325-44C9-8849-E943DDFF872C}" type="presParOf" srcId="{F1499BB2-EAC0-4131-A173-E10B83E349A0}" destId="{02426DB0-8F32-40C1-B185-8AE1C6292588}" srcOrd="4" destOrd="0" presId="urn:microsoft.com/office/officeart/2005/8/layout/hList6"/>
    <dgm:cxn modelId="{71162F5E-FC60-4224-B424-5BA3F1228307}" type="presParOf" srcId="{F1499BB2-EAC0-4131-A173-E10B83E349A0}" destId="{B340FC40-A146-4073-8CF8-5584218987C1}" srcOrd="5" destOrd="0" presId="urn:microsoft.com/office/officeart/2005/8/layout/hList6"/>
    <dgm:cxn modelId="{6BD18C51-5D56-4486-9851-7A87D59869FF}" type="presParOf" srcId="{F1499BB2-EAC0-4131-A173-E10B83E349A0}" destId="{F66A07EB-1BB6-4BDE-B59F-6E05E2DA1E36}" srcOrd="6" destOrd="0" presId="urn:microsoft.com/office/officeart/2005/8/layout/hList6"/>
    <dgm:cxn modelId="{5DE3E077-43F0-4239-9973-576781E30548}" type="presParOf" srcId="{F1499BB2-EAC0-4131-A173-E10B83E349A0}" destId="{058150AA-36E3-4816-8413-4044E7F470CD}" srcOrd="7" destOrd="0" presId="urn:microsoft.com/office/officeart/2005/8/layout/hList6"/>
    <dgm:cxn modelId="{79455C47-9F02-40F3-91B1-8DC60AB2FAFD}" type="presParOf" srcId="{F1499BB2-EAC0-4131-A173-E10B83E349A0}" destId="{2436B642-2740-4044-83EC-EC8BE5AB1DE5}"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E244E5-F38D-418B-9054-78854722DE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996CDA4-1096-4CE6-829C-DDC97C8AD017}">
      <dgm:prSet/>
      <dgm:spPr>
        <a:solidFill>
          <a:srgbClr val="002060"/>
        </a:solidFill>
      </dgm:spPr>
      <dgm:t>
        <a:bodyPr/>
        <a:lstStyle/>
        <a:p>
          <a:pPr rtl="0"/>
          <a:r>
            <a:rPr lang="fr-FR" b="1" dirty="0"/>
            <a:t>Fonctionnement des comptes</a:t>
          </a:r>
          <a:endParaRPr lang="fr-FR" dirty="0"/>
        </a:p>
      </dgm:t>
    </dgm:pt>
    <dgm:pt modelId="{32950ED1-D5E5-45AE-8C5D-32B79C3613C3}" type="parTrans" cxnId="{91B9321F-CF9F-4614-BD46-1685021B3AD7}">
      <dgm:prSet/>
      <dgm:spPr/>
      <dgm:t>
        <a:bodyPr/>
        <a:lstStyle/>
        <a:p>
          <a:endParaRPr lang="fr-FR"/>
        </a:p>
      </dgm:t>
    </dgm:pt>
    <dgm:pt modelId="{358D4C77-D916-41ED-9C6B-B36378374DB1}" type="sibTrans" cxnId="{91B9321F-CF9F-4614-BD46-1685021B3AD7}">
      <dgm:prSet/>
      <dgm:spPr/>
      <dgm:t>
        <a:bodyPr/>
        <a:lstStyle/>
        <a:p>
          <a:endParaRPr lang="fr-FR"/>
        </a:p>
      </dgm:t>
    </dgm:pt>
    <dgm:pt modelId="{1B9DA18B-C0B1-40D1-92E6-203E18C32A20}">
      <dgm:prSet/>
      <dgm:spPr>
        <a:solidFill>
          <a:schemeClr val="accent6">
            <a:lumMod val="60000"/>
            <a:lumOff val="40000"/>
            <a:alpha val="90000"/>
          </a:schemeClr>
        </a:solidFill>
        <a:ln>
          <a:solidFill>
            <a:srgbClr val="002060">
              <a:alpha val="90000"/>
            </a:srgbClr>
          </a:solidFill>
        </a:ln>
      </dgm:spPr>
      <dgm:t>
        <a:bodyPr/>
        <a:lstStyle/>
        <a:p>
          <a:pPr rtl="0"/>
          <a:r>
            <a:rPr lang="fr-FR" dirty="0"/>
            <a:t>Un client ou un porteur peux avoir:</a:t>
          </a:r>
        </a:p>
      </dgm:t>
    </dgm:pt>
    <dgm:pt modelId="{A8C5A89F-F2C7-4EA7-9FC7-0EE3278206FF}" type="parTrans" cxnId="{E88749DC-F57A-4FF5-88A8-A6220D307BD5}">
      <dgm:prSet/>
      <dgm:spPr/>
      <dgm:t>
        <a:bodyPr/>
        <a:lstStyle/>
        <a:p>
          <a:endParaRPr lang="fr-FR"/>
        </a:p>
      </dgm:t>
    </dgm:pt>
    <dgm:pt modelId="{6C8E0411-38FF-4665-A583-01A9CEEF2E8D}" type="sibTrans" cxnId="{E88749DC-F57A-4FF5-88A8-A6220D307BD5}">
      <dgm:prSet/>
      <dgm:spPr/>
      <dgm:t>
        <a:bodyPr/>
        <a:lstStyle/>
        <a:p>
          <a:endParaRPr lang="fr-FR"/>
        </a:p>
      </dgm:t>
    </dgm:pt>
    <dgm:pt modelId="{57DA36F2-CFC1-46FE-B97B-36604D48944B}">
      <dgm:prSet/>
      <dgm:spPr>
        <a:solidFill>
          <a:schemeClr val="accent6">
            <a:lumMod val="60000"/>
            <a:lumOff val="40000"/>
            <a:alpha val="90000"/>
          </a:schemeClr>
        </a:solidFill>
        <a:ln>
          <a:solidFill>
            <a:srgbClr val="002060">
              <a:alpha val="90000"/>
            </a:srgbClr>
          </a:solidFill>
        </a:ln>
      </dgm:spPr>
      <dgm:t>
        <a:bodyPr/>
        <a:lstStyle/>
        <a:p>
          <a:pPr rtl="0"/>
          <a:r>
            <a:rPr lang="fr-FR" dirty="0"/>
            <a:t>Une ou plusieurs cartes</a:t>
          </a:r>
        </a:p>
      </dgm:t>
    </dgm:pt>
    <dgm:pt modelId="{7E1149F4-2BBA-4C0A-A08C-1056783F2761}" type="parTrans" cxnId="{D3B58CF8-EB9E-4265-A4C0-2C147E7DAEE1}">
      <dgm:prSet/>
      <dgm:spPr/>
      <dgm:t>
        <a:bodyPr/>
        <a:lstStyle/>
        <a:p>
          <a:endParaRPr lang="fr-FR"/>
        </a:p>
      </dgm:t>
    </dgm:pt>
    <dgm:pt modelId="{963F2627-CE64-4636-80DE-E216D554861A}" type="sibTrans" cxnId="{D3B58CF8-EB9E-4265-A4C0-2C147E7DAEE1}">
      <dgm:prSet/>
      <dgm:spPr/>
      <dgm:t>
        <a:bodyPr/>
        <a:lstStyle/>
        <a:p>
          <a:endParaRPr lang="fr-FR"/>
        </a:p>
      </dgm:t>
    </dgm:pt>
    <dgm:pt modelId="{36C1113D-4F3A-4B3E-A040-79259DC9A518}">
      <dgm:prSet/>
      <dgm:spPr>
        <a:solidFill>
          <a:schemeClr val="accent6">
            <a:lumMod val="60000"/>
            <a:lumOff val="40000"/>
            <a:alpha val="90000"/>
          </a:schemeClr>
        </a:solidFill>
        <a:ln>
          <a:solidFill>
            <a:srgbClr val="002060">
              <a:alpha val="90000"/>
            </a:srgbClr>
          </a:solidFill>
        </a:ln>
      </dgm:spPr>
      <dgm:t>
        <a:bodyPr/>
        <a:lstStyle/>
        <a:p>
          <a:pPr rtl="0"/>
          <a:r>
            <a:rPr lang="fr-FR" dirty="0"/>
            <a:t>Un ou plusieurs sous-comptes</a:t>
          </a:r>
        </a:p>
      </dgm:t>
    </dgm:pt>
    <dgm:pt modelId="{C7D68F96-36AB-47E6-9EF5-0E3646CD95CE}" type="parTrans" cxnId="{6A6E2407-9566-4118-93FE-04F9EB507A83}">
      <dgm:prSet/>
      <dgm:spPr/>
      <dgm:t>
        <a:bodyPr/>
        <a:lstStyle/>
        <a:p>
          <a:endParaRPr lang="fr-FR"/>
        </a:p>
      </dgm:t>
    </dgm:pt>
    <dgm:pt modelId="{B6A3418A-D92B-46C1-8E40-DDC1537AAEC1}" type="sibTrans" cxnId="{6A6E2407-9566-4118-93FE-04F9EB507A83}">
      <dgm:prSet/>
      <dgm:spPr/>
      <dgm:t>
        <a:bodyPr/>
        <a:lstStyle/>
        <a:p>
          <a:endParaRPr lang="fr-FR"/>
        </a:p>
      </dgm:t>
    </dgm:pt>
    <dgm:pt modelId="{CEDB50BB-8589-45CE-A1E0-15C2BB923FD2}">
      <dgm:prSet/>
      <dgm:spPr>
        <a:solidFill>
          <a:schemeClr val="accent6">
            <a:lumMod val="60000"/>
            <a:lumOff val="40000"/>
            <a:alpha val="90000"/>
          </a:schemeClr>
        </a:solidFill>
        <a:ln>
          <a:solidFill>
            <a:srgbClr val="002060">
              <a:alpha val="90000"/>
            </a:srgbClr>
          </a:solidFill>
        </a:ln>
      </dgm:spPr>
      <dgm:t>
        <a:bodyPr/>
        <a:lstStyle/>
        <a:p>
          <a:pPr rtl="0"/>
          <a:r>
            <a:rPr lang="fr-FR" dirty="0"/>
            <a:t>De manière implicite chaque carte possède un compte</a:t>
          </a:r>
        </a:p>
      </dgm:t>
    </dgm:pt>
    <dgm:pt modelId="{FB5D6947-DCBC-474C-8BB3-1F219AAA595E}" type="parTrans" cxnId="{3F331A07-87F7-4191-87F1-237E215AE422}">
      <dgm:prSet/>
      <dgm:spPr/>
      <dgm:t>
        <a:bodyPr/>
        <a:lstStyle/>
        <a:p>
          <a:endParaRPr lang="fr-FR"/>
        </a:p>
      </dgm:t>
    </dgm:pt>
    <dgm:pt modelId="{1891B860-F1A8-40EB-862C-573AB4A41777}" type="sibTrans" cxnId="{3F331A07-87F7-4191-87F1-237E215AE422}">
      <dgm:prSet/>
      <dgm:spPr/>
      <dgm:t>
        <a:bodyPr/>
        <a:lstStyle/>
        <a:p>
          <a:endParaRPr lang="fr-FR"/>
        </a:p>
      </dgm:t>
    </dgm:pt>
    <dgm:pt modelId="{0C76F63D-88D0-4FD6-85D4-091193CCD88A}">
      <dgm:prSet/>
      <dgm:spPr>
        <a:solidFill>
          <a:schemeClr val="accent6">
            <a:lumMod val="60000"/>
            <a:lumOff val="40000"/>
            <a:alpha val="90000"/>
          </a:schemeClr>
        </a:solidFill>
        <a:ln>
          <a:solidFill>
            <a:srgbClr val="002060">
              <a:alpha val="90000"/>
            </a:srgbClr>
          </a:solidFill>
        </a:ln>
      </dgm:spPr>
      <dgm:t>
        <a:bodyPr/>
        <a:lstStyle/>
        <a:p>
          <a:pPr rtl="0"/>
          <a:r>
            <a:rPr lang="fr-FR" dirty="0"/>
            <a:t>Les opérations financière sont gérées au niveau des comptes</a:t>
          </a:r>
        </a:p>
      </dgm:t>
    </dgm:pt>
    <dgm:pt modelId="{412F5262-DF18-4A47-8480-E794F709DC8E}" type="parTrans" cxnId="{8C823B29-E50A-4091-ADE8-0B6307B78216}">
      <dgm:prSet/>
      <dgm:spPr/>
      <dgm:t>
        <a:bodyPr/>
        <a:lstStyle/>
        <a:p>
          <a:endParaRPr lang="fr-FR"/>
        </a:p>
      </dgm:t>
    </dgm:pt>
    <dgm:pt modelId="{0C1C82B9-A235-4605-800B-44D686E31B78}" type="sibTrans" cxnId="{8C823B29-E50A-4091-ADE8-0B6307B78216}">
      <dgm:prSet/>
      <dgm:spPr/>
      <dgm:t>
        <a:bodyPr/>
        <a:lstStyle/>
        <a:p>
          <a:endParaRPr lang="fr-FR"/>
        </a:p>
      </dgm:t>
    </dgm:pt>
    <dgm:pt modelId="{2E6263DD-9B65-4CEA-B2A8-98E100F48BC3}" type="pres">
      <dgm:prSet presAssocID="{B2E244E5-F38D-418B-9054-78854722DEFC}" presName="Name0" presStyleCnt="0">
        <dgm:presLayoutVars>
          <dgm:dir/>
          <dgm:animLvl val="lvl"/>
          <dgm:resizeHandles val="exact"/>
        </dgm:presLayoutVars>
      </dgm:prSet>
      <dgm:spPr/>
    </dgm:pt>
    <dgm:pt modelId="{B97342C8-A78D-4E6A-8CB4-B203F56AACD5}" type="pres">
      <dgm:prSet presAssocID="{7996CDA4-1096-4CE6-829C-DDC97C8AD017}" presName="linNode" presStyleCnt="0"/>
      <dgm:spPr/>
    </dgm:pt>
    <dgm:pt modelId="{5AB1B749-13C2-4A65-87F3-3419E164AA71}" type="pres">
      <dgm:prSet presAssocID="{7996CDA4-1096-4CE6-829C-DDC97C8AD017}" presName="parentText" presStyleLbl="node1" presStyleIdx="0" presStyleCnt="1">
        <dgm:presLayoutVars>
          <dgm:chMax val="1"/>
          <dgm:bulletEnabled val="1"/>
        </dgm:presLayoutVars>
      </dgm:prSet>
      <dgm:spPr/>
    </dgm:pt>
    <dgm:pt modelId="{3585F330-9CE7-47EA-8630-14D008FCDC39}" type="pres">
      <dgm:prSet presAssocID="{7996CDA4-1096-4CE6-829C-DDC97C8AD017}" presName="descendantText" presStyleLbl="alignAccFollowNode1" presStyleIdx="0" presStyleCnt="1">
        <dgm:presLayoutVars>
          <dgm:bulletEnabled val="1"/>
        </dgm:presLayoutVars>
      </dgm:prSet>
      <dgm:spPr/>
    </dgm:pt>
  </dgm:ptLst>
  <dgm:cxnLst>
    <dgm:cxn modelId="{3F331A07-87F7-4191-87F1-237E215AE422}" srcId="{7996CDA4-1096-4CE6-829C-DDC97C8AD017}" destId="{CEDB50BB-8589-45CE-A1E0-15C2BB923FD2}" srcOrd="1" destOrd="0" parTransId="{FB5D6947-DCBC-474C-8BB3-1F219AAA595E}" sibTransId="{1891B860-F1A8-40EB-862C-573AB4A41777}"/>
    <dgm:cxn modelId="{6A6E2407-9566-4118-93FE-04F9EB507A83}" srcId="{1B9DA18B-C0B1-40D1-92E6-203E18C32A20}" destId="{36C1113D-4F3A-4B3E-A040-79259DC9A518}" srcOrd="1" destOrd="0" parTransId="{C7D68F96-36AB-47E6-9EF5-0E3646CD95CE}" sibTransId="{B6A3418A-D92B-46C1-8E40-DDC1537AAEC1}"/>
    <dgm:cxn modelId="{94FF4E13-90C2-4E19-9DAA-77528FDAA30A}" type="presOf" srcId="{B2E244E5-F38D-418B-9054-78854722DEFC}" destId="{2E6263DD-9B65-4CEA-B2A8-98E100F48BC3}" srcOrd="0" destOrd="0" presId="urn:microsoft.com/office/officeart/2005/8/layout/vList5"/>
    <dgm:cxn modelId="{91B9321F-CF9F-4614-BD46-1685021B3AD7}" srcId="{B2E244E5-F38D-418B-9054-78854722DEFC}" destId="{7996CDA4-1096-4CE6-829C-DDC97C8AD017}" srcOrd="0" destOrd="0" parTransId="{32950ED1-D5E5-45AE-8C5D-32B79C3613C3}" sibTransId="{358D4C77-D916-41ED-9C6B-B36378374DB1}"/>
    <dgm:cxn modelId="{8C823B29-E50A-4091-ADE8-0B6307B78216}" srcId="{7996CDA4-1096-4CE6-829C-DDC97C8AD017}" destId="{0C76F63D-88D0-4FD6-85D4-091193CCD88A}" srcOrd="2" destOrd="0" parTransId="{412F5262-DF18-4A47-8480-E794F709DC8E}" sibTransId="{0C1C82B9-A235-4605-800B-44D686E31B78}"/>
    <dgm:cxn modelId="{CB6A7B77-7ABF-4C2F-AF67-1FA88432FDC6}" type="presOf" srcId="{36C1113D-4F3A-4B3E-A040-79259DC9A518}" destId="{3585F330-9CE7-47EA-8630-14D008FCDC39}" srcOrd="0" destOrd="2" presId="urn:microsoft.com/office/officeart/2005/8/layout/vList5"/>
    <dgm:cxn modelId="{48378281-6DFC-410A-9DA8-EAE4F32ACF4F}" type="presOf" srcId="{0C76F63D-88D0-4FD6-85D4-091193CCD88A}" destId="{3585F330-9CE7-47EA-8630-14D008FCDC39}" srcOrd="0" destOrd="4" presId="urn:microsoft.com/office/officeart/2005/8/layout/vList5"/>
    <dgm:cxn modelId="{D4FFC9C8-55D7-4DCA-8D2D-15BDD53190E5}" type="presOf" srcId="{7996CDA4-1096-4CE6-829C-DDC97C8AD017}" destId="{5AB1B749-13C2-4A65-87F3-3419E164AA71}" srcOrd="0" destOrd="0" presId="urn:microsoft.com/office/officeart/2005/8/layout/vList5"/>
    <dgm:cxn modelId="{ADD729D2-7C69-4E69-B23C-F45BA5A944AF}" type="presOf" srcId="{57DA36F2-CFC1-46FE-B97B-36604D48944B}" destId="{3585F330-9CE7-47EA-8630-14D008FCDC39}" srcOrd="0" destOrd="1" presId="urn:microsoft.com/office/officeart/2005/8/layout/vList5"/>
    <dgm:cxn modelId="{E88749DC-F57A-4FF5-88A8-A6220D307BD5}" srcId="{7996CDA4-1096-4CE6-829C-DDC97C8AD017}" destId="{1B9DA18B-C0B1-40D1-92E6-203E18C32A20}" srcOrd="0" destOrd="0" parTransId="{A8C5A89F-F2C7-4EA7-9FC7-0EE3278206FF}" sibTransId="{6C8E0411-38FF-4665-A583-01A9CEEF2E8D}"/>
    <dgm:cxn modelId="{A60C51E6-4B82-4EC6-9D97-B3FFF5F811B4}" type="presOf" srcId="{CEDB50BB-8589-45CE-A1E0-15C2BB923FD2}" destId="{3585F330-9CE7-47EA-8630-14D008FCDC39}" srcOrd="0" destOrd="3" presId="urn:microsoft.com/office/officeart/2005/8/layout/vList5"/>
    <dgm:cxn modelId="{D3B58CF8-EB9E-4265-A4C0-2C147E7DAEE1}" srcId="{1B9DA18B-C0B1-40D1-92E6-203E18C32A20}" destId="{57DA36F2-CFC1-46FE-B97B-36604D48944B}" srcOrd="0" destOrd="0" parTransId="{7E1149F4-2BBA-4C0A-A08C-1056783F2761}" sibTransId="{963F2627-CE64-4636-80DE-E216D554861A}"/>
    <dgm:cxn modelId="{CB3F1EFC-E12A-4759-AF2E-3D4347441401}" type="presOf" srcId="{1B9DA18B-C0B1-40D1-92E6-203E18C32A20}" destId="{3585F330-9CE7-47EA-8630-14D008FCDC39}" srcOrd="0" destOrd="0" presId="urn:microsoft.com/office/officeart/2005/8/layout/vList5"/>
    <dgm:cxn modelId="{C55EACEC-E93E-48E9-AEE9-AC8EAB79E3CF}" type="presParOf" srcId="{2E6263DD-9B65-4CEA-B2A8-98E100F48BC3}" destId="{B97342C8-A78D-4E6A-8CB4-B203F56AACD5}" srcOrd="0" destOrd="0" presId="urn:microsoft.com/office/officeart/2005/8/layout/vList5"/>
    <dgm:cxn modelId="{C57808FD-AF1C-4FD3-B535-CDB3DC90F450}" type="presParOf" srcId="{B97342C8-A78D-4E6A-8CB4-B203F56AACD5}" destId="{5AB1B749-13C2-4A65-87F3-3419E164AA71}" srcOrd="0" destOrd="0" presId="urn:microsoft.com/office/officeart/2005/8/layout/vList5"/>
    <dgm:cxn modelId="{A924E1A9-CECF-43EB-A994-14D2949805AF}" type="presParOf" srcId="{B97342C8-A78D-4E6A-8CB4-B203F56AACD5}" destId="{3585F330-9CE7-47EA-8630-14D008FCDC3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FFEC46-E21E-4F7D-ACA9-B7617ECAFF6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48A10576-790C-42B8-8239-A209A0EE485A}">
      <dgm:prSet custT="1"/>
      <dgm:spPr>
        <a:solidFill>
          <a:srgbClr val="002060"/>
        </a:solidFill>
        <a:ln w="25400" cap="flat" cmpd="sng" algn="ctr">
          <a:solidFill>
            <a:prstClr val="white">
              <a:hueOff val="0"/>
              <a:satOff val="0"/>
              <a:lumOff val="0"/>
              <a:alphaOff val="0"/>
            </a:prstClr>
          </a:solidFill>
          <a:prstDash val="solid"/>
        </a:ln>
        <a:effectLst/>
      </dgm:spPr>
      <dgm:t>
        <a:bodyPr spcFirstLastPara="0" vert="horz" wrap="square" lIns="148590" tIns="74295" rIns="148590" bIns="74295" numCol="1" spcCol="1270" anchor="ctr" anchorCtr="0"/>
        <a:lstStyle/>
        <a:p>
          <a:pPr marL="0" lvl="0" indent="0" algn="ctr" defTabSz="1733550" rtl="0">
            <a:lnSpc>
              <a:spcPct val="90000"/>
            </a:lnSpc>
            <a:spcBef>
              <a:spcPct val="0"/>
            </a:spcBef>
            <a:spcAft>
              <a:spcPct val="35000"/>
            </a:spcAft>
            <a:buNone/>
          </a:pPr>
          <a:r>
            <a:rPr lang="fr-FR" sz="3900" b="1" kern="1200" dirty="0">
              <a:solidFill>
                <a:prstClr val="white"/>
              </a:solidFill>
              <a:latin typeface="Calibri"/>
              <a:ea typeface="+mn-ea"/>
              <a:cs typeface="+mn-cs"/>
            </a:rPr>
            <a:t>Gestion des cartes</a:t>
          </a:r>
        </a:p>
      </dgm:t>
    </dgm:pt>
    <dgm:pt modelId="{63F03BE9-86FA-487B-B20B-F7878FFFA76F}" type="parTrans" cxnId="{6650B79A-4AE9-4C64-8290-AB11ED200DB1}">
      <dgm:prSet/>
      <dgm:spPr/>
      <dgm:t>
        <a:bodyPr/>
        <a:lstStyle/>
        <a:p>
          <a:endParaRPr lang="fr-FR"/>
        </a:p>
      </dgm:t>
    </dgm:pt>
    <dgm:pt modelId="{3DCEEE54-A9AD-45C9-B3A2-F540C8B304C1}" type="sibTrans" cxnId="{6650B79A-4AE9-4C64-8290-AB11ED200DB1}">
      <dgm:prSet/>
      <dgm:spPr/>
      <dgm:t>
        <a:bodyPr/>
        <a:lstStyle/>
        <a:p>
          <a:endParaRPr lang="fr-FR"/>
        </a:p>
      </dgm:t>
    </dgm:pt>
    <dgm:pt modelId="{760C0C71-7D86-4D97-B3F5-CB67B0FA2EAA}">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dirty="0"/>
            <a:t>Une carte est « un véhicule » par lequel le porteur réalise une transaction d’achat en station</a:t>
          </a:r>
        </a:p>
      </dgm:t>
    </dgm:pt>
    <dgm:pt modelId="{14626DF6-25C9-4FB2-80F6-9A71E0504213}" type="parTrans" cxnId="{40235973-3950-495D-9DA3-B7A4D110F5B4}">
      <dgm:prSet/>
      <dgm:spPr/>
      <dgm:t>
        <a:bodyPr/>
        <a:lstStyle/>
        <a:p>
          <a:endParaRPr lang="fr-FR"/>
        </a:p>
      </dgm:t>
    </dgm:pt>
    <dgm:pt modelId="{9D15A0E0-2205-4D1F-8054-61B43ED7C79E}" type="sibTrans" cxnId="{40235973-3950-495D-9DA3-B7A4D110F5B4}">
      <dgm:prSet/>
      <dgm:spPr/>
      <dgm:t>
        <a:bodyPr/>
        <a:lstStyle/>
        <a:p>
          <a:endParaRPr lang="fr-FR"/>
        </a:p>
      </dgm:t>
    </dgm:pt>
    <dgm:pt modelId="{59C802BD-61EE-4D31-B840-7C6ACD3BA72A}">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dirty="0"/>
            <a:t>C’est un canal transactionnel</a:t>
          </a:r>
        </a:p>
      </dgm:t>
    </dgm:pt>
    <dgm:pt modelId="{E2448C0D-5620-4AAB-A141-1598A4334411}" type="parTrans" cxnId="{4A621692-B292-456F-A01F-0175A3E4F27D}">
      <dgm:prSet/>
      <dgm:spPr/>
      <dgm:t>
        <a:bodyPr/>
        <a:lstStyle/>
        <a:p>
          <a:endParaRPr lang="fr-FR"/>
        </a:p>
      </dgm:t>
    </dgm:pt>
    <dgm:pt modelId="{D20F8E98-F14F-41C2-B087-ED931094B49F}" type="sibTrans" cxnId="{4A621692-B292-456F-A01F-0175A3E4F27D}">
      <dgm:prSet/>
      <dgm:spPr/>
      <dgm:t>
        <a:bodyPr/>
        <a:lstStyle/>
        <a:p>
          <a:endParaRPr lang="fr-FR"/>
        </a:p>
      </dgm:t>
    </dgm:pt>
    <dgm:pt modelId="{414C468B-7C7E-464C-86F9-E6D68510297C}">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a:t>Une carte est obligatoirement rattachée à un compte</a:t>
          </a:r>
        </a:p>
      </dgm:t>
    </dgm:pt>
    <dgm:pt modelId="{D85B4C2B-974D-43CE-8392-F0DEC24E522E}" type="parTrans" cxnId="{3F956E80-3949-4EE9-B20C-759221307109}">
      <dgm:prSet/>
      <dgm:spPr/>
      <dgm:t>
        <a:bodyPr/>
        <a:lstStyle/>
        <a:p>
          <a:endParaRPr lang="fr-FR"/>
        </a:p>
      </dgm:t>
    </dgm:pt>
    <dgm:pt modelId="{B5576BD1-3251-4063-97FE-CDAF0202A9DF}" type="sibTrans" cxnId="{3F956E80-3949-4EE9-B20C-759221307109}">
      <dgm:prSet/>
      <dgm:spPr/>
      <dgm:t>
        <a:bodyPr/>
        <a:lstStyle/>
        <a:p>
          <a:endParaRPr lang="fr-FR"/>
        </a:p>
      </dgm:t>
    </dgm:pt>
    <dgm:pt modelId="{0D32874A-CEE3-4570-93C5-F21F9380415F}">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a:t>Une carte suit un cycle de vie de sa création jusqu’à son expiration ou mise en opposition définitive</a:t>
          </a:r>
        </a:p>
      </dgm:t>
    </dgm:pt>
    <dgm:pt modelId="{EBE7E406-1184-4C82-A934-0DD45E98245F}" type="parTrans" cxnId="{FF95AA61-7A38-4362-B0DF-FEE88ACF0791}">
      <dgm:prSet/>
      <dgm:spPr/>
      <dgm:t>
        <a:bodyPr/>
        <a:lstStyle/>
        <a:p>
          <a:endParaRPr lang="fr-FR"/>
        </a:p>
      </dgm:t>
    </dgm:pt>
    <dgm:pt modelId="{7A9B19CE-A18A-4AE8-830A-9925E08DABA4}" type="sibTrans" cxnId="{FF95AA61-7A38-4362-B0DF-FEE88ACF0791}">
      <dgm:prSet/>
      <dgm:spPr/>
      <dgm:t>
        <a:bodyPr/>
        <a:lstStyle/>
        <a:p>
          <a:endParaRPr lang="fr-FR"/>
        </a:p>
      </dgm:t>
    </dgm:pt>
    <dgm:pt modelId="{EE1E7BA1-64A2-43AB-848B-80282A60628C}" type="pres">
      <dgm:prSet presAssocID="{42FFEC46-E21E-4F7D-ACA9-B7617ECAFF63}" presName="Name0" presStyleCnt="0">
        <dgm:presLayoutVars>
          <dgm:dir/>
          <dgm:animLvl val="lvl"/>
          <dgm:resizeHandles val="exact"/>
        </dgm:presLayoutVars>
      </dgm:prSet>
      <dgm:spPr/>
    </dgm:pt>
    <dgm:pt modelId="{A1128D57-7935-439C-A49E-8CEB2CCED860}" type="pres">
      <dgm:prSet presAssocID="{48A10576-790C-42B8-8239-A209A0EE485A}" presName="linNode" presStyleCnt="0"/>
      <dgm:spPr/>
    </dgm:pt>
    <dgm:pt modelId="{E4A82F08-BED6-4B8B-BFC1-A0B50F5E38F0}" type="pres">
      <dgm:prSet presAssocID="{48A10576-790C-42B8-8239-A209A0EE485A}" presName="parentText" presStyleLbl="node1" presStyleIdx="0" presStyleCnt="1">
        <dgm:presLayoutVars>
          <dgm:chMax val="1"/>
          <dgm:bulletEnabled val="1"/>
        </dgm:presLayoutVars>
      </dgm:prSet>
      <dgm:spPr>
        <a:xfrm>
          <a:off x="0" y="0"/>
          <a:ext cx="4113276" cy="5570538"/>
        </a:xfrm>
        <a:prstGeom prst="roundRect">
          <a:avLst/>
        </a:prstGeom>
      </dgm:spPr>
    </dgm:pt>
    <dgm:pt modelId="{DA55B182-8E70-4D9D-8C88-13CB17C32672}" type="pres">
      <dgm:prSet presAssocID="{48A10576-790C-42B8-8239-A209A0EE485A}" presName="descendantText" presStyleLbl="alignAccFollowNode1" presStyleIdx="0" presStyleCnt="1">
        <dgm:presLayoutVars>
          <dgm:bulletEnabled val="1"/>
        </dgm:presLayoutVars>
      </dgm:prSet>
      <dgm:spPr>
        <a:xfrm rot="5400000">
          <a:off x="5541306" y="-870976"/>
          <a:ext cx="4456430" cy="7312490"/>
        </a:xfrm>
        <a:prstGeom prst="round2SameRect">
          <a:avLst/>
        </a:prstGeom>
      </dgm:spPr>
    </dgm:pt>
  </dgm:ptLst>
  <dgm:cxnLst>
    <dgm:cxn modelId="{DCE5D308-E0FF-4FC1-87C4-D93E5EFCA90A}" type="presOf" srcId="{414C468B-7C7E-464C-86F9-E6D68510297C}" destId="{DA55B182-8E70-4D9D-8C88-13CB17C32672}" srcOrd="0" destOrd="2" presId="urn:microsoft.com/office/officeart/2005/8/layout/vList5"/>
    <dgm:cxn modelId="{5C298E20-2352-48E4-9AFB-BC94E6E6147B}" type="presOf" srcId="{42FFEC46-E21E-4F7D-ACA9-B7617ECAFF63}" destId="{EE1E7BA1-64A2-43AB-848B-80282A60628C}" srcOrd="0" destOrd="0" presId="urn:microsoft.com/office/officeart/2005/8/layout/vList5"/>
    <dgm:cxn modelId="{A9F20026-CD9F-43F7-9C0A-5BDA714FD48F}" type="presOf" srcId="{48A10576-790C-42B8-8239-A209A0EE485A}" destId="{E4A82F08-BED6-4B8B-BFC1-A0B50F5E38F0}" srcOrd="0" destOrd="0" presId="urn:microsoft.com/office/officeart/2005/8/layout/vList5"/>
    <dgm:cxn modelId="{FF95AA61-7A38-4362-B0DF-FEE88ACF0791}" srcId="{48A10576-790C-42B8-8239-A209A0EE485A}" destId="{0D32874A-CEE3-4570-93C5-F21F9380415F}" srcOrd="3" destOrd="0" parTransId="{EBE7E406-1184-4C82-A934-0DD45E98245F}" sibTransId="{7A9B19CE-A18A-4AE8-830A-9925E08DABA4}"/>
    <dgm:cxn modelId="{9F9FB752-1CD5-40DB-9670-622BCDF81A36}" type="presOf" srcId="{760C0C71-7D86-4D97-B3F5-CB67B0FA2EAA}" destId="{DA55B182-8E70-4D9D-8C88-13CB17C32672}" srcOrd="0" destOrd="0" presId="urn:microsoft.com/office/officeart/2005/8/layout/vList5"/>
    <dgm:cxn modelId="{40235973-3950-495D-9DA3-B7A4D110F5B4}" srcId="{48A10576-790C-42B8-8239-A209A0EE485A}" destId="{760C0C71-7D86-4D97-B3F5-CB67B0FA2EAA}" srcOrd="0" destOrd="0" parTransId="{14626DF6-25C9-4FB2-80F6-9A71E0504213}" sibTransId="{9D15A0E0-2205-4D1F-8054-61B43ED7C79E}"/>
    <dgm:cxn modelId="{8C222355-3479-4E9D-9443-FC3A8B9973A7}" type="presOf" srcId="{59C802BD-61EE-4D31-B840-7C6ACD3BA72A}" destId="{DA55B182-8E70-4D9D-8C88-13CB17C32672}" srcOrd="0" destOrd="1" presId="urn:microsoft.com/office/officeart/2005/8/layout/vList5"/>
    <dgm:cxn modelId="{3F956E80-3949-4EE9-B20C-759221307109}" srcId="{48A10576-790C-42B8-8239-A209A0EE485A}" destId="{414C468B-7C7E-464C-86F9-E6D68510297C}" srcOrd="2" destOrd="0" parTransId="{D85B4C2B-974D-43CE-8392-F0DEC24E522E}" sibTransId="{B5576BD1-3251-4063-97FE-CDAF0202A9DF}"/>
    <dgm:cxn modelId="{4A621692-B292-456F-A01F-0175A3E4F27D}" srcId="{48A10576-790C-42B8-8239-A209A0EE485A}" destId="{59C802BD-61EE-4D31-B840-7C6ACD3BA72A}" srcOrd="1" destOrd="0" parTransId="{E2448C0D-5620-4AAB-A141-1598A4334411}" sibTransId="{D20F8E98-F14F-41C2-B087-ED931094B49F}"/>
    <dgm:cxn modelId="{6650B79A-4AE9-4C64-8290-AB11ED200DB1}" srcId="{42FFEC46-E21E-4F7D-ACA9-B7617ECAFF63}" destId="{48A10576-790C-42B8-8239-A209A0EE485A}" srcOrd="0" destOrd="0" parTransId="{63F03BE9-86FA-487B-B20B-F7878FFFA76F}" sibTransId="{3DCEEE54-A9AD-45C9-B3A2-F540C8B304C1}"/>
    <dgm:cxn modelId="{3646A3EA-86E7-4880-BC24-1B0DA80C3621}" type="presOf" srcId="{0D32874A-CEE3-4570-93C5-F21F9380415F}" destId="{DA55B182-8E70-4D9D-8C88-13CB17C32672}" srcOrd="0" destOrd="3" presId="urn:microsoft.com/office/officeart/2005/8/layout/vList5"/>
    <dgm:cxn modelId="{C425D10A-1277-46FC-B2BB-2BFE000D42E0}" type="presParOf" srcId="{EE1E7BA1-64A2-43AB-848B-80282A60628C}" destId="{A1128D57-7935-439C-A49E-8CEB2CCED860}" srcOrd="0" destOrd="0" presId="urn:microsoft.com/office/officeart/2005/8/layout/vList5"/>
    <dgm:cxn modelId="{D2C02DDE-AB2B-4039-A341-AB4200DB650D}" type="presParOf" srcId="{A1128D57-7935-439C-A49E-8CEB2CCED860}" destId="{E4A82F08-BED6-4B8B-BFC1-A0B50F5E38F0}" srcOrd="0" destOrd="0" presId="urn:microsoft.com/office/officeart/2005/8/layout/vList5"/>
    <dgm:cxn modelId="{22B61263-2477-46B8-875E-182FE7F0941B}" type="presParOf" srcId="{A1128D57-7935-439C-A49E-8CEB2CCED860}" destId="{DA55B182-8E70-4D9D-8C88-13CB17C326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33979B-FD28-40BE-B303-4A122A8836F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2FA06DF3-21A7-4E25-9B02-809F64E7067A}">
      <dgm:prSet/>
      <dgm:spPr>
        <a:solidFill>
          <a:srgbClr val="002060"/>
        </a:solidFill>
        <a:ln>
          <a:solidFill>
            <a:srgbClr val="002060"/>
          </a:solidFill>
        </a:ln>
      </dgm:spPr>
      <dgm:t>
        <a:bodyPr/>
        <a:lstStyle/>
        <a:p>
          <a:pPr rtl="0"/>
          <a:r>
            <a:rPr lang="fr-FR" b="1"/>
            <a:t>Gestion multi-niveaux des stations</a:t>
          </a:r>
          <a:endParaRPr lang="fr-FR"/>
        </a:p>
      </dgm:t>
    </dgm:pt>
    <dgm:pt modelId="{B95680D7-4B5E-454B-ACA0-7C3F0EA45822}" type="parTrans" cxnId="{56994538-0DDA-4E33-82FC-20BC3883AC9B}">
      <dgm:prSet/>
      <dgm:spPr/>
      <dgm:t>
        <a:bodyPr/>
        <a:lstStyle/>
        <a:p>
          <a:endParaRPr lang="fr-FR"/>
        </a:p>
      </dgm:t>
    </dgm:pt>
    <dgm:pt modelId="{6B86A577-9A36-409E-B54E-711040DF5858}" type="sibTrans" cxnId="{56994538-0DDA-4E33-82FC-20BC3883AC9B}">
      <dgm:prSet/>
      <dgm:spPr/>
      <dgm:t>
        <a:bodyPr/>
        <a:lstStyle/>
        <a:p>
          <a:endParaRPr lang="fr-FR"/>
        </a:p>
      </dgm:t>
    </dgm:pt>
    <dgm:pt modelId="{5EC87DDB-1D37-4258-8841-97BAE50B2DA2}">
      <dgm:prSet custT="1"/>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sz="5100" kern="1200" dirty="0">
              <a:solidFill>
                <a:prstClr val="black">
                  <a:hueOff val="0"/>
                  <a:satOff val="0"/>
                  <a:lumOff val="0"/>
                  <a:alphaOff val="0"/>
                </a:prstClr>
              </a:solidFill>
              <a:latin typeface="Calibri"/>
              <a:ea typeface="+mn-ea"/>
              <a:cs typeface="+mn-cs"/>
            </a:rPr>
            <a:t>Exploitant du système</a:t>
          </a:r>
        </a:p>
      </dgm:t>
    </dgm:pt>
    <dgm:pt modelId="{C12F7AF5-6556-4C34-A2EF-CDCF29E3CB98}" type="parTrans" cxnId="{7C07D85C-B69C-4FF9-B7BB-981BBD67667E}">
      <dgm:prSet/>
      <dgm:spPr/>
      <dgm:t>
        <a:bodyPr/>
        <a:lstStyle/>
        <a:p>
          <a:endParaRPr lang="fr-FR"/>
        </a:p>
      </dgm:t>
    </dgm:pt>
    <dgm:pt modelId="{33475316-5390-4C4C-9222-5B2C69C0BE35}" type="sibTrans" cxnId="{7C07D85C-B69C-4FF9-B7BB-981BBD67667E}">
      <dgm:prSet/>
      <dgm:spPr/>
      <dgm:t>
        <a:bodyPr/>
        <a:lstStyle/>
        <a:p>
          <a:endParaRPr lang="fr-FR"/>
        </a:p>
      </dgm:t>
    </dgm:pt>
    <dgm:pt modelId="{DB0D9B56-79F7-4109-90E9-7F574BB5D285}">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sz="5100" kern="1200" dirty="0"/>
            <a:t>Réseau pétrolier</a:t>
          </a:r>
        </a:p>
      </dgm:t>
    </dgm:pt>
    <dgm:pt modelId="{AE51FE7F-8267-4913-8567-46770175A875}" type="parTrans" cxnId="{8A8A90ED-F8C3-4D3E-8D59-8FBCFC4DEAC2}">
      <dgm:prSet/>
      <dgm:spPr/>
      <dgm:t>
        <a:bodyPr/>
        <a:lstStyle/>
        <a:p>
          <a:endParaRPr lang="fr-FR"/>
        </a:p>
      </dgm:t>
    </dgm:pt>
    <dgm:pt modelId="{5DD8ADFC-C18F-4FE7-85FD-6FF36DA81558}" type="sibTrans" cxnId="{8A8A90ED-F8C3-4D3E-8D59-8FBCFC4DEAC2}">
      <dgm:prSet/>
      <dgm:spPr/>
      <dgm:t>
        <a:bodyPr/>
        <a:lstStyle/>
        <a:p>
          <a:endParaRPr lang="fr-FR"/>
        </a:p>
      </dgm:t>
    </dgm:pt>
    <dgm:pt modelId="{E796BB6D-7E06-4705-882E-1C3F07D1E0A2}">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sz="5100" kern="1200"/>
            <a:t>Station</a:t>
          </a:r>
        </a:p>
      </dgm:t>
    </dgm:pt>
    <dgm:pt modelId="{AC970E7C-91A3-4C68-8F6A-8433FBBA41C4}" type="parTrans" cxnId="{1F8214B0-FF28-4389-9012-B74F4D2D6D7A}">
      <dgm:prSet/>
      <dgm:spPr/>
      <dgm:t>
        <a:bodyPr/>
        <a:lstStyle/>
        <a:p>
          <a:endParaRPr lang="fr-FR"/>
        </a:p>
      </dgm:t>
    </dgm:pt>
    <dgm:pt modelId="{75519170-CE2F-4F0B-B194-4EC7C30C2BF9}" type="sibTrans" cxnId="{1F8214B0-FF28-4389-9012-B74F4D2D6D7A}">
      <dgm:prSet/>
      <dgm:spPr/>
      <dgm:t>
        <a:bodyPr/>
        <a:lstStyle/>
        <a:p>
          <a:endParaRPr lang="fr-FR"/>
        </a:p>
      </dgm:t>
    </dgm:pt>
    <dgm:pt modelId="{773EC780-96C5-44A9-BB16-24585B44EA22}">
      <dgm:prSet/>
      <dgm:spPr>
        <a:solidFill>
          <a:srgbClr val="A5CCE6">
            <a:lumMod val="60000"/>
            <a:lumOff val="40000"/>
            <a:alpha val="90000"/>
          </a:srgbClr>
        </a:solidFill>
        <a:ln w="25400" cap="flat" cmpd="sng" algn="ctr">
          <a:solidFill>
            <a:srgbClr val="002060">
              <a:alpha val="90000"/>
            </a:srgbClr>
          </a:solidFill>
          <a:prstDash val="solid"/>
        </a:ln>
        <a:effectLst/>
      </dgm:spPr>
      <dgm:t>
        <a:bodyPr spcFirstLastPara="0" vert="horz" wrap="square" lIns="137160" tIns="68580" rIns="137160" bIns="68580" numCol="1" spcCol="1270" anchor="ctr" anchorCtr="0"/>
        <a:lstStyle/>
        <a:p>
          <a:pPr rtl="0"/>
          <a:r>
            <a:rPr lang="fr-FR" sz="5100" kern="1200"/>
            <a:t>Terminal</a:t>
          </a:r>
        </a:p>
      </dgm:t>
    </dgm:pt>
    <dgm:pt modelId="{372D4C28-9ED8-4707-B759-DB0A19A2BD1E}" type="parTrans" cxnId="{3F4478F3-63FA-4A65-BF7C-56E16D2E7552}">
      <dgm:prSet/>
      <dgm:spPr/>
      <dgm:t>
        <a:bodyPr/>
        <a:lstStyle/>
        <a:p>
          <a:endParaRPr lang="fr-FR"/>
        </a:p>
      </dgm:t>
    </dgm:pt>
    <dgm:pt modelId="{99AD96B6-D025-4AB3-90C0-24E665792660}" type="sibTrans" cxnId="{3F4478F3-63FA-4A65-BF7C-56E16D2E7552}">
      <dgm:prSet/>
      <dgm:spPr/>
      <dgm:t>
        <a:bodyPr/>
        <a:lstStyle/>
        <a:p>
          <a:endParaRPr lang="fr-FR"/>
        </a:p>
      </dgm:t>
    </dgm:pt>
    <dgm:pt modelId="{1A2099FB-F1F3-40E9-B8F4-AAD4E86A7B1C}" type="pres">
      <dgm:prSet presAssocID="{FA33979B-FD28-40BE-B303-4A122A8836FB}" presName="linearFlow" presStyleCnt="0">
        <dgm:presLayoutVars>
          <dgm:dir/>
          <dgm:animLvl val="lvl"/>
          <dgm:resizeHandles val="exact"/>
        </dgm:presLayoutVars>
      </dgm:prSet>
      <dgm:spPr/>
    </dgm:pt>
    <dgm:pt modelId="{FBB36155-4CFA-4F81-98BC-B3B1968809A1}" type="pres">
      <dgm:prSet presAssocID="{2FA06DF3-21A7-4E25-9B02-809F64E7067A}" presName="composite" presStyleCnt="0"/>
      <dgm:spPr/>
    </dgm:pt>
    <dgm:pt modelId="{089E4F9B-26A9-409D-AE44-02FB665C2651}" type="pres">
      <dgm:prSet presAssocID="{2FA06DF3-21A7-4E25-9B02-809F64E7067A}" presName="parentText" presStyleLbl="alignNode1" presStyleIdx="0" presStyleCnt="1">
        <dgm:presLayoutVars>
          <dgm:chMax val="1"/>
          <dgm:bulletEnabled val="1"/>
        </dgm:presLayoutVars>
      </dgm:prSet>
      <dgm:spPr/>
    </dgm:pt>
    <dgm:pt modelId="{299E3B04-6C0F-4F3D-AA9F-546967D5CEAE}" type="pres">
      <dgm:prSet presAssocID="{2FA06DF3-21A7-4E25-9B02-809F64E7067A}" presName="descendantText" presStyleLbl="alignAcc1" presStyleIdx="0" presStyleCnt="1">
        <dgm:presLayoutVars>
          <dgm:bulletEnabled val="1"/>
        </dgm:presLayoutVars>
      </dgm:prSet>
      <dgm:spPr>
        <a:xfrm rot="5400000">
          <a:off x="5852146" y="-1952770"/>
          <a:ext cx="3620849" cy="7526390"/>
        </a:xfrm>
        <a:prstGeom prst="round2SameRect">
          <a:avLst/>
        </a:prstGeom>
      </dgm:spPr>
    </dgm:pt>
  </dgm:ptLst>
  <dgm:cxnLst>
    <dgm:cxn modelId="{5AC3B12D-98CE-4312-8ECB-F3B3D70C1329}" type="presOf" srcId="{5EC87DDB-1D37-4258-8841-97BAE50B2DA2}" destId="{299E3B04-6C0F-4F3D-AA9F-546967D5CEAE}" srcOrd="0" destOrd="0" presId="urn:microsoft.com/office/officeart/2005/8/layout/chevron2"/>
    <dgm:cxn modelId="{56994538-0DDA-4E33-82FC-20BC3883AC9B}" srcId="{FA33979B-FD28-40BE-B303-4A122A8836FB}" destId="{2FA06DF3-21A7-4E25-9B02-809F64E7067A}" srcOrd="0" destOrd="0" parTransId="{B95680D7-4B5E-454B-ACA0-7C3F0EA45822}" sibTransId="{6B86A577-9A36-409E-B54E-711040DF5858}"/>
    <dgm:cxn modelId="{7C07D85C-B69C-4FF9-B7BB-981BBD67667E}" srcId="{2FA06DF3-21A7-4E25-9B02-809F64E7067A}" destId="{5EC87DDB-1D37-4258-8841-97BAE50B2DA2}" srcOrd="0" destOrd="0" parTransId="{C12F7AF5-6556-4C34-A2EF-CDCF29E3CB98}" sibTransId="{33475316-5390-4C4C-9222-5B2C69C0BE35}"/>
    <dgm:cxn modelId="{1F8214B0-FF28-4389-9012-B74F4D2D6D7A}" srcId="{2FA06DF3-21A7-4E25-9B02-809F64E7067A}" destId="{E796BB6D-7E06-4705-882E-1C3F07D1E0A2}" srcOrd="2" destOrd="0" parTransId="{AC970E7C-91A3-4C68-8F6A-8433FBBA41C4}" sibTransId="{75519170-CE2F-4F0B-B194-4EC7C30C2BF9}"/>
    <dgm:cxn modelId="{0C84A7B8-6EEF-45BE-897C-9FE474A10143}" type="presOf" srcId="{2FA06DF3-21A7-4E25-9B02-809F64E7067A}" destId="{089E4F9B-26A9-409D-AE44-02FB665C2651}" srcOrd="0" destOrd="0" presId="urn:microsoft.com/office/officeart/2005/8/layout/chevron2"/>
    <dgm:cxn modelId="{9C1388BD-D8AF-463F-BDBD-67D42A64394B}" type="presOf" srcId="{773EC780-96C5-44A9-BB16-24585B44EA22}" destId="{299E3B04-6C0F-4F3D-AA9F-546967D5CEAE}" srcOrd="0" destOrd="3" presId="urn:microsoft.com/office/officeart/2005/8/layout/chevron2"/>
    <dgm:cxn modelId="{2FFD9BC9-E6FC-49EB-A604-929A62174441}" type="presOf" srcId="{E796BB6D-7E06-4705-882E-1C3F07D1E0A2}" destId="{299E3B04-6C0F-4F3D-AA9F-546967D5CEAE}" srcOrd="0" destOrd="2" presId="urn:microsoft.com/office/officeart/2005/8/layout/chevron2"/>
    <dgm:cxn modelId="{8F0362CB-6B24-4AA2-A27E-FAB56F468F8F}" type="presOf" srcId="{FA33979B-FD28-40BE-B303-4A122A8836FB}" destId="{1A2099FB-F1F3-40E9-B8F4-AAD4E86A7B1C}" srcOrd="0" destOrd="0" presId="urn:microsoft.com/office/officeart/2005/8/layout/chevron2"/>
    <dgm:cxn modelId="{8A8A90ED-F8C3-4D3E-8D59-8FBCFC4DEAC2}" srcId="{2FA06DF3-21A7-4E25-9B02-809F64E7067A}" destId="{DB0D9B56-79F7-4109-90E9-7F574BB5D285}" srcOrd="1" destOrd="0" parTransId="{AE51FE7F-8267-4913-8567-46770175A875}" sibTransId="{5DD8ADFC-C18F-4FE7-85FD-6FF36DA81558}"/>
    <dgm:cxn modelId="{3F4478F3-63FA-4A65-BF7C-56E16D2E7552}" srcId="{2FA06DF3-21A7-4E25-9B02-809F64E7067A}" destId="{773EC780-96C5-44A9-BB16-24585B44EA22}" srcOrd="3" destOrd="0" parTransId="{372D4C28-9ED8-4707-B759-DB0A19A2BD1E}" sibTransId="{99AD96B6-D025-4AB3-90C0-24E665792660}"/>
    <dgm:cxn modelId="{D11B75F7-539B-4845-B47B-985BB2EB55E1}" type="presOf" srcId="{DB0D9B56-79F7-4109-90E9-7F574BB5D285}" destId="{299E3B04-6C0F-4F3D-AA9F-546967D5CEAE}" srcOrd="0" destOrd="1" presId="urn:microsoft.com/office/officeart/2005/8/layout/chevron2"/>
    <dgm:cxn modelId="{40DFA91A-39BD-4DCC-9DDA-D4984109BF34}" type="presParOf" srcId="{1A2099FB-F1F3-40E9-B8F4-AAD4E86A7B1C}" destId="{FBB36155-4CFA-4F81-98BC-B3B1968809A1}" srcOrd="0" destOrd="0" presId="urn:microsoft.com/office/officeart/2005/8/layout/chevron2"/>
    <dgm:cxn modelId="{6A065620-3720-47B9-9084-866126602C05}" type="presParOf" srcId="{FBB36155-4CFA-4F81-98BC-B3B1968809A1}" destId="{089E4F9B-26A9-409D-AE44-02FB665C2651}" srcOrd="0" destOrd="0" presId="urn:microsoft.com/office/officeart/2005/8/layout/chevron2"/>
    <dgm:cxn modelId="{E13C7FD8-5A70-4F41-8B27-4E332918F96D}" type="presParOf" srcId="{FBB36155-4CFA-4F81-98BC-B3B1968809A1}" destId="{299E3B04-6C0F-4F3D-AA9F-546967D5CE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26455-D2C1-4DAF-9230-7E106D06A50D}">
      <dsp:nvSpPr>
        <dsp:cNvPr id="0" name=""/>
        <dsp:cNvSpPr/>
      </dsp:nvSpPr>
      <dsp:spPr>
        <a:xfrm>
          <a:off x="1394" y="972551"/>
          <a:ext cx="4895561" cy="3108681"/>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D1AF15D-8D09-4293-B870-BF8C7C83A3EE}">
      <dsp:nvSpPr>
        <dsp:cNvPr id="0" name=""/>
        <dsp:cNvSpPr/>
      </dsp:nvSpPr>
      <dsp:spPr>
        <a:xfrm>
          <a:off x="545346" y="1489305"/>
          <a:ext cx="4895561" cy="310868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fr-FR" sz="2900" b="0" i="0" kern="1200" dirty="0"/>
            <a:t>Un </a:t>
          </a:r>
          <a:r>
            <a:rPr lang="fr-FR" sz="2900" kern="1200" dirty="0"/>
            <a:t>outil de « gestion des interfaces de programmation d'application (API) » qui se positionne </a:t>
          </a:r>
          <a:r>
            <a:rPr lang="fr-FR" sz="2900" b="0" i="0" kern="1200" dirty="0"/>
            <a:t>entre un client et une collection de services </a:t>
          </a:r>
          <a:r>
            <a:rPr lang="fr-FR" sz="2900" b="0" i="0" kern="1200" dirty="0" err="1"/>
            <a:t>back-end</a:t>
          </a:r>
          <a:r>
            <a:rPr lang="fr-FR" sz="2900" b="0" i="0" kern="1200" dirty="0"/>
            <a:t>.</a:t>
          </a:r>
          <a:endParaRPr lang="en-US" sz="2900" kern="1200" dirty="0"/>
        </a:p>
      </dsp:txBody>
      <dsp:txXfrm>
        <a:off x="636396" y="1580355"/>
        <a:ext cx="4713461" cy="2926581"/>
      </dsp:txXfrm>
    </dsp:sp>
    <dsp:sp modelId="{AAD7E1E5-5A0F-455D-959F-F3A70AE46DAB}">
      <dsp:nvSpPr>
        <dsp:cNvPr id="0" name=""/>
        <dsp:cNvSpPr/>
      </dsp:nvSpPr>
      <dsp:spPr>
        <a:xfrm>
          <a:off x="5984859" y="972551"/>
          <a:ext cx="4895561" cy="3108681"/>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699613B-8695-4CDC-9E09-FA9C627649A2}">
      <dsp:nvSpPr>
        <dsp:cNvPr id="0" name=""/>
        <dsp:cNvSpPr/>
      </dsp:nvSpPr>
      <dsp:spPr>
        <a:xfrm>
          <a:off x="6528810" y="1489305"/>
          <a:ext cx="4895561" cy="310868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fr-FR" sz="2900" kern="1200" dirty="0"/>
            <a:t>Un protecteur, renforçant la sécurité et assurant l'évolutivité et la haute disponibilité.</a:t>
          </a:r>
          <a:endParaRPr lang="en-US" sz="2900" kern="1200" dirty="0"/>
        </a:p>
      </dsp:txBody>
      <dsp:txXfrm>
        <a:off x="6619860" y="1580355"/>
        <a:ext cx="4713461" cy="29265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0B168-1B9A-486E-8C13-58E0FE97C2EF}">
      <dsp:nvSpPr>
        <dsp:cNvPr id="0" name=""/>
        <dsp:cNvSpPr/>
      </dsp:nvSpPr>
      <dsp:spPr>
        <a:xfrm rot="5400000">
          <a:off x="7051444" y="-2755928"/>
          <a:ext cx="1436154" cy="73124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Par cash</a:t>
          </a:r>
        </a:p>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Par carte bancaire (Suite intégration)</a:t>
          </a:r>
        </a:p>
      </dsp:txBody>
      <dsp:txXfrm rot="-5400000">
        <a:off x="4113277" y="252346"/>
        <a:ext cx="7242383" cy="1295940"/>
      </dsp:txXfrm>
    </dsp:sp>
    <dsp:sp modelId="{5B3B9FDB-43DE-41C1-86B8-2D196A231F0C}">
      <dsp:nvSpPr>
        <dsp:cNvPr id="0" name=""/>
        <dsp:cNvSpPr/>
      </dsp:nvSpPr>
      <dsp:spPr>
        <a:xfrm>
          <a:off x="0" y="2719"/>
          <a:ext cx="4113276" cy="1795192"/>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377950" rtl="0">
            <a:lnSpc>
              <a:spcPct val="90000"/>
            </a:lnSpc>
            <a:spcBef>
              <a:spcPct val="0"/>
            </a:spcBef>
            <a:spcAft>
              <a:spcPct val="35000"/>
            </a:spcAft>
            <a:buNone/>
          </a:pPr>
          <a:r>
            <a:rPr lang="fr-FR" sz="3100" b="0" kern="1200" dirty="0"/>
            <a:t>Rechargement des comptes en station par TPE</a:t>
          </a:r>
          <a:endParaRPr lang="fr-FR" sz="3100" kern="1200" dirty="0"/>
        </a:p>
      </dsp:txBody>
      <dsp:txXfrm>
        <a:off x="87634" y="90353"/>
        <a:ext cx="3938008" cy="1619924"/>
      </dsp:txXfrm>
    </dsp:sp>
    <dsp:sp modelId="{5277F4D1-03BE-408C-9DE7-89B62E9EDD65}">
      <dsp:nvSpPr>
        <dsp:cNvPr id="0" name=""/>
        <dsp:cNvSpPr/>
      </dsp:nvSpPr>
      <dsp:spPr>
        <a:xfrm rot="5400000">
          <a:off x="7051444" y="-870976"/>
          <a:ext cx="1436154" cy="73124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28600" lvl="1" indent="-228600" algn="l" defTabSz="1066800" rtl="0">
            <a:lnSpc>
              <a:spcPct val="90000"/>
            </a:lnSpc>
            <a:spcBef>
              <a:spcPct val="0"/>
            </a:spcBef>
            <a:spcAft>
              <a:spcPct val="15000"/>
            </a:spcAft>
            <a:buChar char="•"/>
          </a:pPr>
          <a:r>
            <a:rPr lang="fr-FR" sz="2400" b="0" kern="1200" dirty="0"/>
            <a:t>En bureaux de vente</a:t>
          </a:r>
          <a:endParaRPr lang="fr-FR" sz="2400" kern="1200" dirty="0"/>
        </a:p>
        <a:p>
          <a:pPr marL="228600" lvl="1" indent="-228600" algn="l" defTabSz="1066800" rtl="0">
            <a:lnSpc>
              <a:spcPct val="90000"/>
            </a:lnSpc>
            <a:spcBef>
              <a:spcPct val="0"/>
            </a:spcBef>
            <a:spcAft>
              <a:spcPct val="15000"/>
            </a:spcAft>
            <a:buChar char="•"/>
          </a:pPr>
          <a:r>
            <a:rPr lang="fr-FR" sz="2400" b="0" kern="1200"/>
            <a:t>En agence bancaire</a:t>
          </a:r>
          <a:endParaRPr lang="fr-FR" sz="2400" kern="1200"/>
        </a:p>
        <a:p>
          <a:pPr marL="228600" lvl="1" indent="-228600" algn="l" defTabSz="1066800" rtl="0">
            <a:lnSpc>
              <a:spcPct val="90000"/>
            </a:lnSpc>
            <a:spcBef>
              <a:spcPct val="0"/>
            </a:spcBef>
            <a:spcAft>
              <a:spcPct val="15000"/>
            </a:spcAft>
            <a:buChar char="•"/>
          </a:pPr>
          <a:r>
            <a:rPr lang="fr-FR" sz="2400" b="0" kern="1200"/>
            <a:t>Auprès de partenaires agréés…</a:t>
          </a:r>
          <a:endParaRPr lang="fr-FR" sz="2400" kern="1200"/>
        </a:p>
      </dsp:txBody>
      <dsp:txXfrm rot="-5400000">
        <a:off x="4113277" y="2137298"/>
        <a:ext cx="7242383" cy="1295940"/>
      </dsp:txXfrm>
    </dsp:sp>
    <dsp:sp modelId="{37D9740D-7A07-41E1-AD2F-05F14C73A76B}">
      <dsp:nvSpPr>
        <dsp:cNvPr id="0" name=""/>
        <dsp:cNvSpPr/>
      </dsp:nvSpPr>
      <dsp:spPr>
        <a:xfrm>
          <a:off x="0" y="1887672"/>
          <a:ext cx="4113276" cy="1795192"/>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377950" rtl="0">
            <a:lnSpc>
              <a:spcPct val="90000"/>
            </a:lnSpc>
            <a:spcBef>
              <a:spcPct val="0"/>
            </a:spcBef>
            <a:spcAft>
              <a:spcPct val="35000"/>
            </a:spcAft>
            <a:buNone/>
          </a:pPr>
          <a:r>
            <a:rPr lang="fr-FR" sz="3100" b="0" kern="1200" dirty="0"/>
            <a:t>Rechargement des comptes par application back office</a:t>
          </a:r>
          <a:endParaRPr lang="fr-FR" sz="3100" kern="1200" dirty="0"/>
        </a:p>
      </dsp:txBody>
      <dsp:txXfrm>
        <a:off x="87634" y="1975306"/>
        <a:ext cx="3938008" cy="1619924"/>
      </dsp:txXfrm>
    </dsp:sp>
    <dsp:sp modelId="{AAA2DA18-14C8-4870-A10D-05F179962635}">
      <dsp:nvSpPr>
        <dsp:cNvPr id="0" name=""/>
        <dsp:cNvSpPr/>
      </dsp:nvSpPr>
      <dsp:spPr>
        <a:xfrm rot="5400000">
          <a:off x="7051444" y="1013976"/>
          <a:ext cx="1436154" cy="73124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28600" lvl="1" indent="-228600" algn="l" defTabSz="1066800" rtl="0">
            <a:lnSpc>
              <a:spcPct val="90000"/>
            </a:lnSpc>
            <a:spcBef>
              <a:spcPct val="0"/>
            </a:spcBef>
            <a:spcAft>
              <a:spcPct val="15000"/>
            </a:spcAft>
            <a:buChar char="•"/>
          </a:pPr>
          <a:r>
            <a:rPr lang="fr-FR" sz="2400" b="0" kern="1200">
              <a:solidFill>
                <a:prstClr val="black">
                  <a:hueOff val="0"/>
                  <a:satOff val="0"/>
                  <a:lumOff val="0"/>
                  <a:alphaOff val="0"/>
                </a:prstClr>
              </a:solidFill>
              <a:latin typeface="Calibri"/>
              <a:ea typeface="+mn-ea"/>
              <a:cs typeface="+mn-cs"/>
            </a:rPr>
            <a:t>Par carte bancaire (Suite intégration)</a:t>
          </a:r>
        </a:p>
        <a:p>
          <a:pPr marL="228600" lvl="1" indent="-228600" algn="l" defTabSz="1066800" rtl="0">
            <a:lnSpc>
              <a:spcPct val="90000"/>
            </a:lnSpc>
            <a:spcBef>
              <a:spcPct val="0"/>
            </a:spcBef>
            <a:spcAft>
              <a:spcPct val="15000"/>
            </a:spcAft>
            <a:buChar char="•"/>
          </a:pPr>
          <a:r>
            <a:rPr lang="fr-FR" sz="2400" b="0" kern="1200">
              <a:solidFill>
                <a:prstClr val="black">
                  <a:hueOff val="0"/>
                  <a:satOff val="0"/>
                  <a:lumOff val="0"/>
                  <a:alphaOff val="0"/>
                </a:prstClr>
              </a:solidFill>
              <a:latin typeface="Calibri"/>
              <a:ea typeface="+mn-ea"/>
              <a:cs typeface="+mn-cs"/>
            </a:rPr>
            <a:t>Par e_Wallet (Suite intégration)</a:t>
          </a:r>
        </a:p>
      </dsp:txBody>
      <dsp:txXfrm rot="-5400000">
        <a:off x="4113277" y="4022251"/>
        <a:ext cx="7242383" cy="1295940"/>
      </dsp:txXfrm>
    </dsp:sp>
    <dsp:sp modelId="{F6879ACA-9D1C-4272-A508-708C32781D31}">
      <dsp:nvSpPr>
        <dsp:cNvPr id="0" name=""/>
        <dsp:cNvSpPr/>
      </dsp:nvSpPr>
      <dsp:spPr>
        <a:xfrm>
          <a:off x="0" y="3772625"/>
          <a:ext cx="4113276" cy="1795192"/>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377950" rtl="0">
            <a:lnSpc>
              <a:spcPct val="90000"/>
            </a:lnSpc>
            <a:spcBef>
              <a:spcPct val="0"/>
            </a:spcBef>
            <a:spcAft>
              <a:spcPct val="35000"/>
            </a:spcAft>
            <a:buNone/>
          </a:pPr>
          <a:r>
            <a:rPr lang="fr-FR" sz="3100" b="0" kern="1200">
              <a:solidFill>
                <a:prstClr val="white"/>
              </a:solidFill>
              <a:latin typeface="Calibri"/>
              <a:ea typeface="+mn-ea"/>
              <a:cs typeface="+mn-cs"/>
            </a:rPr>
            <a:t>Rechargement des comptes par le client à travers le portail</a:t>
          </a:r>
        </a:p>
      </dsp:txBody>
      <dsp:txXfrm>
        <a:off x="87634" y="3860259"/>
        <a:ext cx="3938008" cy="16199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6C9FA-D912-4F65-8A67-FC8287082032}">
      <dsp:nvSpPr>
        <dsp:cNvPr id="0" name=""/>
        <dsp:cNvSpPr/>
      </dsp:nvSpPr>
      <dsp:spPr>
        <a:xfrm>
          <a:off x="0" y="94393"/>
          <a:ext cx="11425766" cy="238680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rtl="0">
            <a:lnSpc>
              <a:spcPct val="90000"/>
            </a:lnSpc>
            <a:spcBef>
              <a:spcPct val="0"/>
            </a:spcBef>
            <a:spcAft>
              <a:spcPct val="35000"/>
            </a:spcAft>
            <a:buNone/>
          </a:pPr>
          <a:r>
            <a:rPr lang="fr-FR" sz="6000" b="1" kern="1200"/>
            <a:t>Toutes les opérations de transfert sont réalisées par LE CLIENT</a:t>
          </a:r>
          <a:endParaRPr lang="fr-FR" sz="6000" kern="1200"/>
        </a:p>
      </dsp:txBody>
      <dsp:txXfrm>
        <a:off x="116514" y="210907"/>
        <a:ext cx="11192738" cy="21537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C7516-6ED0-4F66-A5A5-26646AB5EB78}">
      <dsp:nvSpPr>
        <dsp:cNvPr id="0" name=""/>
        <dsp:cNvSpPr/>
      </dsp:nvSpPr>
      <dsp:spPr>
        <a:xfrm rot="5400000">
          <a:off x="7266980" y="-3028037"/>
          <a:ext cx="1005082" cy="73124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289050" rtl="0">
            <a:lnSpc>
              <a:spcPct val="90000"/>
            </a:lnSpc>
            <a:spcBef>
              <a:spcPct val="0"/>
            </a:spcBef>
            <a:spcAft>
              <a:spcPct val="15000"/>
            </a:spcAft>
            <a:buChar char="•"/>
          </a:pPr>
          <a:r>
            <a:rPr lang="fr-FR" sz="2900" kern="1200" dirty="0">
              <a:solidFill>
                <a:prstClr val="black">
                  <a:hueOff val="0"/>
                  <a:satOff val="0"/>
                  <a:lumOff val="0"/>
                  <a:alphaOff val="0"/>
                </a:prstClr>
              </a:solidFill>
              <a:latin typeface="Calibri"/>
              <a:ea typeface="+mn-ea"/>
              <a:cs typeface="+mn-cs"/>
            </a:rPr>
            <a:t>Compte</a:t>
          </a:r>
          <a:r>
            <a:rPr lang="fr-FR" sz="2600" b="0" kern="1200" dirty="0"/>
            <a:t> </a:t>
          </a:r>
          <a:r>
            <a:rPr lang="fr-FR" sz="2600" b="0" kern="1200" dirty="0">
              <a:sym typeface="Wingdings" panose="05000000000000000000" pitchFamily="2" charset="2"/>
            </a:rPr>
            <a:t></a:t>
          </a:r>
          <a:r>
            <a:rPr lang="fr-FR" sz="2600" b="0" kern="1200" dirty="0"/>
            <a:t> Compte</a:t>
          </a:r>
          <a:endParaRPr lang="fr-FR" sz="2600" kern="1200" dirty="0"/>
        </a:p>
        <a:p>
          <a:pPr marL="228600" lvl="1" indent="-228600" algn="l" defTabSz="1155700" rtl="0">
            <a:lnSpc>
              <a:spcPct val="90000"/>
            </a:lnSpc>
            <a:spcBef>
              <a:spcPct val="0"/>
            </a:spcBef>
            <a:spcAft>
              <a:spcPct val="15000"/>
            </a:spcAft>
            <a:buChar char="•"/>
          </a:pPr>
          <a:r>
            <a:rPr lang="fr-FR" sz="2600" b="0" kern="1200"/>
            <a:t>Compte </a:t>
          </a:r>
          <a:r>
            <a:rPr lang="fr-FR" sz="2600" b="0" kern="1200">
              <a:sym typeface="Wingdings" panose="05000000000000000000" pitchFamily="2" charset="2"/>
            </a:rPr>
            <a:t></a:t>
          </a:r>
          <a:r>
            <a:rPr lang="fr-FR" sz="2600" b="0" kern="1200"/>
            <a:t> Carte</a:t>
          </a:r>
          <a:endParaRPr lang="fr-FR" sz="2600" kern="1200"/>
        </a:p>
      </dsp:txBody>
      <dsp:txXfrm rot="-5400000">
        <a:off x="4113276" y="174731"/>
        <a:ext cx="7263426" cy="906954"/>
      </dsp:txXfrm>
    </dsp:sp>
    <dsp:sp modelId="{2C042D38-86FF-4B7F-B828-BAD36AB52CA3}">
      <dsp:nvSpPr>
        <dsp:cNvPr id="0" name=""/>
        <dsp:cNvSpPr/>
      </dsp:nvSpPr>
      <dsp:spPr>
        <a:xfrm>
          <a:off x="0" y="31"/>
          <a:ext cx="4113276" cy="1256353"/>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fr-FR" sz="4000" b="0" kern="1200" dirty="0"/>
            <a:t>Type de transfert </a:t>
          </a:r>
          <a:endParaRPr lang="fr-FR" sz="4000" kern="1200" dirty="0"/>
        </a:p>
      </dsp:txBody>
      <dsp:txXfrm>
        <a:off x="61330" y="61361"/>
        <a:ext cx="3990616" cy="1133693"/>
      </dsp:txXfrm>
    </dsp:sp>
    <dsp:sp modelId="{0AADD5F3-3649-413D-8FC5-005BF6C78635}">
      <dsp:nvSpPr>
        <dsp:cNvPr id="0" name=""/>
        <dsp:cNvSpPr/>
      </dsp:nvSpPr>
      <dsp:spPr>
        <a:xfrm rot="5400000">
          <a:off x="7266980" y="-1708865"/>
          <a:ext cx="1005082" cy="73124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Portail client</a:t>
          </a:r>
        </a:p>
        <a:p>
          <a:pPr marL="285750" lvl="1" indent="-285750" algn="l" defTabSz="1289050" rtl="0">
            <a:lnSpc>
              <a:spcPct val="90000"/>
            </a:lnSpc>
            <a:spcBef>
              <a:spcPct val="0"/>
            </a:spcBef>
            <a:spcAft>
              <a:spcPct val="15000"/>
            </a:spcAft>
            <a:buChar char="•"/>
          </a:pPr>
          <a:r>
            <a:rPr lang="fr-FR" sz="2900" kern="1200">
              <a:solidFill>
                <a:prstClr val="black">
                  <a:hueOff val="0"/>
                  <a:satOff val="0"/>
                  <a:lumOff val="0"/>
                  <a:alphaOff val="0"/>
                </a:prstClr>
              </a:solidFill>
              <a:latin typeface="Calibri"/>
              <a:ea typeface="+mn-ea"/>
              <a:cs typeface="+mn-cs"/>
            </a:rPr>
            <a:t>Application mobile</a:t>
          </a:r>
        </a:p>
      </dsp:txBody>
      <dsp:txXfrm rot="-5400000">
        <a:off x="4113276" y="1493903"/>
        <a:ext cx="7263426" cy="906954"/>
      </dsp:txXfrm>
    </dsp:sp>
    <dsp:sp modelId="{4B706802-4CE1-477B-AE6E-F0B129BAD6CA}">
      <dsp:nvSpPr>
        <dsp:cNvPr id="0" name=""/>
        <dsp:cNvSpPr/>
      </dsp:nvSpPr>
      <dsp:spPr>
        <a:xfrm>
          <a:off x="0" y="1319202"/>
          <a:ext cx="4113276" cy="1256353"/>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rtl="0">
            <a:lnSpc>
              <a:spcPct val="90000"/>
            </a:lnSpc>
            <a:spcBef>
              <a:spcPct val="0"/>
            </a:spcBef>
            <a:spcAft>
              <a:spcPct val="35000"/>
            </a:spcAft>
            <a:buNone/>
          </a:pPr>
          <a:r>
            <a:rPr lang="fr-FR" sz="4000" b="0" kern="1200"/>
            <a:t>Canal de transfert</a:t>
          </a:r>
          <a:endParaRPr lang="fr-FR" sz="4000" kern="1200"/>
        </a:p>
      </dsp:txBody>
      <dsp:txXfrm>
        <a:off x="61330" y="1380532"/>
        <a:ext cx="3990616" cy="11336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E4F9B-26A9-409D-AE44-02FB665C2651}">
      <dsp:nvSpPr>
        <dsp:cNvPr id="0" name=""/>
        <dsp:cNvSpPr/>
      </dsp:nvSpPr>
      <dsp:spPr>
        <a:xfrm rot="5400000">
          <a:off x="-835580" y="835580"/>
          <a:ext cx="5570538" cy="3899376"/>
        </a:xfrm>
        <a:prstGeom prst="chevron">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2533650" rtl="0">
            <a:lnSpc>
              <a:spcPct val="90000"/>
            </a:lnSpc>
            <a:spcBef>
              <a:spcPct val="0"/>
            </a:spcBef>
            <a:spcAft>
              <a:spcPct val="35000"/>
            </a:spcAft>
            <a:buNone/>
          </a:pPr>
          <a:r>
            <a:rPr lang="fr-FR" sz="5700" b="1" kern="1200" dirty="0"/>
            <a:t>Gestion des pompes</a:t>
          </a:r>
          <a:endParaRPr lang="fr-FR" sz="5700" kern="1200" dirty="0"/>
        </a:p>
      </dsp:txBody>
      <dsp:txXfrm rot="-5400000">
        <a:off x="1" y="1949687"/>
        <a:ext cx="3899376" cy="1671162"/>
      </dsp:txXfrm>
    </dsp:sp>
    <dsp:sp modelId="{299E3B04-6C0F-4F3D-AA9F-546967D5CEAE}">
      <dsp:nvSpPr>
        <dsp:cNvPr id="0" name=""/>
        <dsp:cNvSpPr/>
      </dsp:nvSpPr>
      <dsp:spPr>
        <a:xfrm rot="5400000">
          <a:off x="5852146" y="-1952770"/>
          <a:ext cx="3620849" cy="75263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2266950" rtl="0">
            <a:lnSpc>
              <a:spcPct val="90000"/>
            </a:lnSpc>
            <a:spcBef>
              <a:spcPct val="0"/>
            </a:spcBef>
            <a:spcAft>
              <a:spcPct val="15000"/>
            </a:spcAft>
            <a:buChar char="•"/>
          </a:pPr>
          <a:r>
            <a:rPr lang="fr-FR" sz="4000" kern="1200" dirty="0">
              <a:solidFill>
                <a:prstClr val="black">
                  <a:hueOff val="0"/>
                  <a:satOff val="0"/>
                  <a:lumOff val="0"/>
                  <a:alphaOff val="0"/>
                </a:prstClr>
              </a:solidFill>
              <a:latin typeface="Calibri"/>
              <a:ea typeface="+mn-ea"/>
              <a:cs typeface="+mn-cs"/>
            </a:rPr>
            <a:t>Par Fusion</a:t>
          </a:r>
        </a:p>
        <a:p>
          <a:pPr marL="285750" lvl="1" indent="-285750" algn="l" defTabSz="2266950" rtl="0">
            <a:lnSpc>
              <a:spcPct val="90000"/>
            </a:lnSpc>
            <a:spcBef>
              <a:spcPct val="0"/>
            </a:spcBef>
            <a:spcAft>
              <a:spcPct val="15000"/>
            </a:spcAft>
            <a:buChar char="•"/>
          </a:pPr>
          <a:r>
            <a:rPr lang="fr-FR" sz="4000" kern="1200" dirty="0">
              <a:solidFill>
                <a:prstClr val="black">
                  <a:hueOff val="0"/>
                  <a:satOff val="0"/>
                  <a:lumOff val="0"/>
                  <a:alphaOff val="0"/>
                </a:prstClr>
              </a:solidFill>
              <a:latin typeface="Calibri"/>
              <a:ea typeface="+mn-ea"/>
              <a:cs typeface="+mn-cs"/>
            </a:rPr>
            <a:t>Par PTS</a:t>
          </a:r>
        </a:p>
        <a:p>
          <a:pPr marL="285750" lvl="1" indent="-285750" algn="l" defTabSz="2266950" rtl="0">
            <a:lnSpc>
              <a:spcPct val="90000"/>
            </a:lnSpc>
            <a:spcBef>
              <a:spcPct val="0"/>
            </a:spcBef>
            <a:spcAft>
              <a:spcPct val="15000"/>
            </a:spcAft>
            <a:buChar char="•"/>
          </a:pPr>
          <a:r>
            <a:rPr lang="fr-FR" sz="4000" kern="1200" dirty="0">
              <a:solidFill>
                <a:prstClr val="black">
                  <a:hueOff val="0"/>
                  <a:satOff val="0"/>
                  <a:lumOff val="0"/>
                  <a:alphaOff val="0"/>
                </a:prstClr>
              </a:solidFill>
              <a:latin typeface="Calibri"/>
              <a:ea typeface="+mn-ea"/>
              <a:cs typeface="+mn-cs"/>
            </a:rPr>
            <a:t>Réconciliation des transactions entre Fusion/PTS et l’application OIL</a:t>
          </a:r>
        </a:p>
      </dsp:txBody>
      <dsp:txXfrm rot="-5400000">
        <a:off x="3899376" y="176755"/>
        <a:ext cx="7349635" cy="3267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26455-D2C1-4DAF-9230-7E106D06A50D}">
      <dsp:nvSpPr>
        <dsp:cNvPr id="0" name=""/>
        <dsp:cNvSpPr/>
      </dsp:nvSpPr>
      <dsp:spPr>
        <a:xfrm>
          <a:off x="2877" y="952100"/>
          <a:ext cx="4950793" cy="3143754"/>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D1AF15D-8D09-4293-B870-BF8C7C83A3EE}">
      <dsp:nvSpPr>
        <dsp:cNvPr id="0" name=""/>
        <dsp:cNvSpPr/>
      </dsp:nvSpPr>
      <dsp:spPr>
        <a:xfrm>
          <a:off x="552965" y="1474683"/>
          <a:ext cx="4950793" cy="314375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b="1" kern="1200" dirty="0"/>
            <a:t>Backoffice / Portail Client</a:t>
          </a:r>
        </a:p>
        <a:p>
          <a:pPr marL="0" lvl="0" indent="0" algn="l" defTabSz="1422400">
            <a:lnSpc>
              <a:spcPct val="90000"/>
            </a:lnSpc>
            <a:spcBef>
              <a:spcPct val="0"/>
            </a:spcBef>
            <a:spcAft>
              <a:spcPct val="35000"/>
            </a:spcAft>
            <a:buNone/>
          </a:pPr>
          <a:r>
            <a:rPr lang="fr-FR" sz="2400" kern="1200" dirty="0"/>
            <a:t>- Modules de pré-chargement</a:t>
          </a:r>
        </a:p>
        <a:p>
          <a:pPr marL="0" lvl="0" indent="0" algn="l" defTabSz="1422400">
            <a:lnSpc>
              <a:spcPct val="90000"/>
            </a:lnSpc>
            <a:spcBef>
              <a:spcPct val="0"/>
            </a:spcBef>
            <a:spcAft>
              <a:spcPct val="35000"/>
            </a:spcAft>
            <a:buNone/>
          </a:pPr>
          <a:r>
            <a:rPr lang="fr-FR" sz="2400" kern="1200" dirty="0"/>
            <a:t>- Budgets de performances</a:t>
          </a:r>
        </a:p>
        <a:p>
          <a:pPr marL="0" lvl="0" indent="0" algn="l" defTabSz="1422400">
            <a:lnSpc>
              <a:spcPct val="90000"/>
            </a:lnSpc>
            <a:spcBef>
              <a:spcPct val="0"/>
            </a:spcBef>
            <a:spcAft>
              <a:spcPct val="35000"/>
            </a:spcAft>
            <a:buNone/>
          </a:pPr>
          <a:r>
            <a:rPr lang="fr-FR" sz="2400" kern="1200" dirty="0"/>
            <a:t>- Eviter les fuites de mémoire</a:t>
          </a:r>
        </a:p>
      </dsp:txBody>
      <dsp:txXfrm>
        <a:off x="645042" y="1566760"/>
        <a:ext cx="4766639" cy="2959600"/>
      </dsp:txXfrm>
    </dsp:sp>
    <dsp:sp modelId="{AAD7E1E5-5A0F-455D-959F-F3A70AE46DAB}">
      <dsp:nvSpPr>
        <dsp:cNvPr id="0" name=""/>
        <dsp:cNvSpPr/>
      </dsp:nvSpPr>
      <dsp:spPr>
        <a:xfrm>
          <a:off x="6053847" y="952100"/>
          <a:ext cx="4818954" cy="2848649"/>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699613B-8695-4CDC-9E09-FA9C627649A2}">
      <dsp:nvSpPr>
        <dsp:cNvPr id="0" name=""/>
        <dsp:cNvSpPr/>
      </dsp:nvSpPr>
      <dsp:spPr>
        <a:xfrm>
          <a:off x="6603935" y="1474683"/>
          <a:ext cx="4818954" cy="284864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b="1" kern="1200" dirty="0"/>
            <a:t>API</a:t>
          </a:r>
          <a:endParaRPr lang="en-US" sz="2400" kern="1200" dirty="0">
            <a:solidFill>
              <a:prstClr val="black">
                <a:hueOff val="0"/>
                <a:satOff val="0"/>
                <a:lumOff val="0"/>
                <a:alphaOff val="0"/>
              </a:prstClr>
            </a:solidFill>
            <a:latin typeface="Calibri"/>
            <a:ea typeface="+mn-ea"/>
            <a:cs typeface="+mn-cs"/>
          </a:endParaRPr>
        </a:p>
        <a:p>
          <a:pPr marL="0" lvl="0" indent="0" algn="l" defTabSz="1422400">
            <a:lnSpc>
              <a:spcPct val="90000"/>
            </a:lnSpc>
            <a:spcBef>
              <a:spcPct val="0"/>
            </a:spcBef>
            <a:spcAft>
              <a:spcPct val="35000"/>
            </a:spcAft>
            <a:buNone/>
          </a:pPr>
          <a:r>
            <a:rPr lang="en-US" sz="2000" kern="1200" dirty="0">
              <a:solidFill>
                <a:prstClr val="black">
                  <a:hueOff val="0"/>
                  <a:satOff val="0"/>
                  <a:lumOff val="0"/>
                  <a:alphaOff val="0"/>
                </a:prstClr>
              </a:solidFill>
              <a:latin typeface="Calibri"/>
              <a:ea typeface="+mn-ea"/>
              <a:cs typeface="+mn-cs"/>
            </a:rPr>
            <a:t>- Augmenter la haute </a:t>
          </a:r>
          <a:r>
            <a:rPr lang="en-US" sz="2000" kern="1200" dirty="0" err="1">
              <a:solidFill>
                <a:prstClr val="black">
                  <a:hueOff val="0"/>
                  <a:satOff val="0"/>
                  <a:lumOff val="0"/>
                  <a:alphaOff val="0"/>
                </a:prstClr>
              </a:solidFill>
              <a:latin typeface="Calibri"/>
              <a:ea typeface="+mn-ea"/>
              <a:cs typeface="+mn-cs"/>
            </a:rPr>
            <a:t>disponibilité</a:t>
          </a:r>
          <a:endParaRPr lang="en-US" sz="2000" kern="1200" dirty="0">
            <a:solidFill>
              <a:prstClr val="black">
                <a:hueOff val="0"/>
                <a:satOff val="0"/>
                <a:lumOff val="0"/>
                <a:alphaOff val="0"/>
              </a:prstClr>
            </a:solidFill>
            <a:latin typeface="Calibri"/>
            <a:ea typeface="+mn-ea"/>
            <a:cs typeface="+mn-cs"/>
          </a:endParaRPr>
        </a:p>
        <a:p>
          <a:pPr marL="0" lvl="0" indent="0" algn="l" defTabSz="1422400">
            <a:lnSpc>
              <a:spcPct val="90000"/>
            </a:lnSpc>
            <a:spcBef>
              <a:spcPct val="0"/>
            </a:spcBef>
            <a:spcAft>
              <a:spcPct val="35000"/>
            </a:spcAft>
            <a:buNone/>
          </a:pPr>
          <a:r>
            <a:rPr lang="en-US" sz="2000" kern="1200" dirty="0">
              <a:solidFill>
                <a:prstClr val="black">
                  <a:hueOff val="0"/>
                  <a:satOff val="0"/>
                  <a:lumOff val="0"/>
                  <a:alphaOff val="0"/>
                </a:prstClr>
              </a:solidFill>
              <a:latin typeface="Calibri"/>
              <a:ea typeface="+mn-ea"/>
              <a:cs typeface="+mn-cs"/>
            </a:rPr>
            <a:t>- </a:t>
          </a:r>
          <a:r>
            <a:rPr lang="en-US" sz="2000" kern="1200" dirty="0" err="1">
              <a:solidFill>
                <a:prstClr val="black">
                  <a:hueOff val="0"/>
                  <a:satOff val="0"/>
                  <a:lumOff val="0"/>
                  <a:alphaOff val="0"/>
                </a:prstClr>
              </a:solidFill>
              <a:latin typeface="Calibri"/>
              <a:ea typeface="+mn-ea"/>
              <a:cs typeface="+mn-cs"/>
            </a:rPr>
            <a:t>Stratégie</a:t>
          </a:r>
          <a:r>
            <a:rPr lang="en-US" sz="2000" kern="1200" dirty="0">
              <a:solidFill>
                <a:prstClr val="black">
                  <a:hueOff val="0"/>
                  <a:satOff val="0"/>
                  <a:lumOff val="0"/>
                  <a:alphaOff val="0"/>
                </a:prstClr>
              </a:solidFill>
              <a:latin typeface="Calibri"/>
              <a:ea typeface="+mn-ea"/>
              <a:cs typeface="+mn-cs"/>
            </a:rPr>
            <a:t> de gestion de la </a:t>
          </a:r>
          <a:r>
            <a:rPr lang="en-US" sz="2000" kern="1200" dirty="0" err="1">
              <a:solidFill>
                <a:prstClr val="black">
                  <a:hueOff val="0"/>
                  <a:satOff val="0"/>
                  <a:lumOff val="0"/>
                  <a:alphaOff val="0"/>
                </a:prstClr>
              </a:solidFill>
              <a:latin typeface="Calibri"/>
              <a:ea typeface="+mn-ea"/>
              <a:cs typeface="+mn-cs"/>
            </a:rPr>
            <a:t>mémoire</a:t>
          </a:r>
          <a:r>
            <a:rPr lang="en-US" sz="2000" kern="1200" dirty="0">
              <a:solidFill>
                <a:prstClr val="black">
                  <a:hueOff val="0"/>
                  <a:satOff val="0"/>
                  <a:lumOff val="0"/>
                  <a:alphaOff val="0"/>
                </a:prstClr>
              </a:solidFill>
              <a:latin typeface="Calibri"/>
              <a:ea typeface="+mn-ea"/>
              <a:cs typeface="+mn-cs"/>
            </a:rPr>
            <a:t>  cache</a:t>
          </a:r>
        </a:p>
      </dsp:txBody>
      <dsp:txXfrm>
        <a:off x="6687369" y="1558117"/>
        <a:ext cx="4652086" cy="2681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1A6D1-F4C9-4F39-AD18-DB60EEEE45F4}">
      <dsp:nvSpPr>
        <dsp:cNvPr id="0" name=""/>
        <dsp:cNvSpPr/>
      </dsp:nvSpPr>
      <dsp:spPr>
        <a:xfrm>
          <a:off x="0" y="11310"/>
          <a:ext cx="11334116" cy="35568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66750" rtl="0">
            <a:lnSpc>
              <a:spcPct val="90000"/>
            </a:lnSpc>
            <a:spcBef>
              <a:spcPct val="0"/>
            </a:spcBef>
            <a:spcAft>
              <a:spcPct val="35000"/>
            </a:spcAft>
            <a:buNone/>
          </a:pPr>
          <a:r>
            <a:rPr lang="fr-FR" sz="1500" b="1" kern="1200" dirty="0"/>
            <a:t>Statistiques - </a:t>
          </a:r>
          <a:r>
            <a:rPr lang="fr-FR" sz="1400" b="1" kern="1200" dirty="0">
              <a:solidFill>
                <a:prstClr val="white"/>
              </a:solidFill>
              <a:latin typeface="Calibri"/>
              <a:ea typeface="+mn-ea"/>
              <a:cs typeface="+mn-cs"/>
            </a:rPr>
            <a:t>Editions</a:t>
          </a:r>
        </a:p>
      </dsp:txBody>
      <dsp:txXfrm>
        <a:off x="17363" y="28673"/>
        <a:ext cx="11299390" cy="320954"/>
      </dsp:txXfrm>
    </dsp:sp>
    <dsp:sp modelId="{3D8DE6CE-B86E-4500-B631-9A6CA1D2E295}">
      <dsp:nvSpPr>
        <dsp:cNvPr id="0" name=""/>
        <dsp:cNvSpPr/>
      </dsp:nvSpPr>
      <dsp:spPr>
        <a:xfrm>
          <a:off x="0" y="426268"/>
          <a:ext cx="11334116" cy="35568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66750" rtl="0">
            <a:lnSpc>
              <a:spcPct val="90000"/>
            </a:lnSpc>
            <a:spcBef>
              <a:spcPct val="0"/>
            </a:spcBef>
            <a:spcAft>
              <a:spcPct val="35000"/>
            </a:spcAft>
            <a:buNone/>
          </a:pPr>
          <a:r>
            <a:rPr lang="fr-FR" sz="1500" b="1" kern="1200" dirty="0">
              <a:solidFill>
                <a:prstClr val="white"/>
              </a:solidFill>
              <a:latin typeface="Calibri"/>
              <a:ea typeface="+mn-ea"/>
              <a:cs typeface="+mn-cs"/>
            </a:rPr>
            <a:t>Gestion des réclamations</a:t>
          </a:r>
        </a:p>
      </dsp:txBody>
      <dsp:txXfrm>
        <a:off x="17363" y="443631"/>
        <a:ext cx="11299390" cy="320954"/>
      </dsp:txXfrm>
    </dsp:sp>
    <dsp:sp modelId="{46E4DF45-5863-465E-9180-35C6399BADB1}">
      <dsp:nvSpPr>
        <dsp:cNvPr id="0" name=""/>
        <dsp:cNvSpPr/>
      </dsp:nvSpPr>
      <dsp:spPr>
        <a:xfrm>
          <a:off x="0" y="811322"/>
          <a:ext cx="11334116" cy="35568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66750" rtl="0">
            <a:lnSpc>
              <a:spcPct val="90000"/>
            </a:lnSpc>
            <a:spcBef>
              <a:spcPct val="0"/>
            </a:spcBef>
            <a:spcAft>
              <a:spcPct val="35000"/>
            </a:spcAft>
            <a:buNone/>
          </a:pPr>
          <a:r>
            <a:rPr lang="fr-FR" sz="1500" b="1" kern="1200" dirty="0"/>
            <a:t>Gestion des </a:t>
          </a:r>
          <a:r>
            <a:rPr lang="fr-FR" sz="1500" b="1" kern="1200" dirty="0">
              <a:solidFill>
                <a:prstClr val="white"/>
              </a:solidFill>
              <a:latin typeface="Calibri"/>
              <a:ea typeface="+mn-ea"/>
              <a:cs typeface="+mn-cs"/>
            </a:rPr>
            <a:t>pompes</a:t>
          </a:r>
        </a:p>
      </dsp:txBody>
      <dsp:txXfrm>
        <a:off x="17363" y="828685"/>
        <a:ext cx="11299390" cy="320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1A6D1-F4C9-4F39-AD18-DB60EEEE45F4}">
      <dsp:nvSpPr>
        <dsp:cNvPr id="0" name=""/>
        <dsp:cNvSpPr/>
      </dsp:nvSpPr>
      <dsp:spPr>
        <a:xfrm>
          <a:off x="0" y="91187"/>
          <a:ext cx="11314934" cy="33579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t>Gestion des stations</a:t>
          </a:r>
          <a:endParaRPr lang="fr-FR" sz="1400" kern="1200" dirty="0"/>
        </a:p>
      </dsp:txBody>
      <dsp:txXfrm>
        <a:off x="16392" y="107579"/>
        <a:ext cx="11282150" cy="303006"/>
      </dsp:txXfrm>
    </dsp:sp>
    <dsp:sp modelId="{3D8DE6CE-B86E-4500-B631-9A6CA1D2E295}">
      <dsp:nvSpPr>
        <dsp:cNvPr id="0" name=""/>
        <dsp:cNvSpPr/>
      </dsp:nvSpPr>
      <dsp:spPr>
        <a:xfrm>
          <a:off x="0" y="447156"/>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t>Gestion des clients (</a:t>
          </a:r>
          <a:r>
            <a:rPr lang="fr-FR" sz="1400" b="1" kern="1200" dirty="0">
              <a:solidFill>
                <a:prstClr val="white"/>
              </a:solidFill>
              <a:latin typeface="Calibri"/>
              <a:ea typeface="+mn-ea"/>
              <a:cs typeface="+mn-cs"/>
            </a:rPr>
            <a:t>B2B</a:t>
          </a:r>
          <a:r>
            <a:rPr lang="fr-FR" sz="1400" b="1" kern="1200" dirty="0"/>
            <a:t>)</a:t>
          </a:r>
          <a:endParaRPr lang="fr-FR" sz="1400" kern="1200" dirty="0"/>
        </a:p>
      </dsp:txBody>
      <dsp:txXfrm>
        <a:off x="16392" y="463548"/>
        <a:ext cx="11282150" cy="303006"/>
      </dsp:txXfrm>
    </dsp:sp>
    <dsp:sp modelId="{46E4DF45-5863-465E-9180-35C6399BADB1}">
      <dsp:nvSpPr>
        <dsp:cNvPr id="0" name=""/>
        <dsp:cNvSpPr/>
      </dsp:nvSpPr>
      <dsp:spPr>
        <a:xfrm>
          <a:off x="0" y="823266"/>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t>Gestion des porteurs (B2C ou </a:t>
          </a:r>
          <a:r>
            <a:rPr lang="fr-FR" sz="1400" b="1" kern="1200" dirty="0">
              <a:solidFill>
                <a:prstClr val="white"/>
              </a:solidFill>
              <a:latin typeface="Calibri"/>
              <a:ea typeface="+mn-ea"/>
              <a:cs typeface="+mn-cs"/>
            </a:rPr>
            <a:t>B2B2C</a:t>
          </a:r>
          <a:r>
            <a:rPr lang="fr-FR" sz="1400" b="1" kern="1200" dirty="0"/>
            <a:t>)</a:t>
          </a:r>
          <a:endParaRPr lang="fr-FR" sz="1400" kern="1200" dirty="0"/>
        </a:p>
      </dsp:txBody>
      <dsp:txXfrm>
        <a:off x="16392" y="839658"/>
        <a:ext cx="11282150" cy="303006"/>
      </dsp:txXfrm>
    </dsp:sp>
    <dsp:sp modelId="{2CA58BAD-C6B3-4546-A867-F6620767CA85}">
      <dsp:nvSpPr>
        <dsp:cNvPr id="0" name=""/>
        <dsp:cNvSpPr/>
      </dsp:nvSpPr>
      <dsp:spPr>
        <a:xfrm>
          <a:off x="0" y="1199376"/>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a:solidFill>
                <a:prstClr val="white"/>
              </a:solidFill>
              <a:latin typeface="Calibri"/>
              <a:ea typeface="+mn-ea"/>
              <a:cs typeface="+mn-cs"/>
            </a:rPr>
            <a:t>Gestion des comptes</a:t>
          </a:r>
        </a:p>
      </dsp:txBody>
      <dsp:txXfrm>
        <a:off x="16392" y="1215768"/>
        <a:ext cx="11282150" cy="303006"/>
      </dsp:txXfrm>
    </dsp:sp>
    <dsp:sp modelId="{1EF2C778-14B3-4CFA-9F33-AFE21CB66ADD}">
      <dsp:nvSpPr>
        <dsp:cNvPr id="0" name=""/>
        <dsp:cNvSpPr/>
      </dsp:nvSpPr>
      <dsp:spPr>
        <a:xfrm>
          <a:off x="0" y="1575486"/>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a:solidFill>
                <a:prstClr val="white"/>
              </a:solidFill>
              <a:latin typeface="Calibri"/>
              <a:ea typeface="+mn-ea"/>
              <a:cs typeface="+mn-cs"/>
            </a:rPr>
            <a:t>Gestion des cartes</a:t>
          </a:r>
        </a:p>
      </dsp:txBody>
      <dsp:txXfrm>
        <a:off x="16392" y="1591878"/>
        <a:ext cx="11282150" cy="303006"/>
      </dsp:txXfrm>
    </dsp:sp>
    <dsp:sp modelId="{F1059581-AC0E-43FF-9484-DE6B3B4EF182}">
      <dsp:nvSpPr>
        <dsp:cNvPr id="0" name=""/>
        <dsp:cNvSpPr/>
      </dsp:nvSpPr>
      <dsp:spPr>
        <a:xfrm>
          <a:off x="0" y="1951596"/>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t>Gestions des </a:t>
          </a:r>
          <a:r>
            <a:rPr lang="fr-FR" sz="1400" b="1" kern="1200" dirty="0">
              <a:solidFill>
                <a:prstClr val="white"/>
              </a:solidFill>
              <a:latin typeface="Calibri"/>
              <a:ea typeface="+mn-ea"/>
              <a:cs typeface="+mn-cs"/>
            </a:rPr>
            <a:t>transactions</a:t>
          </a:r>
        </a:p>
      </dsp:txBody>
      <dsp:txXfrm>
        <a:off x="16392" y="1967988"/>
        <a:ext cx="11282150" cy="303006"/>
      </dsp:txXfrm>
    </dsp:sp>
    <dsp:sp modelId="{3E5C51B2-AE80-47E2-A480-49948F80E08A}">
      <dsp:nvSpPr>
        <dsp:cNvPr id="0" name=""/>
        <dsp:cNvSpPr/>
      </dsp:nvSpPr>
      <dsp:spPr>
        <a:xfrm>
          <a:off x="0" y="2365468"/>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Gestion des terminaux</a:t>
          </a:r>
        </a:p>
      </dsp:txBody>
      <dsp:txXfrm>
        <a:off x="16392" y="2381860"/>
        <a:ext cx="11282150" cy="303006"/>
      </dsp:txXfrm>
    </dsp:sp>
    <dsp:sp modelId="{DA506BC7-38B9-4FCC-9013-A21F427D7867}">
      <dsp:nvSpPr>
        <dsp:cNvPr id="0" name=""/>
        <dsp:cNvSpPr/>
      </dsp:nvSpPr>
      <dsp:spPr>
        <a:xfrm>
          <a:off x="0" y="2766167"/>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Gestion des commandes</a:t>
          </a:r>
        </a:p>
      </dsp:txBody>
      <dsp:txXfrm>
        <a:off x="16392" y="2782559"/>
        <a:ext cx="11282150" cy="303006"/>
      </dsp:txXfrm>
    </dsp:sp>
    <dsp:sp modelId="{FC53BC85-9AC0-4A72-B3A3-68EC3E0F3FC6}">
      <dsp:nvSpPr>
        <dsp:cNvPr id="0" name=""/>
        <dsp:cNvSpPr/>
      </dsp:nvSpPr>
      <dsp:spPr>
        <a:xfrm>
          <a:off x="0" y="3141985"/>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Facturation</a:t>
          </a:r>
        </a:p>
      </dsp:txBody>
      <dsp:txXfrm>
        <a:off x="16392" y="3158377"/>
        <a:ext cx="11282150" cy="303006"/>
      </dsp:txXfrm>
    </dsp:sp>
    <dsp:sp modelId="{1B8E5CD4-0232-440E-AC73-FDE8D8E1EEA8}">
      <dsp:nvSpPr>
        <dsp:cNvPr id="0" name=""/>
        <dsp:cNvSpPr/>
      </dsp:nvSpPr>
      <dsp:spPr>
        <a:xfrm>
          <a:off x="0" y="3520106"/>
          <a:ext cx="11314934" cy="335790"/>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prstClr val="white"/>
              </a:solidFill>
              <a:latin typeface="Calibri"/>
              <a:ea typeface="+mn-ea"/>
              <a:cs typeface="+mn-cs"/>
            </a:rPr>
            <a:t>Paramètres</a:t>
          </a:r>
        </a:p>
      </dsp:txBody>
      <dsp:txXfrm>
        <a:off x="16392" y="3536498"/>
        <a:ext cx="11282150" cy="3030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E1100-0EDB-4BD2-8EE5-3B2D29DD246B}">
      <dsp:nvSpPr>
        <dsp:cNvPr id="0" name=""/>
        <dsp:cNvSpPr/>
      </dsp:nvSpPr>
      <dsp:spPr>
        <a:xfrm>
          <a:off x="4224208" y="1988618"/>
          <a:ext cx="131221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Back-Office</a:t>
          </a:r>
        </a:p>
      </dsp:txBody>
      <dsp:txXfrm>
        <a:off x="4416377" y="2180787"/>
        <a:ext cx="927875" cy="927875"/>
      </dsp:txXfrm>
    </dsp:sp>
    <dsp:sp modelId="{077EE60B-D7E5-416C-AF79-2C37704DA74B}">
      <dsp:nvSpPr>
        <dsp:cNvPr id="0" name=""/>
        <dsp:cNvSpPr/>
      </dsp:nvSpPr>
      <dsp:spPr>
        <a:xfrm rot="16200000">
          <a:off x="4552204" y="1648408"/>
          <a:ext cx="656220" cy="24199"/>
        </a:xfrm>
        <a:custGeom>
          <a:avLst/>
          <a:gdLst/>
          <a:ahLst/>
          <a:cxnLst/>
          <a:rect l="0" t="0" r="0" b="0"/>
          <a:pathLst>
            <a:path>
              <a:moveTo>
                <a:pt x="0" y="12099"/>
              </a:moveTo>
              <a:lnTo>
                <a:pt x="656220"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dirty="0">
            <a:solidFill>
              <a:prstClr val="black">
                <a:hueOff val="0"/>
                <a:satOff val="0"/>
                <a:lumOff val="0"/>
                <a:alphaOff val="0"/>
              </a:prstClr>
            </a:solidFill>
            <a:latin typeface="Calibri"/>
            <a:ea typeface="+mn-ea"/>
            <a:cs typeface="+mn-cs"/>
          </a:endParaRPr>
        </a:p>
      </dsp:txBody>
      <dsp:txXfrm>
        <a:off x="4863909" y="1644102"/>
        <a:ext cx="32811" cy="32811"/>
      </dsp:txXfrm>
    </dsp:sp>
    <dsp:sp modelId="{2CD0F6A5-08F7-470C-9532-6803B93D7402}">
      <dsp:nvSpPr>
        <dsp:cNvPr id="0" name=""/>
        <dsp:cNvSpPr/>
      </dsp:nvSpPr>
      <dsp:spPr>
        <a:xfrm>
          <a:off x="4224208" y="20183"/>
          <a:ext cx="1312213" cy="1312213"/>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Gestion Porteur</a:t>
          </a:r>
        </a:p>
        <a:p>
          <a:pPr marL="0" lvl="0" indent="0" algn="ctr" defTabSz="800100">
            <a:lnSpc>
              <a:spcPct val="90000"/>
            </a:lnSpc>
            <a:spcBef>
              <a:spcPct val="0"/>
            </a:spcBef>
            <a:spcAft>
              <a:spcPct val="35000"/>
            </a:spcAft>
            <a:buNone/>
          </a:pPr>
          <a:r>
            <a:rPr lang="fr-FR" sz="1800" kern="1200" dirty="0"/>
            <a:t>(B2C &amp; B2B2C)</a:t>
          </a:r>
        </a:p>
      </dsp:txBody>
      <dsp:txXfrm>
        <a:off x="4416377" y="212352"/>
        <a:ext cx="927875" cy="927875"/>
      </dsp:txXfrm>
    </dsp:sp>
    <dsp:sp modelId="{25FA4EFB-B1A9-4549-A803-FBF9EBB5EAC8}">
      <dsp:nvSpPr>
        <dsp:cNvPr id="0" name=""/>
        <dsp:cNvSpPr/>
      </dsp:nvSpPr>
      <dsp:spPr>
        <a:xfrm rot="13114286">
          <a:off x="3782712" y="2018976"/>
          <a:ext cx="656220" cy="24199"/>
        </a:xfrm>
        <a:custGeom>
          <a:avLst/>
          <a:gdLst/>
          <a:ahLst/>
          <a:cxnLst/>
          <a:rect l="0" t="0" r="0" b="0"/>
          <a:pathLst>
            <a:path>
              <a:moveTo>
                <a:pt x="0" y="12099"/>
              </a:moveTo>
              <a:lnTo>
                <a:pt x="656220"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sp:txBody>
      <dsp:txXfrm rot="10800000">
        <a:off x="4094417" y="2014670"/>
        <a:ext cx="32811" cy="32811"/>
      </dsp:txXfrm>
    </dsp:sp>
    <dsp:sp modelId="{14847A48-B1ED-4671-A81E-F3ECAE4BCA67}">
      <dsp:nvSpPr>
        <dsp:cNvPr id="0" name=""/>
        <dsp:cNvSpPr/>
      </dsp:nvSpPr>
      <dsp:spPr>
        <a:xfrm>
          <a:off x="2685223" y="761319"/>
          <a:ext cx="131221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Gestion</a:t>
          </a:r>
        </a:p>
        <a:p>
          <a:pPr marL="0" lvl="0" indent="0" algn="ctr" defTabSz="800100">
            <a:lnSpc>
              <a:spcPct val="90000"/>
            </a:lnSpc>
            <a:spcBef>
              <a:spcPct val="0"/>
            </a:spcBef>
            <a:spcAft>
              <a:spcPct val="35000"/>
            </a:spcAft>
            <a:buNone/>
          </a:pPr>
          <a:r>
            <a:rPr lang="fr-FR" sz="1800" kern="1200" dirty="0"/>
            <a:t>Affiliation (Station)</a:t>
          </a:r>
        </a:p>
      </dsp:txBody>
      <dsp:txXfrm>
        <a:off x="2877392" y="953488"/>
        <a:ext cx="927875" cy="927875"/>
      </dsp:txXfrm>
    </dsp:sp>
    <dsp:sp modelId="{491F0573-ACE7-41FF-88F8-12C3B7191541}">
      <dsp:nvSpPr>
        <dsp:cNvPr id="0" name=""/>
        <dsp:cNvSpPr/>
      </dsp:nvSpPr>
      <dsp:spPr>
        <a:xfrm rot="10028571">
          <a:off x="3592663" y="2851634"/>
          <a:ext cx="656220" cy="24199"/>
        </a:xfrm>
        <a:custGeom>
          <a:avLst/>
          <a:gdLst/>
          <a:ahLst/>
          <a:cxnLst/>
          <a:rect l="0" t="0" r="0" b="0"/>
          <a:pathLst>
            <a:path>
              <a:moveTo>
                <a:pt x="0" y="12099"/>
              </a:moveTo>
              <a:lnTo>
                <a:pt x="656220"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sp:txBody>
      <dsp:txXfrm rot="10800000">
        <a:off x="3904368" y="2847328"/>
        <a:ext cx="32811" cy="32811"/>
      </dsp:txXfrm>
    </dsp:sp>
    <dsp:sp modelId="{74B5AB4E-CFCB-4FC0-9B1E-281A697F6474}">
      <dsp:nvSpPr>
        <dsp:cNvPr id="0" name=""/>
        <dsp:cNvSpPr/>
      </dsp:nvSpPr>
      <dsp:spPr>
        <a:xfrm>
          <a:off x="2305125" y="2426636"/>
          <a:ext cx="131221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Gestion Carte</a:t>
          </a:r>
        </a:p>
      </dsp:txBody>
      <dsp:txXfrm>
        <a:off x="2497294" y="2618805"/>
        <a:ext cx="927875" cy="927875"/>
      </dsp:txXfrm>
    </dsp:sp>
    <dsp:sp modelId="{B7F07043-A5E4-4CE9-9B5B-88EEC44EDF11}">
      <dsp:nvSpPr>
        <dsp:cNvPr id="0" name=""/>
        <dsp:cNvSpPr/>
      </dsp:nvSpPr>
      <dsp:spPr>
        <a:xfrm rot="6905798">
          <a:off x="4154282" y="3511508"/>
          <a:ext cx="628794" cy="24199"/>
        </a:xfrm>
        <a:custGeom>
          <a:avLst/>
          <a:gdLst/>
          <a:ahLst/>
          <a:cxnLst/>
          <a:rect l="0" t="0" r="0" b="0"/>
          <a:pathLst>
            <a:path>
              <a:moveTo>
                <a:pt x="0" y="12099"/>
              </a:moveTo>
              <a:lnTo>
                <a:pt x="628794"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sp:txBody>
      <dsp:txXfrm rot="10800000">
        <a:off x="4452959" y="3507887"/>
        <a:ext cx="31439" cy="31439"/>
      </dsp:txXfrm>
    </dsp:sp>
    <dsp:sp modelId="{34F14214-D495-4B49-A2BC-6CB68EDF2B8E}">
      <dsp:nvSpPr>
        <dsp:cNvPr id="0" name=""/>
        <dsp:cNvSpPr/>
      </dsp:nvSpPr>
      <dsp:spPr>
        <a:xfrm>
          <a:off x="3386802" y="3748474"/>
          <a:ext cx="133852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Gestion Transactions</a:t>
          </a:r>
        </a:p>
      </dsp:txBody>
      <dsp:txXfrm>
        <a:off x="3582824" y="3940643"/>
        <a:ext cx="946479" cy="927875"/>
      </dsp:txXfrm>
    </dsp:sp>
    <dsp:sp modelId="{D98D2C3A-DF6C-4F2C-9C81-40A29DB6E49D}">
      <dsp:nvSpPr>
        <dsp:cNvPr id="0" name=""/>
        <dsp:cNvSpPr/>
      </dsp:nvSpPr>
      <dsp:spPr>
        <a:xfrm rot="3857143">
          <a:off x="4979240" y="3519374"/>
          <a:ext cx="656220" cy="24199"/>
        </a:xfrm>
        <a:custGeom>
          <a:avLst/>
          <a:gdLst/>
          <a:ahLst/>
          <a:cxnLst/>
          <a:rect l="0" t="0" r="0" b="0"/>
          <a:pathLst>
            <a:path>
              <a:moveTo>
                <a:pt x="0" y="12099"/>
              </a:moveTo>
              <a:lnTo>
                <a:pt x="656220"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sp:txBody>
      <dsp:txXfrm>
        <a:off x="5290945" y="3515068"/>
        <a:ext cx="32811" cy="32811"/>
      </dsp:txXfrm>
    </dsp:sp>
    <dsp:sp modelId="{A1550B06-207E-4431-AA70-87E54CC85FF0}">
      <dsp:nvSpPr>
        <dsp:cNvPr id="0" name=""/>
        <dsp:cNvSpPr/>
      </dsp:nvSpPr>
      <dsp:spPr>
        <a:xfrm>
          <a:off x="5078279" y="3762116"/>
          <a:ext cx="131221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t>Gestion </a:t>
          </a:r>
          <a:r>
            <a:rPr lang="fr-FR" sz="1800" kern="1200" dirty="0">
              <a:solidFill>
                <a:prstClr val="white"/>
              </a:solidFill>
              <a:latin typeface="Calibri"/>
              <a:ea typeface="+mn-ea"/>
              <a:cs typeface="+mn-cs"/>
            </a:rPr>
            <a:t>Rechargements</a:t>
          </a:r>
        </a:p>
      </dsp:txBody>
      <dsp:txXfrm>
        <a:off x="5270448" y="3954285"/>
        <a:ext cx="927875" cy="927875"/>
      </dsp:txXfrm>
    </dsp:sp>
    <dsp:sp modelId="{F9468238-E644-4F9F-92F6-E62EF1F1E2D4}">
      <dsp:nvSpPr>
        <dsp:cNvPr id="0" name=""/>
        <dsp:cNvSpPr/>
      </dsp:nvSpPr>
      <dsp:spPr>
        <a:xfrm rot="771429">
          <a:off x="5511745" y="2851634"/>
          <a:ext cx="656220" cy="24199"/>
        </a:xfrm>
        <a:custGeom>
          <a:avLst/>
          <a:gdLst/>
          <a:ahLst/>
          <a:cxnLst/>
          <a:rect l="0" t="0" r="0" b="0"/>
          <a:pathLst>
            <a:path>
              <a:moveTo>
                <a:pt x="0" y="12099"/>
              </a:moveTo>
              <a:lnTo>
                <a:pt x="656220"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solidFill>
              <a:prstClr val="black">
                <a:hueOff val="0"/>
                <a:satOff val="0"/>
                <a:lumOff val="0"/>
                <a:alphaOff val="0"/>
              </a:prstClr>
            </a:solidFill>
            <a:latin typeface="Calibri"/>
            <a:ea typeface="+mn-ea"/>
            <a:cs typeface="+mn-cs"/>
          </a:endParaRPr>
        </a:p>
      </dsp:txBody>
      <dsp:txXfrm>
        <a:off x="5823450" y="2847328"/>
        <a:ext cx="32811" cy="32811"/>
      </dsp:txXfrm>
    </dsp:sp>
    <dsp:sp modelId="{2F2B6D4C-18EA-49EB-9ABB-76B882389F8D}">
      <dsp:nvSpPr>
        <dsp:cNvPr id="0" name=""/>
        <dsp:cNvSpPr/>
      </dsp:nvSpPr>
      <dsp:spPr>
        <a:xfrm>
          <a:off x="6143290" y="2426636"/>
          <a:ext cx="131221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solidFill>
                <a:prstClr val="white"/>
              </a:solidFill>
              <a:latin typeface="Calibri"/>
              <a:ea typeface="+mn-ea"/>
              <a:cs typeface="+mn-cs"/>
            </a:rPr>
            <a:t>Gestion Comptes</a:t>
          </a:r>
        </a:p>
      </dsp:txBody>
      <dsp:txXfrm>
        <a:off x="6335459" y="2618805"/>
        <a:ext cx="927875" cy="927875"/>
      </dsp:txXfrm>
    </dsp:sp>
    <dsp:sp modelId="{2D397B18-4F19-4D47-9EE4-9040D3455C78}">
      <dsp:nvSpPr>
        <dsp:cNvPr id="0" name=""/>
        <dsp:cNvSpPr/>
      </dsp:nvSpPr>
      <dsp:spPr>
        <a:xfrm rot="19285714">
          <a:off x="5321696" y="2018976"/>
          <a:ext cx="656220" cy="24199"/>
        </a:xfrm>
        <a:custGeom>
          <a:avLst/>
          <a:gdLst/>
          <a:ahLst/>
          <a:cxnLst/>
          <a:rect l="0" t="0" r="0" b="0"/>
          <a:pathLst>
            <a:path>
              <a:moveTo>
                <a:pt x="0" y="12099"/>
              </a:moveTo>
              <a:lnTo>
                <a:pt x="656220" y="12099"/>
              </a:lnTo>
            </a:path>
          </a:pathLst>
        </a:cu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633401" y="2014670"/>
        <a:ext cx="32811" cy="32811"/>
      </dsp:txXfrm>
    </dsp:sp>
    <dsp:sp modelId="{8A28EAF2-41B7-48C0-9C46-B6965050ED4E}">
      <dsp:nvSpPr>
        <dsp:cNvPr id="0" name=""/>
        <dsp:cNvSpPr/>
      </dsp:nvSpPr>
      <dsp:spPr>
        <a:xfrm>
          <a:off x="5763192" y="761319"/>
          <a:ext cx="1312213" cy="1312213"/>
        </a:xfrm>
        <a:prstGeom prst="ellipse">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a:solidFill>
                <a:prstClr val="white"/>
              </a:solidFill>
              <a:latin typeface="Calibri"/>
              <a:ea typeface="+mn-ea"/>
              <a:cs typeface="+mn-cs"/>
            </a:rPr>
            <a:t>Gestion Client</a:t>
          </a:r>
        </a:p>
        <a:p>
          <a:pPr marL="0" lvl="0" indent="0" algn="ctr" defTabSz="800100">
            <a:lnSpc>
              <a:spcPct val="90000"/>
            </a:lnSpc>
            <a:spcBef>
              <a:spcPct val="0"/>
            </a:spcBef>
            <a:spcAft>
              <a:spcPct val="35000"/>
            </a:spcAft>
            <a:buNone/>
          </a:pPr>
          <a:r>
            <a:rPr lang="fr-FR" sz="1800" kern="1200">
              <a:solidFill>
                <a:prstClr val="white"/>
              </a:solidFill>
              <a:latin typeface="Calibri"/>
              <a:ea typeface="+mn-ea"/>
              <a:cs typeface="+mn-cs"/>
            </a:rPr>
            <a:t>(B2B)</a:t>
          </a:r>
          <a:endParaRPr lang="fr-FR" sz="1800" kern="1200" dirty="0">
            <a:solidFill>
              <a:prstClr val="white"/>
            </a:solidFill>
            <a:latin typeface="Calibri"/>
            <a:ea typeface="+mn-ea"/>
            <a:cs typeface="+mn-cs"/>
          </a:endParaRPr>
        </a:p>
      </dsp:txBody>
      <dsp:txXfrm>
        <a:off x="5955361" y="953488"/>
        <a:ext cx="927875" cy="927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E2F58-E77C-4DF1-97BE-BED6A549435B}">
      <dsp:nvSpPr>
        <dsp:cNvPr id="0" name=""/>
        <dsp:cNvSpPr/>
      </dsp:nvSpPr>
      <dsp:spPr>
        <a:xfrm rot="16200000">
          <a:off x="-1687028" y="1693310"/>
          <a:ext cx="5591175" cy="2204553"/>
        </a:xfrm>
        <a:prstGeom prst="flowChartManualOperati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788" bIns="0" numCol="1" spcCol="1270" anchor="t" anchorCtr="0">
          <a:noAutofit/>
        </a:bodyPr>
        <a:lstStyle/>
        <a:p>
          <a:pPr marL="0" lvl="0" indent="0" algn="l" defTabSz="1155700" rtl="0">
            <a:lnSpc>
              <a:spcPct val="90000"/>
            </a:lnSpc>
            <a:spcBef>
              <a:spcPct val="0"/>
            </a:spcBef>
            <a:spcAft>
              <a:spcPct val="35000"/>
            </a:spcAft>
            <a:buNone/>
          </a:pPr>
          <a:r>
            <a:rPr lang="fr-FR" sz="2600" b="1" kern="1200" dirty="0"/>
            <a:t>Gestion multi-niveaux des clients:</a:t>
          </a:r>
          <a:endParaRPr lang="fr-FR" sz="2600" kern="1200" dirty="0"/>
        </a:p>
        <a:p>
          <a:pPr marL="228600" lvl="1" indent="-228600" algn="l" defTabSz="889000" rtl="0">
            <a:lnSpc>
              <a:spcPct val="90000"/>
            </a:lnSpc>
            <a:spcBef>
              <a:spcPct val="0"/>
            </a:spcBef>
            <a:spcAft>
              <a:spcPct val="15000"/>
            </a:spcAft>
            <a:buChar char="•"/>
          </a:pPr>
          <a:r>
            <a:rPr lang="fr-FR" sz="2000" kern="1200"/>
            <a:t>4 niveaux gérés de manière dynamique</a:t>
          </a:r>
        </a:p>
        <a:p>
          <a:pPr marL="228600" lvl="1" indent="-228600" algn="l" defTabSz="889000" rtl="0">
            <a:lnSpc>
              <a:spcPct val="90000"/>
            </a:lnSpc>
            <a:spcBef>
              <a:spcPct val="0"/>
            </a:spcBef>
            <a:spcAft>
              <a:spcPct val="15000"/>
            </a:spcAft>
            <a:buChar char="•"/>
          </a:pPr>
          <a:endParaRPr lang="fr-FR" sz="2000" kern="1200"/>
        </a:p>
      </dsp:txBody>
      <dsp:txXfrm rot="5400000">
        <a:off x="6283" y="1118234"/>
        <a:ext cx="2204553" cy="3354705"/>
      </dsp:txXfrm>
    </dsp:sp>
    <dsp:sp modelId="{E2B4B41D-A402-42FD-A3CA-5FD3539A5AF6}">
      <dsp:nvSpPr>
        <dsp:cNvPr id="0" name=""/>
        <dsp:cNvSpPr/>
      </dsp:nvSpPr>
      <dsp:spPr>
        <a:xfrm rot="16200000">
          <a:off x="682867" y="1693310"/>
          <a:ext cx="5591175" cy="2204553"/>
        </a:xfrm>
        <a:prstGeom prst="flowChartManualOperati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788" bIns="0" numCol="1" spcCol="1270" anchor="ctr" anchorCtr="0">
          <a:noAutofit/>
        </a:bodyPr>
        <a:lstStyle/>
        <a:p>
          <a:pPr marL="0" lvl="0" indent="0" algn="ctr" defTabSz="1155700" rtl="0">
            <a:lnSpc>
              <a:spcPct val="90000"/>
            </a:lnSpc>
            <a:spcBef>
              <a:spcPct val="0"/>
            </a:spcBef>
            <a:spcAft>
              <a:spcPct val="35000"/>
            </a:spcAft>
            <a:buNone/>
          </a:pPr>
          <a:r>
            <a:rPr lang="fr-FR" sz="2600" kern="1200"/>
            <a:t>Client</a:t>
          </a:r>
        </a:p>
      </dsp:txBody>
      <dsp:txXfrm rot="5400000">
        <a:off x="2376178" y="1118234"/>
        <a:ext cx="2204553" cy="3354705"/>
      </dsp:txXfrm>
    </dsp:sp>
    <dsp:sp modelId="{02426DB0-8F32-40C1-B185-8AE1C6292588}">
      <dsp:nvSpPr>
        <dsp:cNvPr id="0" name=""/>
        <dsp:cNvSpPr/>
      </dsp:nvSpPr>
      <dsp:spPr>
        <a:xfrm rot="16200000">
          <a:off x="3052762" y="1693310"/>
          <a:ext cx="5591175" cy="2204553"/>
        </a:xfrm>
        <a:prstGeom prst="flowChartManualOperati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788" bIns="0" numCol="1" spcCol="1270" anchor="ctr" anchorCtr="0">
          <a:noAutofit/>
        </a:bodyPr>
        <a:lstStyle/>
        <a:p>
          <a:pPr marL="0" lvl="0" indent="0" algn="ctr" defTabSz="1155700" rtl="0">
            <a:lnSpc>
              <a:spcPct val="90000"/>
            </a:lnSpc>
            <a:spcBef>
              <a:spcPct val="0"/>
            </a:spcBef>
            <a:spcAft>
              <a:spcPct val="35000"/>
            </a:spcAft>
            <a:buNone/>
          </a:pPr>
          <a:r>
            <a:rPr lang="fr-FR" sz="2600" kern="1200"/>
            <a:t>Département</a:t>
          </a:r>
        </a:p>
      </dsp:txBody>
      <dsp:txXfrm rot="5400000">
        <a:off x="4746073" y="1118234"/>
        <a:ext cx="2204553" cy="3354705"/>
      </dsp:txXfrm>
    </dsp:sp>
    <dsp:sp modelId="{F66A07EB-1BB6-4BDE-B59F-6E05E2DA1E36}">
      <dsp:nvSpPr>
        <dsp:cNvPr id="0" name=""/>
        <dsp:cNvSpPr/>
      </dsp:nvSpPr>
      <dsp:spPr>
        <a:xfrm rot="16200000">
          <a:off x="5422657" y="1693310"/>
          <a:ext cx="5591175" cy="2204553"/>
        </a:xfrm>
        <a:prstGeom prst="flowChartManualOperati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788" bIns="0" numCol="1" spcCol="1270" anchor="ctr" anchorCtr="0">
          <a:noAutofit/>
        </a:bodyPr>
        <a:lstStyle/>
        <a:p>
          <a:pPr marL="0" lvl="0" indent="0" algn="ctr" defTabSz="1155700" rtl="0">
            <a:lnSpc>
              <a:spcPct val="90000"/>
            </a:lnSpc>
            <a:spcBef>
              <a:spcPct val="0"/>
            </a:spcBef>
            <a:spcAft>
              <a:spcPct val="35000"/>
            </a:spcAft>
            <a:buNone/>
          </a:pPr>
          <a:r>
            <a:rPr lang="fr-FR" sz="2600" kern="1200"/>
            <a:t>Service</a:t>
          </a:r>
        </a:p>
      </dsp:txBody>
      <dsp:txXfrm rot="5400000">
        <a:off x="7115968" y="1118234"/>
        <a:ext cx="2204553" cy="3354705"/>
      </dsp:txXfrm>
    </dsp:sp>
    <dsp:sp modelId="{2436B642-2740-4044-83EC-EC8BE5AB1DE5}">
      <dsp:nvSpPr>
        <dsp:cNvPr id="0" name=""/>
        <dsp:cNvSpPr/>
      </dsp:nvSpPr>
      <dsp:spPr>
        <a:xfrm rot="16200000">
          <a:off x="7792553" y="1693310"/>
          <a:ext cx="5591175" cy="2204553"/>
        </a:xfrm>
        <a:prstGeom prst="flowChartManualOperati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788" bIns="0" numCol="1" spcCol="1270" anchor="ctr" anchorCtr="0">
          <a:noAutofit/>
        </a:bodyPr>
        <a:lstStyle/>
        <a:p>
          <a:pPr marL="0" lvl="0" indent="0" algn="ctr" defTabSz="1155700" rtl="0">
            <a:lnSpc>
              <a:spcPct val="90000"/>
            </a:lnSpc>
            <a:spcBef>
              <a:spcPct val="0"/>
            </a:spcBef>
            <a:spcAft>
              <a:spcPct val="35000"/>
            </a:spcAft>
            <a:buNone/>
          </a:pPr>
          <a:r>
            <a:rPr lang="fr-FR" sz="2600" kern="1200"/>
            <a:t>Porteur et/ou véhicule</a:t>
          </a:r>
        </a:p>
      </dsp:txBody>
      <dsp:txXfrm rot="5400000">
        <a:off x="9485864" y="1118234"/>
        <a:ext cx="2204553" cy="33547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5F330-9CE7-47EA-8630-14D008FCDC39}">
      <dsp:nvSpPr>
        <dsp:cNvPr id="0" name=""/>
        <dsp:cNvSpPr/>
      </dsp:nvSpPr>
      <dsp:spPr>
        <a:xfrm rot="5400000">
          <a:off x="5541306" y="-870976"/>
          <a:ext cx="4456430" cy="7312490"/>
        </a:xfrm>
        <a:prstGeom prst="round2SameRect">
          <a:avLst/>
        </a:prstGeom>
        <a:solidFill>
          <a:schemeClr val="accent6">
            <a:lumMod val="60000"/>
            <a:lumOff val="40000"/>
            <a:alpha val="90000"/>
          </a:scheme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rtl="0">
            <a:lnSpc>
              <a:spcPct val="90000"/>
            </a:lnSpc>
            <a:spcBef>
              <a:spcPct val="0"/>
            </a:spcBef>
            <a:spcAft>
              <a:spcPct val="15000"/>
            </a:spcAft>
            <a:buChar char="•"/>
          </a:pPr>
          <a:r>
            <a:rPr lang="fr-FR" sz="3600" kern="1200" dirty="0"/>
            <a:t>Un client ou un porteur peux avoir:</a:t>
          </a:r>
        </a:p>
        <a:p>
          <a:pPr marL="571500" lvl="2" indent="-285750" algn="l" defTabSz="1600200" rtl="0">
            <a:lnSpc>
              <a:spcPct val="90000"/>
            </a:lnSpc>
            <a:spcBef>
              <a:spcPct val="0"/>
            </a:spcBef>
            <a:spcAft>
              <a:spcPct val="15000"/>
            </a:spcAft>
            <a:buChar char="•"/>
          </a:pPr>
          <a:r>
            <a:rPr lang="fr-FR" sz="3600" kern="1200" dirty="0"/>
            <a:t>Une ou plusieurs cartes</a:t>
          </a:r>
        </a:p>
        <a:p>
          <a:pPr marL="571500" lvl="2" indent="-285750" algn="l" defTabSz="1600200" rtl="0">
            <a:lnSpc>
              <a:spcPct val="90000"/>
            </a:lnSpc>
            <a:spcBef>
              <a:spcPct val="0"/>
            </a:spcBef>
            <a:spcAft>
              <a:spcPct val="15000"/>
            </a:spcAft>
            <a:buChar char="•"/>
          </a:pPr>
          <a:r>
            <a:rPr lang="fr-FR" sz="3600" kern="1200" dirty="0"/>
            <a:t>Un ou plusieurs sous-comptes</a:t>
          </a:r>
        </a:p>
        <a:p>
          <a:pPr marL="285750" lvl="1" indent="-285750" algn="l" defTabSz="1600200" rtl="0">
            <a:lnSpc>
              <a:spcPct val="90000"/>
            </a:lnSpc>
            <a:spcBef>
              <a:spcPct val="0"/>
            </a:spcBef>
            <a:spcAft>
              <a:spcPct val="15000"/>
            </a:spcAft>
            <a:buChar char="•"/>
          </a:pPr>
          <a:r>
            <a:rPr lang="fr-FR" sz="3600" kern="1200" dirty="0"/>
            <a:t>De manière implicite chaque carte possède un compte</a:t>
          </a:r>
        </a:p>
        <a:p>
          <a:pPr marL="285750" lvl="1" indent="-285750" algn="l" defTabSz="1600200" rtl="0">
            <a:lnSpc>
              <a:spcPct val="90000"/>
            </a:lnSpc>
            <a:spcBef>
              <a:spcPct val="0"/>
            </a:spcBef>
            <a:spcAft>
              <a:spcPct val="15000"/>
            </a:spcAft>
            <a:buChar char="•"/>
          </a:pPr>
          <a:r>
            <a:rPr lang="fr-FR" sz="3600" kern="1200" dirty="0"/>
            <a:t>Les opérations financière sont gérées au niveau des comptes</a:t>
          </a:r>
        </a:p>
      </dsp:txBody>
      <dsp:txXfrm rot="-5400000">
        <a:off x="4113277" y="774598"/>
        <a:ext cx="7094945" cy="4021340"/>
      </dsp:txXfrm>
    </dsp:sp>
    <dsp:sp modelId="{5AB1B749-13C2-4A65-87F3-3419E164AA71}">
      <dsp:nvSpPr>
        <dsp:cNvPr id="0" name=""/>
        <dsp:cNvSpPr/>
      </dsp:nvSpPr>
      <dsp:spPr>
        <a:xfrm>
          <a:off x="0" y="0"/>
          <a:ext cx="4113276" cy="5570538"/>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fr-FR" sz="3900" b="1" kern="1200" dirty="0"/>
            <a:t>Fonctionnement des comptes</a:t>
          </a:r>
          <a:endParaRPr lang="fr-FR" sz="3900" kern="1200" dirty="0"/>
        </a:p>
      </dsp:txBody>
      <dsp:txXfrm>
        <a:off x="200794" y="200794"/>
        <a:ext cx="3711688" cy="51689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5B182-8E70-4D9D-8C88-13CB17C32672}">
      <dsp:nvSpPr>
        <dsp:cNvPr id="0" name=""/>
        <dsp:cNvSpPr/>
      </dsp:nvSpPr>
      <dsp:spPr>
        <a:xfrm rot="5400000">
          <a:off x="5541306" y="-870976"/>
          <a:ext cx="4456430" cy="7312490"/>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289050" rtl="0">
            <a:lnSpc>
              <a:spcPct val="90000"/>
            </a:lnSpc>
            <a:spcBef>
              <a:spcPct val="0"/>
            </a:spcBef>
            <a:spcAft>
              <a:spcPct val="15000"/>
            </a:spcAft>
            <a:buChar char="•"/>
          </a:pPr>
          <a:r>
            <a:rPr lang="fr-FR" sz="2900" kern="1200" dirty="0"/>
            <a:t>Une carte est « un véhicule » par lequel le porteur réalise une transaction d’achat en station</a:t>
          </a:r>
        </a:p>
        <a:p>
          <a:pPr marL="285750" lvl="1" indent="-285750" algn="l" defTabSz="1289050" rtl="0">
            <a:lnSpc>
              <a:spcPct val="90000"/>
            </a:lnSpc>
            <a:spcBef>
              <a:spcPct val="0"/>
            </a:spcBef>
            <a:spcAft>
              <a:spcPct val="15000"/>
            </a:spcAft>
            <a:buChar char="•"/>
          </a:pPr>
          <a:r>
            <a:rPr lang="fr-FR" sz="2900" kern="1200" dirty="0"/>
            <a:t>C’est un canal transactionnel</a:t>
          </a:r>
        </a:p>
        <a:p>
          <a:pPr marL="285750" lvl="1" indent="-285750" algn="l" defTabSz="1289050" rtl="0">
            <a:lnSpc>
              <a:spcPct val="90000"/>
            </a:lnSpc>
            <a:spcBef>
              <a:spcPct val="0"/>
            </a:spcBef>
            <a:spcAft>
              <a:spcPct val="15000"/>
            </a:spcAft>
            <a:buChar char="•"/>
          </a:pPr>
          <a:r>
            <a:rPr lang="fr-FR" sz="2900" kern="1200"/>
            <a:t>Une carte est obligatoirement rattachée à un compte</a:t>
          </a:r>
        </a:p>
        <a:p>
          <a:pPr marL="285750" lvl="1" indent="-285750" algn="l" defTabSz="1289050" rtl="0">
            <a:lnSpc>
              <a:spcPct val="90000"/>
            </a:lnSpc>
            <a:spcBef>
              <a:spcPct val="0"/>
            </a:spcBef>
            <a:spcAft>
              <a:spcPct val="15000"/>
            </a:spcAft>
            <a:buChar char="•"/>
          </a:pPr>
          <a:r>
            <a:rPr lang="fr-FR" sz="2900" kern="1200"/>
            <a:t>Une carte suit un cycle de vie de sa création jusqu’à son expiration ou mise en opposition définitive</a:t>
          </a:r>
        </a:p>
      </dsp:txBody>
      <dsp:txXfrm rot="-5400000">
        <a:off x="4113277" y="774598"/>
        <a:ext cx="7094945" cy="4021340"/>
      </dsp:txXfrm>
    </dsp:sp>
    <dsp:sp modelId="{E4A82F08-BED6-4B8B-BFC1-A0B50F5E38F0}">
      <dsp:nvSpPr>
        <dsp:cNvPr id="0" name=""/>
        <dsp:cNvSpPr/>
      </dsp:nvSpPr>
      <dsp:spPr>
        <a:xfrm>
          <a:off x="0" y="0"/>
          <a:ext cx="4113276" cy="5570538"/>
        </a:xfrm>
        <a:prstGeom prst="roundRect">
          <a:avLst/>
        </a:prstGeom>
        <a:solidFill>
          <a:srgbClr val="00206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fr-FR" sz="3900" b="1" kern="1200" dirty="0">
              <a:solidFill>
                <a:prstClr val="white"/>
              </a:solidFill>
              <a:latin typeface="Calibri"/>
              <a:ea typeface="+mn-ea"/>
              <a:cs typeface="+mn-cs"/>
            </a:rPr>
            <a:t>Gestion des cartes</a:t>
          </a:r>
        </a:p>
      </dsp:txBody>
      <dsp:txXfrm>
        <a:off x="200794" y="200794"/>
        <a:ext cx="3711688" cy="51689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E4F9B-26A9-409D-AE44-02FB665C2651}">
      <dsp:nvSpPr>
        <dsp:cNvPr id="0" name=""/>
        <dsp:cNvSpPr/>
      </dsp:nvSpPr>
      <dsp:spPr>
        <a:xfrm rot="5400000">
          <a:off x="-833949" y="839386"/>
          <a:ext cx="5559663" cy="3891764"/>
        </a:xfrm>
        <a:prstGeom prst="chevron">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rtl="0">
            <a:lnSpc>
              <a:spcPct val="90000"/>
            </a:lnSpc>
            <a:spcBef>
              <a:spcPct val="0"/>
            </a:spcBef>
            <a:spcAft>
              <a:spcPct val="35000"/>
            </a:spcAft>
            <a:buNone/>
          </a:pPr>
          <a:r>
            <a:rPr lang="fr-FR" sz="3800" b="1" kern="1200"/>
            <a:t>Gestion multi-niveaux des stations</a:t>
          </a:r>
          <a:endParaRPr lang="fr-FR" sz="3800" kern="1200"/>
        </a:p>
      </dsp:txBody>
      <dsp:txXfrm rot="-5400000">
        <a:off x="1" y="1951318"/>
        <a:ext cx="3891764" cy="1667899"/>
      </dsp:txXfrm>
    </dsp:sp>
    <dsp:sp modelId="{299E3B04-6C0F-4F3D-AA9F-546967D5CEAE}">
      <dsp:nvSpPr>
        <dsp:cNvPr id="0" name=""/>
        <dsp:cNvSpPr/>
      </dsp:nvSpPr>
      <dsp:spPr>
        <a:xfrm rot="5400000">
          <a:off x="5851875" y="-1954673"/>
          <a:ext cx="3613781" cy="7534002"/>
        </a:xfrm>
        <a:prstGeom prst="round2SameRect">
          <a:avLst/>
        </a:prstGeom>
        <a:solidFill>
          <a:srgbClr val="A5CCE6">
            <a:lumMod val="60000"/>
            <a:lumOff val="40000"/>
            <a:alpha val="90000"/>
          </a:srgbClr>
        </a:solidFill>
        <a:ln w="254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2266950" rtl="0">
            <a:lnSpc>
              <a:spcPct val="90000"/>
            </a:lnSpc>
            <a:spcBef>
              <a:spcPct val="0"/>
            </a:spcBef>
            <a:spcAft>
              <a:spcPct val="15000"/>
            </a:spcAft>
            <a:buChar char="•"/>
          </a:pPr>
          <a:r>
            <a:rPr lang="fr-FR" sz="5100" kern="1200" dirty="0">
              <a:solidFill>
                <a:prstClr val="black">
                  <a:hueOff val="0"/>
                  <a:satOff val="0"/>
                  <a:lumOff val="0"/>
                  <a:alphaOff val="0"/>
                </a:prstClr>
              </a:solidFill>
              <a:latin typeface="Calibri"/>
              <a:ea typeface="+mn-ea"/>
              <a:cs typeface="+mn-cs"/>
            </a:rPr>
            <a:t>Exploitant du système</a:t>
          </a:r>
        </a:p>
        <a:p>
          <a:pPr marL="285750" lvl="1" indent="-285750" algn="l" defTabSz="2266950" rtl="0">
            <a:lnSpc>
              <a:spcPct val="90000"/>
            </a:lnSpc>
            <a:spcBef>
              <a:spcPct val="0"/>
            </a:spcBef>
            <a:spcAft>
              <a:spcPct val="15000"/>
            </a:spcAft>
            <a:buChar char="•"/>
          </a:pPr>
          <a:r>
            <a:rPr lang="fr-FR" sz="5100" kern="1200" dirty="0"/>
            <a:t>Réseau pétrolier</a:t>
          </a:r>
        </a:p>
        <a:p>
          <a:pPr marL="285750" lvl="1" indent="-285750" algn="l" defTabSz="2266950" rtl="0">
            <a:lnSpc>
              <a:spcPct val="90000"/>
            </a:lnSpc>
            <a:spcBef>
              <a:spcPct val="0"/>
            </a:spcBef>
            <a:spcAft>
              <a:spcPct val="15000"/>
            </a:spcAft>
            <a:buChar char="•"/>
          </a:pPr>
          <a:r>
            <a:rPr lang="fr-FR" sz="5100" kern="1200"/>
            <a:t>Station</a:t>
          </a:r>
        </a:p>
        <a:p>
          <a:pPr marL="285750" lvl="1" indent="-285750" algn="l" defTabSz="2266950" rtl="0">
            <a:lnSpc>
              <a:spcPct val="90000"/>
            </a:lnSpc>
            <a:spcBef>
              <a:spcPct val="0"/>
            </a:spcBef>
            <a:spcAft>
              <a:spcPct val="15000"/>
            </a:spcAft>
            <a:buChar char="•"/>
          </a:pPr>
          <a:r>
            <a:rPr lang="fr-FR" sz="5100" kern="1200"/>
            <a:t>Terminal</a:t>
          </a:r>
        </a:p>
      </dsp:txBody>
      <dsp:txXfrm rot="-5400000">
        <a:off x="3891765" y="181847"/>
        <a:ext cx="7357592" cy="32609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C6BA2-E260-4854-867A-E131A39CE704}" type="datetimeFigureOut">
              <a:rPr lang="fr-FR" smtClean="0"/>
              <a:t>13/07/2022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948A2-8933-492E-BA12-6E9743FE6D76}" type="slidenum">
              <a:rPr lang="fr-FR" smtClean="0"/>
              <a:t>‹#›</a:t>
            </a:fld>
            <a:endParaRPr lang="fr-FR"/>
          </a:p>
        </p:txBody>
      </p:sp>
    </p:spTree>
    <p:extLst>
      <p:ext uri="{BB962C8B-B14F-4D97-AF65-F5344CB8AC3E}">
        <p14:creationId xmlns:p14="http://schemas.microsoft.com/office/powerpoint/2010/main" val="305859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liance template">
    <p:spTree>
      <p:nvGrpSpPr>
        <p:cNvPr id="1" name=""/>
        <p:cNvGrpSpPr/>
        <p:nvPr/>
      </p:nvGrpSpPr>
      <p:grpSpPr>
        <a:xfrm>
          <a:off x="0" y="0"/>
          <a:ext cx="0" cy="0"/>
          <a:chOff x="0" y="0"/>
          <a:chExt cx="0" cy="0"/>
        </a:xfrm>
      </p:grpSpPr>
      <p:sp>
        <p:nvSpPr>
          <p:cNvPr id="7" name="Freeform 5"/>
          <p:cNvSpPr>
            <a:spLocks/>
          </p:cNvSpPr>
          <p:nvPr/>
        </p:nvSpPr>
        <p:spPr bwMode="auto">
          <a:xfrm>
            <a:off x="0" y="4359275"/>
            <a:ext cx="12192000" cy="768350"/>
          </a:xfrm>
          <a:custGeom>
            <a:avLst/>
            <a:gdLst>
              <a:gd name="T0" fmla="*/ 2147483647 w 5760"/>
              <a:gd name="T1" fmla="*/ 0 h 484"/>
              <a:gd name="T2" fmla="*/ 0 w 5760"/>
              <a:gd name="T3" fmla="*/ 2147483647 h 484"/>
              <a:gd name="T4" fmla="*/ 0 w 5760"/>
              <a:gd name="T5" fmla="*/ 2147483647 h 484"/>
              <a:gd name="T6" fmla="*/ 2147483647 w 5760"/>
              <a:gd name="T7" fmla="*/ 2147483647 h 484"/>
              <a:gd name="T8" fmla="*/ 2147483647 w 5760"/>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484">
                <a:moveTo>
                  <a:pt x="5760" y="0"/>
                </a:moveTo>
                <a:lnTo>
                  <a:pt x="0" y="201"/>
                </a:lnTo>
                <a:lnTo>
                  <a:pt x="0" y="484"/>
                </a:lnTo>
                <a:lnTo>
                  <a:pt x="5760" y="484"/>
                </a:lnTo>
                <a:lnTo>
                  <a:pt x="5760" y="0"/>
                </a:lnTo>
                <a:close/>
              </a:path>
            </a:pathLst>
          </a:custGeom>
          <a:solidFill>
            <a:schemeClr val="bg1">
              <a:alpha val="50195"/>
            </a:schemeClr>
          </a:solidFill>
          <a:ln w="9525">
            <a:noFill/>
            <a:round/>
            <a:headEnd/>
            <a:tailEnd/>
          </a:ln>
        </p:spPr>
        <p:txBody>
          <a:bodyPr/>
          <a:lstStyle/>
          <a:p>
            <a:endParaRPr lang="fr-FR" sz="1800"/>
          </a:p>
        </p:txBody>
      </p:sp>
      <p:sp>
        <p:nvSpPr>
          <p:cNvPr id="8" name="Freeform 10"/>
          <p:cNvSpPr>
            <a:spLocks/>
          </p:cNvSpPr>
          <p:nvPr/>
        </p:nvSpPr>
        <p:spPr bwMode="auto">
          <a:xfrm>
            <a:off x="-10583" y="5121276"/>
            <a:ext cx="12217401" cy="430213"/>
          </a:xfrm>
          <a:custGeom>
            <a:avLst/>
            <a:gdLst>
              <a:gd name="T0" fmla="*/ 2147483647 w 17316"/>
              <a:gd name="T1" fmla="*/ 2147483647 h 813"/>
              <a:gd name="T2" fmla="*/ 0 w 17316"/>
              <a:gd name="T3" fmla="*/ 2147483647 h 813"/>
              <a:gd name="T4" fmla="*/ 0 w 17316"/>
              <a:gd name="T5" fmla="*/ 0 h 813"/>
              <a:gd name="T6" fmla="*/ 2147483647 w 17316"/>
              <a:gd name="T7" fmla="*/ 0 h 813"/>
              <a:gd name="T8" fmla="*/ 2147483647 w 17316"/>
              <a:gd name="T9" fmla="*/ 2147483647 h 8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16" h="813">
                <a:moveTo>
                  <a:pt x="17316" y="209"/>
                </a:moveTo>
                <a:lnTo>
                  <a:pt x="0" y="813"/>
                </a:lnTo>
                <a:lnTo>
                  <a:pt x="0" y="0"/>
                </a:lnTo>
                <a:lnTo>
                  <a:pt x="17316" y="0"/>
                </a:lnTo>
                <a:lnTo>
                  <a:pt x="17316" y="209"/>
                </a:lnTo>
                <a:close/>
              </a:path>
            </a:pathLst>
          </a:custGeom>
          <a:solidFill>
            <a:srgbClr val="C8BEAA"/>
          </a:solidFill>
          <a:ln w="9525">
            <a:noFill/>
            <a:round/>
            <a:headEnd/>
            <a:tailEnd/>
          </a:ln>
        </p:spPr>
        <p:txBody>
          <a:bodyPr/>
          <a:lstStyle/>
          <a:p>
            <a:endParaRPr lang="fr-FR" sz="1800"/>
          </a:p>
        </p:txBody>
      </p:sp>
      <p:sp>
        <p:nvSpPr>
          <p:cNvPr id="21" name="Picture Placeholder 20"/>
          <p:cNvSpPr>
            <a:spLocks noGrp="1"/>
          </p:cNvSpPr>
          <p:nvPr>
            <p:ph type="pic" sz="quarter" idx="13"/>
          </p:nvPr>
        </p:nvSpPr>
        <p:spPr>
          <a:xfrm>
            <a:off x="0" y="1685925"/>
            <a:ext cx="12192000" cy="3438000"/>
          </a:xfrm>
          <a:solidFill>
            <a:schemeClr val="accent3">
              <a:lumMod val="20000"/>
              <a:lumOff val="80000"/>
            </a:schemeClr>
          </a:solidFill>
          <a:ln>
            <a:solidFill>
              <a:schemeClr val="accent3">
                <a:lumMod val="20000"/>
                <a:lumOff val="80000"/>
              </a:schemeClr>
            </a:solidFill>
          </a:ln>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2" name="Title 1"/>
          <p:cNvSpPr>
            <a:spLocks noGrp="1"/>
          </p:cNvSpPr>
          <p:nvPr>
            <p:ph type="ctrTitle"/>
          </p:nvPr>
        </p:nvSpPr>
        <p:spPr>
          <a:xfrm>
            <a:off x="575387" y="401757"/>
            <a:ext cx="11035275" cy="969031"/>
          </a:xfrm>
        </p:spPr>
        <p:txBody>
          <a:bodyPr>
            <a:noAutofit/>
          </a:bodyPr>
          <a:lstStyle>
            <a:lvl1pPr algn="r">
              <a:lnSpc>
                <a:spcPct val="84000"/>
              </a:lnSpc>
              <a:defRPr sz="3200">
                <a:solidFill>
                  <a:srgbClr val="002060"/>
                </a:solidFill>
                <a:latin typeface="Calibri" pitchFamily="34" charset="0"/>
                <a:cs typeface="Calibri" pitchFamily="34" charset="0"/>
              </a:defRPr>
            </a:lvl1pPr>
          </a:lstStyle>
          <a:p>
            <a:r>
              <a:rPr lang="fr-FR" noProof="0"/>
              <a:t>Modifiez le style du titre</a:t>
            </a:r>
            <a:endParaRPr lang="de-DE" noProof="0" dirty="0"/>
          </a:p>
        </p:txBody>
      </p:sp>
      <p:sp>
        <p:nvSpPr>
          <p:cNvPr id="3" name="Subtitle 2"/>
          <p:cNvSpPr>
            <a:spLocks noGrp="1"/>
          </p:cNvSpPr>
          <p:nvPr>
            <p:ph type="subTitle" idx="1"/>
          </p:nvPr>
        </p:nvSpPr>
        <p:spPr>
          <a:xfrm>
            <a:off x="575387" y="4653136"/>
            <a:ext cx="11041227" cy="409600"/>
          </a:xfrm>
        </p:spPr>
        <p:txBody>
          <a:bodyPr anchor="b" anchorCtr="0">
            <a:normAutofit/>
          </a:bodyPr>
          <a:lstStyle>
            <a:lvl1pPr marL="0" indent="0" algn="l">
              <a:lnSpc>
                <a:spcPct val="100000"/>
              </a:lnSpc>
              <a:buNone/>
              <a:defRPr sz="17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endParaRPr lang="de-DE" noProof="0"/>
          </a:p>
        </p:txBody>
      </p:sp>
      <p:sp>
        <p:nvSpPr>
          <p:cNvPr id="10" name="Text Placeholder 9"/>
          <p:cNvSpPr>
            <a:spLocks noGrp="1"/>
          </p:cNvSpPr>
          <p:nvPr>
            <p:ph type="body" sz="quarter" idx="14"/>
          </p:nvPr>
        </p:nvSpPr>
        <p:spPr>
          <a:xfrm>
            <a:off x="575387" y="5663962"/>
            <a:ext cx="7925147" cy="288032"/>
          </a:xfrm>
        </p:spPr>
        <p:txBody>
          <a:bodyPr anchor="b" anchorCtr="0">
            <a:normAutofit/>
          </a:bodyPr>
          <a:lstStyle>
            <a:lvl1pPr>
              <a:defRPr sz="1700" b="1"/>
            </a:lvl1pPr>
          </a:lstStyle>
          <a:p>
            <a:pPr lvl="0"/>
            <a:r>
              <a:rPr lang="fr-FR"/>
              <a:t>Modifiez les styles du texte du masque</a:t>
            </a:r>
          </a:p>
        </p:txBody>
      </p:sp>
      <p:sp>
        <p:nvSpPr>
          <p:cNvPr id="17" name="Text Placeholder 16"/>
          <p:cNvSpPr>
            <a:spLocks noGrp="1"/>
          </p:cNvSpPr>
          <p:nvPr>
            <p:ph type="body" sz="quarter" idx="18"/>
          </p:nvPr>
        </p:nvSpPr>
        <p:spPr>
          <a:xfrm>
            <a:off x="575387" y="5991225"/>
            <a:ext cx="7925147" cy="579438"/>
          </a:xfrm>
        </p:spPr>
        <p:txBody>
          <a:bodyPr>
            <a:normAutofit/>
          </a:bodyPr>
          <a:lstStyle>
            <a:lvl1pPr>
              <a:spcBef>
                <a:spcPts val="0"/>
              </a:spcBef>
              <a:defRPr sz="1500" baseline="0"/>
            </a:lvl1pPr>
            <a:lvl2pPr marL="0" indent="0">
              <a:buNone/>
              <a:defRPr/>
            </a:lvl2pPr>
          </a:lstStyle>
          <a:p>
            <a:pPr lvl="0"/>
            <a:r>
              <a:rPr lang="fr-FR"/>
              <a:t>Modifiez les styles du texte du masque</a:t>
            </a:r>
          </a:p>
        </p:txBody>
      </p:sp>
      <p:sp>
        <p:nvSpPr>
          <p:cNvPr id="11" name="Date Placeholder 11"/>
          <p:cNvSpPr>
            <a:spLocks noGrp="1"/>
          </p:cNvSpPr>
          <p:nvPr>
            <p:ph type="dt" sz="half" idx="19"/>
          </p:nvPr>
        </p:nvSpPr>
        <p:spPr/>
        <p:txBody>
          <a:bodyPr/>
          <a:lstStyle>
            <a:lvl1pPr>
              <a:defRPr/>
            </a:lvl1pPr>
          </a:lstStyle>
          <a:p>
            <a:fld id="{19E81EE9-2C82-4746-B371-91C0E0E38C30}" type="datetime1">
              <a:rPr lang="fr-FR" smtClean="0"/>
              <a:t>13/07/2022</a:t>
            </a:fld>
            <a:endParaRPr lang="fr-FR"/>
          </a:p>
        </p:txBody>
      </p:sp>
      <p:sp>
        <p:nvSpPr>
          <p:cNvPr id="12" name="Footer Placeholder 12"/>
          <p:cNvSpPr>
            <a:spLocks noGrp="1"/>
          </p:cNvSpPr>
          <p:nvPr>
            <p:ph type="ftr" sz="quarter" idx="20"/>
          </p:nvPr>
        </p:nvSpPr>
        <p:spPr/>
        <p:txBody>
          <a:bodyPr/>
          <a:lstStyle>
            <a:lvl1pPr>
              <a:defRPr>
                <a:solidFill>
                  <a:schemeClr val="bg1"/>
                </a:solidFill>
              </a:defRPr>
            </a:lvl1pPr>
          </a:lstStyle>
          <a:p>
            <a:endParaRPr lang="fr-FR"/>
          </a:p>
        </p:txBody>
      </p:sp>
      <p:sp>
        <p:nvSpPr>
          <p:cNvPr id="13" name="Slide Number Placeholder 13"/>
          <p:cNvSpPr>
            <a:spLocks noGrp="1"/>
          </p:cNvSpPr>
          <p:nvPr>
            <p:ph type="sldNum" sz="quarter" idx="21"/>
          </p:nvPr>
        </p:nvSpPr>
        <p:spPr/>
        <p:txBody>
          <a:bodyPr/>
          <a:lstStyle>
            <a:lvl1pPr>
              <a:defRPr>
                <a:solidFill>
                  <a:schemeClr val="bg1"/>
                </a:solidFill>
              </a:defRPr>
            </a:lvl1pPr>
          </a:lstStyle>
          <a:p>
            <a:fld id="{0A417A42-B026-4298-8A0A-605C3B9E5F89}" type="slidenum">
              <a:rPr lang="fr-FR" smtClean="0"/>
              <a:t>‹#›</a:t>
            </a:fld>
            <a:endParaRPr lang="fr-FR"/>
          </a:p>
        </p:txBody>
      </p:sp>
      <p:pic>
        <p:nvPicPr>
          <p:cNvPr id="14" name="Image 13" descr="C:\Users\karim\AppData\Local\Microsoft\Windows\Temporary Internet Files\Content.Word\logo_Allianc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3240" y="5516563"/>
            <a:ext cx="1498600" cy="1054100"/>
          </a:xfrm>
          <a:prstGeom prst="rect">
            <a:avLst/>
          </a:prstGeom>
          <a:noFill/>
          <a:ln>
            <a:noFill/>
          </a:ln>
        </p:spPr>
      </p:pic>
    </p:spTree>
    <p:extLst>
      <p:ext uri="{BB962C8B-B14F-4D97-AF65-F5344CB8AC3E}">
        <p14:creationId xmlns:p14="http://schemas.microsoft.com/office/powerpoint/2010/main" val="416003784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Textboxes over horizontal Textbox">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8" name="Text Placeholder 26"/>
          <p:cNvSpPr>
            <a:spLocks noGrp="1"/>
          </p:cNvSpPr>
          <p:nvPr>
            <p:ph type="body" sz="quarter" idx="14"/>
          </p:nvPr>
        </p:nvSpPr>
        <p:spPr>
          <a:xfrm>
            <a:off x="387350" y="1000878"/>
            <a:ext cx="5588001"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9" name="Text Placeholder 31"/>
          <p:cNvSpPr>
            <a:spLocks noGrp="1"/>
          </p:cNvSpPr>
          <p:nvPr>
            <p:ph type="body" sz="quarter" idx="15"/>
          </p:nvPr>
        </p:nvSpPr>
        <p:spPr>
          <a:xfrm>
            <a:off x="387351" y="1383078"/>
            <a:ext cx="5588000" cy="2317385"/>
          </a:xfrm>
          <a:solidFill>
            <a:schemeClr val="accent3">
              <a:alpha val="14902"/>
            </a:scheme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0" name="Text Placeholder 26"/>
          <p:cNvSpPr>
            <a:spLocks noGrp="1"/>
          </p:cNvSpPr>
          <p:nvPr>
            <p:ph type="body" sz="quarter" idx="16"/>
          </p:nvPr>
        </p:nvSpPr>
        <p:spPr>
          <a:xfrm>
            <a:off x="6216651" y="1000878"/>
            <a:ext cx="5583765"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3" name="Text Placeholder 31"/>
          <p:cNvSpPr>
            <a:spLocks noGrp="1"/>
          </p:cNvSpPr>
          <p:nvPr>
            <p:ph type="body" sz="quarter" idx="17"/>
          </p:nvPr>
        </p:nvSpPr>
        <p:spPr>
          <a:xfrm>
            <a:off x="6216651" y="1383078"/>
            <a:ext cx="5583767" cy="2317385"/>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26" name="Text Placeholder 26"/>
          <p:cNvSpPr>
            <a:spLocks noGrp="1"/>
          </p:cNvSpPr>
          <p:nvPr>
            <p:ph type="body" sz="quarter" idx="18"/>
          </p:nvPr>
        </p:nvSpPr>
        <p:spPr>
          <a:xfrm>
            <a:off x="387351" y="3872841"/>
            <a:ext cx="11413068" cy="378732"/>
          </a:xfrm>
          <a:solidFill>
            <a:schemeClr val="accent5"/>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7" name="Text Placeholder 31"/>
          <p:cNvSpPr>
            <a:spLocks noGrp="1"/>
          </p:cNvSpPr>
          <p:nvPr>
            <p:ph type="body" sz="quarter" idx="19"/>
          </p:nvPr>
        </p:nvSpPr>
        <p:spPr>
          <a:xfrm>
            <a:off x="387352" y="4255041"/>
            <a:ext cx="11413065" cy="2317385"/>
          </a:xfrm>
          <a:solidFill>
            <a:schemeClr val="accent5">
              <a:alpha val="14902"/>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11" name="Date Placeholder 3"/>
          <p:cNvSpPr>
            <a:spLocks noGrp="1"/>
          </p:cNvSpPr>
          <p:nvPr>
            <p:ph type="dt" sz="half" idx="20"/>
          </p:nvPr>
        </p:nvSpPr>
        <p:spPr/>
        <p:txBody>
          <a:bodyPr/>
          <a:lstStyle>
            <a:lvl1pPr>
              <a:defRPr/>
            </a:lvl1pPr>
          </a:lstStyle>
          <a:p>
            <a:fld id="{FCCFB58D-BD2C-4781-976D-D82D75A0605B}" type="datetime1">
              <a:rPr lang="fr-FR" smtClean="0"/>
              <a:t>13/07/2022</a:t>
            </a:fld>
            <a:endParaRPr lang="fr-FR"/>
          </a:p>
        </p:txBody>
      </p:sp>
      <p:sp>
        <p:nvSpPr>
          <p:cNvPr id="12" name="Footer Placeholder 4"/>
          <p:cNvSpPr>
            <a:spLocks noGrp="1"/>
          </p:cNvSpPr>
          <p:nvPr>
            <p:ph type="ftr" sz="quarter" idx="21"/>
          </p:nvPr>
        </p:nvSpPr>
        <p:spPr/>
        <p:txBody>
          <a:bodyPr/>
          <a:lstStyle>
            <a:lvl1pPr>
              <a:defRPr/>
            </a:lvl1pPr>
          </a:lstStyle>
          <a:p>
            <a:endParaRPr lang="fr-FR"/>
          </a:p>
        </p:txBody>
      </p:sp>
      <p:sp>
        <p:nvSpPr>
          <p:cNvPr id="13" name="Slide Number Placeholder 5"/>
          <p:cNvSpPr>
            <a:spLocks noGrp="1"/>
          </p:cNvSpPr>
          <p:nvPr>
            <p:ph type="sldNum" sz="quarter" idx="2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18000696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Textboxes">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8" name="Text Placeholder 26"/>
          <p:cNvSpPr>
            <a:spLocks noGrp="1"/>
          </p:cNvSpPr>
          <p:nvPr>
            <p:ph type="body" sz="quarter" idx="14"/>
          </p:nvPr>
        </p:nvSpPr>
        <p:spPr>
          <a:xfrm>
            <a:off x="392388" y="1000878"/>
            <a:ext cx="3628800" cy="378732"/>
          </a:xfrm>
          <a:solidFill>
            <a:schemeClr val="accent5"/>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9" name="Text Placeholder 31"/>
          <p:cNvSpPr>
            <a:spLocks noGrp="1"/>
          </p:cNvSpPr>
          <p:nvPr>
            <p:ph type="body" sz="quarter" idx="15"/>
          </p:nvPr>
        </p:nvSpPr>
        <p:spPr>
          <a:xfrm>
            <a:off x="392389" y="1383077"/>
            <a:ext cx="3628800" cy="5185998"/>
          </a:xfrm>
          <a:solidFill>
            <a:schemeClr val="accent5">
              <a:alpha val="14902"/>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1" name="Text Placeholder 26"/>
          <p:cNvSpPr>
            <a:spLocks noGrp="1"/>
          </p:cNvSpPr>
          <p:nvPr>
            <p:ph type="body" sz="quarter" idx="16"/>
          </p:nvPr>
        </p:nvSpPr>
        <p:spPr>
          <a:xfrm>
            <a:off x="4277319" y="1000878"/>
            <a:ext cx="3628800" cy="378732"/>
          </a:xfrm>
          <a:solidFill>
            <a:schemeClr val="accent5"/>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2" name="Text Placeholder 31"/>
          <p:cNvSpPr>
            <a:spLocks noGrp="1"/>
          </p:cNvSpPr>
          <p:nvPr>
            <p:ph type="body" sz="quarter" idx="17"/>
          </p:nvPr>
        </p:nvSpPr>
        <p:spPr>
          <a:xfrm>
            <a:off x="4277320" y="1383077"/>
            <a:ext cx="3628800" cy="5185998"/>
          </a:xfrm>
          <a:solidFill>
            <a:schemeClr val="accent5">
              <a:alpha val="14902"/>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4" name="Text Placeholder 26"/>
          <p:cNvSpPr>
            <a:spLocks noGrp="1"/>
          </p:cNvSpPr>
          <p:nvPr>
            <p:ph type="body" sz="quarter" idx="18"/>
          </p:nvPr>
        </p:nvSpPr>
        <p:spPr>
          <a:xfrm>
            <a:off x="8167289" y="996068"/>
            <a:ext cx="3628800" cy="378732"/>
          </a:xfrm>
          <a:solidFill>
            <a:schemeClr val="accent6">
              <a:lumMod val="50000"/>
            </a:schemeClr>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5" name="Text Placeholder 31"/>
          <p:cNvSpPr>
            <a:spLocks noGrp="1"/>
          </p:cNvSpPr>
          <p:nvPr>
            <p:ph type="body" sz="quarter" idx="19"/>
          </p:nvPr>
        </p:nvSpPr>
        <p:spPr>
          <a:xfrm>
            <a:off x="8167291" y="1378267"/>
            <a:ext cx="3628800" cy="5185998"/>
          </a:xfrm>
          <a:solidFill>
            <a:schemeClr val="accent6">
              <a:alpha val="15000"/>
            </a:schemeClr>
          </a:solidFill>
        </p:spPr>
        <p:txBody>
          <a:bodyPr lIns="97200" tIns="46800" rIns="97200" bIns="46800"/>
          <a:lstStyle>
            <a:lvl1pPr marL="180000" indent="-180000">
              <a:spcBef>
                <a:spcPts val="200"/>
              </a:spcBef>
              <a:buClr>
                <a:schemeClr val="accent1"/>
              </a:buClr>
              <a:buFont typeface="Wingdings" pitchFamily="2" charset="2"/>
              <a:buChar char="§"/>
              <a:defRPr sz="1800">
                <a:solidFill>
                  <a:schemeClr val="accent1"/>
                </a:solidFill>
              </a:defRPr>
            </a:lvl1pPr>
            <a:lvl2pPr marL="342000" indent="-162000">
              <a:spcBef>
                <a:spcPts val="200"/>
              </a:spcBef>
              <a:spcAft>
                <a:spcPts val="0"/>
              </a:spcAft>
              <a:buClr>
                <a:schemeClr val="accent1"/>
              </a:buClr>
              <a:buFont typeface="Wingdings" pitchFamily="2" charset="2"/>
              <a:buChar char="§"/>
              <a:defRPr sz="1600">
                <a:solidFill>
                  <a:schemeClr val="accent1"/>
                </a:solidFill>
              </a:defRPr>
            </a:lvl2pPr>
            <a:lvl3pPr marL="496800" indent="-144000">
              <a:spcBef>
                <a:spcPts val="200"/>
              </a:spcBef>
              <a:spcAft>
                <a:spcPts val="0"/>
              </a:spcAft>
              <a:buClr>
                <a:schemeClr val="accent1"/>
              </a:buClr>
              <a:buFont typeface="Wingdings" pitchFamily="2" charset="2"/>
              <a:buChar char="§"/>
              <a:defRPr sz="1400">
                <a:solidFill>
                  <a:schemeClr val="accent1"/>
                </a:solidFill>
              </a:defRPr>
            </a:lvl3pPr>
            <a:lvl4pPr marL="633600" indent="-139700">
              <a:spcBef>
                <a:spcPts val="200"/>
              </a:spcBef>
              <a:spcAft>
                <a:spcPts val="0"/>
              </a:spcAft>
              <a:buClr>
                <a:schemeClr val="accent1"/>
              </a:buClr>
              <a:buFont typeface="Wingdings" pitchFamily="2" charset="2"/>
              <a:buChar char="§"/>
              <a:defRPr sz="1400">
                <a:solidFill>
                  <a:schemeClr val="accent1"/>
                </a:solidFill>
              </a:defRPr>
            </a:lvl4pPr>
            <a:lvl5pPr marL="766800" indent="-133350">
              <a:spcBef>
                <a:spcPts val="200"/>
              </a:spcBef>
              <a:spcAft>
                <a:spcPts val="0"/>
              </a:spcAft>
              <a:buClr>
                <a:schemeClr val="accent1"/>
              </a:buClr>
              <a:buFont typeface="Wingdings" pitchFamily="2" charset="2"/>
              <a:buChar char="§"/>
              <a:defRPr sz="1400">
                <a:solidFill>
                  <a:schemeClr val="accent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11" name="Date Placeholder 3"/>
          <p:cNvSpPr>
            <a:spLocks noGrp="1"/>
          </p:cNvSpPr>
          <p:nvPr>
            <p:ph type="dt" sz="half" idx="20"/>
          </p:nvPr>
        </p:nvSpPr>
        <p:spPr/>
        <p:txBody>
          <a:bodyPr/>
          <a:lstStyle>
            <a:lvl1pPr>
              <a:defRPr/>
            </a:lvl1pPr>
          </a:lstStyle>
          <a:p>
            <a:fld id="{662B2EAB-87B7-4166-B100-BE5F5DF49549}" type="datetime1">
              <a:rPr lang="fr-FR" smtClean="0"/>
              <a:t>13/07/2022</a:t>
            </a:fld>
            <a:endParaRPr lang="fr-FR"/>
          </a:p>
        </p:txBody>
      </p:sp>
      <p:sp>
        <p:nvSpPr>
          <p:cNvPr id="12" name="Footer Placeholder 4"/>
          <p:cNvSpPr>
            <a:spLocks noGrp="1"/>
          </p:cNvSpPr>
          <p:nvPr>
            <p:ph type="ftr" sz="quarter" idx="21"/>
          </p:nvPr>
        </p:nvSpPr>
        <p:spPr/>
        <p:txBody>
          <a:bodyPr/>
          <a:lstStyle>
            <a:lvl1pPr>
              <a:defRPr/>
            </a:lvl1pPr>
          </a:lstStyle>
          <a:p>
            <a:endParaRPr lang="fr-FR"/>
          </a:p>
        </p:txBody>
      </p:sp>
      <p:sp>
        <p:nvSpPr>
          <p:cNvPr id="13" name="Slide Number Placeholder 5"/>
          <p:cNvSpPr>
            <a:spLocks noGrp="1"/>
          </p:cNvSpPr>
          <p:nvPr>
            <p:ph type="sldNum" sz="quarter" idx="2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65477214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over horizontal Textbox">
    <p:spTree>
      <p:nvGrpSpPr>
        <p:cNvPr id="1" name=""/>
        <p:cNvGrpSpPr/>
        <p:nvPr/>
      </p:nvGrpSpPr>
      <p:grpSpPr>
        <a:xfrm>
          <a:off x="0" y="0"/>
          <a:ext cx="0" cy="0"/>
          <a:chOff x="0" y="0"/>
          <a:chExt cx="0" cy="0"/>
        </a:xfrm>
      </p:grpSpPr>
      <p:sp>
        <p:nvSpPr>
          <p:cNvPr id="6"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8"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9" name="TextBox 30"/>
          <p:cNvSpPr txBox="1">
            <a:spLocks noChangeArrowheads="1"/>
          </p:cNvSpPr>
          <p:nvPr/>
        </p:nvSpPr>
        <p:spPr bwMode="auto">
          <a:xfrm>
            <a:off x="-2641599" y="1016001"/>
            <a:ext cx="2516716" cy="1693863"/>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auto" hangingPunct="1">
              <a:spcBef>
                <a:spcPts val="0"/>
              </a:spcBef>
              <a:spcAft>
                <a:spcPts val="0"/>
              </a:spcAft>
              <a:defRPr/>
            </a:pPr>
            <a:r>
              <a:rPr lang="de-DE" sz="1000" b="1">
                <a:latin typeface="Calibri" pitchFamily="34" charset="0"/>
                <a:cs typeface="Calibri" pitchFamily="34" charset="0"/>
              </a:rPr>
              <a:t>Text starts with no bullet</a:t>
            </a:r>
            <a:br>
              <a:rPr lang="de-DE" sz="1000">
                <a:latin typeface="Calibri" pitchFamily="34" charset="0"/>
                <a:cs typeface="Calibri" pitchFamily="34" charset="0"/>
              </a:rPr>
            </a:br>
            <a:r>
              <a:rPr lang="de-DE" sz="1000">
                <a:latin typeface="Calibri" pitchFamily="34" charset="0"/>
                <a:cs typeface="Calibri" pitchFamily="34" charset="0"/>
              </a:rPr>
              <a:t>Click once on </a:t>
            </a:r>
            <a:br>
              <a:rPr lang="de-DE" sz="1000">
                <a:latin typeface="Calibri" pitchFamily="34" charset="0"/>
                <a:cs typeface="Calibri" pitchFamily="34" charset="0"/>
              </a:rPr>
            </a:br>
            <a:r>
              <a:rPr lang="de-DE" sz="1000">
                <a:latin typeface="Calibri" pitchFamily="34" charset="0"/>
                <a:cs typeface="Calibri" pitchFamily="34" charset="0"/>
              </a:rPr>
              <a:t>’Increase Indent’ for bullet </a:t>
            </a:r>
            <a:br>
              <a:rPr lang="de-DE" sz="1000">
                <a:latin typeface="Calibri" pitchFamily="34" charset="0"/>
                <a:cs typeface="Calibri" pitchFamily="34" charset="0"/>
              </a:rPr>
            </a:br>
            <a:br>
              <a:rPr lang="de-DE" sz="1000">
                <a:latin typeface="Calibri" pitchFamily="34" charset="0"/>
                <a:cs typeface="Calibri" pitchFamily="34" charset="0"/>
              </a:rPr>
            </a:br>
            <a:br>
              <a:rPr lang="de-DE" sz="1000">
                <a:latin typeface="Calibri" pitchFamily="34" charset="0"/>
                <a:cs typeface="Calibri" pitchFamily="34" charset="0"/>
              </a:rPr>
            </a:br>
            <a:r>
              <a:rPr lang="de-DE" sz="1000">
                <a:latin typeface="Calibri" pitchFamily="34" charset="0"/>
                <a:cs typeface="Calibri" pitchFamily="34" charset="0"/>
              </a:rPr>
              <a:t>and click up till four times for </a:t>
            </a:r>
            <a:br>
              <a:rPr lang="de-DE" sz="1000">
                <a:latin typeface="Calibri" pitchFamily="34" charset="0"/>
                <a:cs typeface="Calibri" pitchFamily="34" charset="0"/>
              </a:rPr>
            </a:br>
            <a:r>
              <a:rPr lang="de-DE" sz="1000">
                <a:latin typeface="Calibri" pitchFamily="34" charset="0"/>
                <a:cs typeface="Calibri" pitchFamily="34" charset="0"/>
              </a:rPr>
              <a:t>more bullet design</a:t>
            </a:r>
          </a:p>
          <a:p>
            <a:pPr algn="r" eaLnBrk="1" fontAlgn="auto" hangingPunct="1">
              <a:spcBef>
                <a:spcPts val="0"/>
              </a:spcBef>
              <a:spcAft>
                <a:spcPts val="0"/>
              </a:spcAft>
              <a:defRPr/>
            </a:pPr>
            <a:endParaRPr lang="de-DE" sz="1000">
              <a:latin typeface="Calibri" pitchFamily="34" charset="0"/>
              <a:cs typeface="Calibri" pitchFamily="34" charset="0"/>
            </a:endParaRPr>
          </a:p>
          <a:p>
            <a:pPr algn="r" eaLnBrk="1" fontAlgn="auto" hangingPunct="1">
              <a:spcBef>
                <a:spcPts val="0"/>
              </a:spcBef>
              <a:spcAft>
                <a:spcPts val="0"/>
              </a:spcAft>
              <a:defRPr/>
            </a:pPr>
            <a:r>
              <a:rPr lang="de-DE" sz="1000">
                <a:latin typeface="Calibri" pitchFamily="34" charset="0"/>
                <a:cs typeface="Calibri" pitchFamily="34" charset="0"/>
              </a:rPr>
              <a:t>To get previous design  </a:t>
            </a:r>
            <a:br>
              <a:rPr lang="de-DE" sz="1000">
                <a:latin typeface="Calibri" pitchFamily="34" charset="0"/>
                <a:cs typeface="Calibri" pitchFamily="34" charset="0"/>
              </a:rPr>
            </a:br>
            <a:r>
              <a:rPr lang="de-DE" sz="1000">
                <a:latin typeface="Calibri" pitchFamily="34" charset="0"/>
                <a:cs typeface="Calibri" pitchFamily="34" charset="0"/>
              </a:rPr>
              <a:t>back, click on </a:t>
            </a:r>
            <a:br>
              <a:rPr lang="de-DE" sz="1000">
                <a:latin typeface="Calibri" pitchFamily="34" charset="0"/>
                <a:cs typeface="Calibri" pitchFamily="34" charset="0"/>
              </a:rPr>
            </a:br>
            <a:r>
              <a:rPr lang="de-DE" sz="1000">
                <a:latin typeface="Calibri" pitchFamily="34" charset="0"/>
                <a:cs typeface="Calibri" pitchFamily="34" charset="0"/>
              </a:rPr>
              <a:t>’Decrease Indent’</a:t>
            </a:r>
          </a:p>
        </p:txBody>
      </p:sp>
      <p:grpSp>
        <p:nvGrpSpPr>
          <p:cNvPr id="10" name="Group 31"/>
          <p:cNvGrpSpPr>
            <a:grpSpLocks/>
          </p:cNvGrpSpPr>
          <p:nvPr/>
        </p:nvGrpSpPr>
        <p:grpSpPr bwMode="auto">
          <a:xfrm>
            <a:off x="-1178984" y="2717800"/>
            <a:ext cx="984251" cy="255588"/>
            <a:chOff x="-884047" y="3823106"/>
            <a:chExt cx="737997" cy="255588"/>
          </a:xfrm>
        </p:grpSpPr>
        <p:sp>
          <p:nvSpPr>
            <p:cNvPr id="11" name="Line 14"/>
            <p:cNvSpPr>
              <a:spLocks noChangeShapeType="1"/>
            </p:cNvSpPr>
            <p:nvPr/>
          </p:nvSpPr>
          <p:spPr bwMode="auto">
            <a:xfrm flipV="1">
              <a:off x="-884047" y="3951694"/>
              <a:ext cx="242825" cy="0"/>
            </a:xfrm>
            <a:prstGeom prst="line">
              <a:avLst/>
            </a:prstGeom>
            <a:noFill/>
            <a:ln w="38100">
              <a:solidFill>
                <a:schemeClr val="tx1"/>
              </a:solidFill>
              <a:round/>
              <a:headEnd/>
              <a:tailEnd type="triangle" w="med" len="med"/>
            </a:ln>
          </p:spPr>
          <p:txBody>
            <a:bodyPr/>
            <a:lstStyle/>
            <a:p>
              <a:endParaRPr lang="fr-FR" sz="1800"/>
            </a:p>
          </p:txBody>
        </p:sp>
        <p:grpSp>
          <p:nvGrpSpPr>
            <p:cNvPr id="12" name="Group 15"/>
            <p:cNvGrpSpPr>
              <a:grpSpLocks/>
            </p:cNvGrpSpPr>
            <p:nvPr/>
          </p:nvGrpSpPr>
          <p:grpSpPr bwMode="auto">
            <a:xfrm>
              <a:off x="-598488" y="3823106"/>
              <a:ext cx="452438" cy="255588"/>
              <a:chOff x="-318" y="2953"/>
              <a:chExt cx="285" cy="161"/>
            </a:xfrm>
          </p:grpSpPr>
          <p:pic>
            <p:nvPicPr>
              <p:cNvPr id="13" name="Picture 16"/>
              <p:cNvPicPr>
                <a:picLocks noChangeAspect="1" noChangeArrowheads="1"/>
              </p:cNvPicPr>
              <p:nvPr/>
            </p:nvPicPr>
            <p:blipFill>
              <a:blip r:embed="rId2"/>
              <a:srcRect/>
              <a:stretch>
                <a:fillRect/>
              </a:stretch>
            </p:blipFill>
            <p:spPr bwMode="auto">
              <a:xfrm>
                <a:off x="-318" y="2953"/>
                <a:ext cx="285" cy="145"/>
              </a:xfrm>
              <a:prstGeom prst="rect">
                <a:avLst/>
              </a:prstGeom>
              <a:noFill/>
              <a:ln w="9525">
                <a:noFill/>
                <a:miter lim="800000"/>
                <a:headEnd/>
                <a:tailEnd/>
              </a:ln>
            </p:spPr>
          </p:pic>
          <p:sp>
            <p:nvSpPr>
              <p:cNvPr id="14" name="Line 17"/>
              <p:cNvSpPr>
                <a:spLocks noChangeShapeType="1"/>
              </p:cNvSpPr>
              <p:nvPr/>
            </p:nvSpPr>
            <p:spPr bwMode="auto">
              <a:xfrm>
                <a:off x="-165" y="2954"/>
                <a:ext cx="113" cy="160"/>
              </a:xfrm>
              <a:prstGeom prst="line">
                <a:avLst/>
              </a:prstGeom>
              <a:noFill/>
              <a:ln w="19050">
                <a:solidFill>
                  <a:schemeClr val="tx1"/>
                </a:solidFill>
                <a:round/>
                <a:headEnd/>
                <a:tailEnd/>
              </a:ln>
            </p:spPr>
            <p:txBody>
              <a:bodyPr/>
              <a:lstStyle/>
              <a:p>
                <a:endParaRPr lang="fr-FR" sz="1800"/>
              </a:p>
            </p:txBody>
          </p:sp>
          <p:sp>
            <p:nvSpPr>
              <p:cNvPr id="15" name="Line 18"/>
              <p:cNvSpPr>
                <a:spLocks noChangeShapeType="1"/>
              </p:cNvSpPr>
              <p:nvPr/>
            </p:nvSpPr>
            <p:spPr bwMode="auto">
              <a:xfrm flipH="1">
                <a:off x="-159" y="2954"/>
                <a:ext cx="91" cy="160"/>
              </a:xfrm>
              <a:prstGeom prst="line">
                <a:avLst/>
              </a:prstGeom>
              <a:noFill/>
              <a:ln w="19050">
                <a:solidFill>
                  <a:schemeClr val="tx1"/>
                </a:solidFill>
                <a:round/>
                <a:headEnd/>
                <a:tailEnd/>
              </a:ln>
            </p:spPr>
            <p:txBody>
              <a:bodyPr/>
              <a:lstStyle/>
              <a:p>
                <a:endParaRPr lang="fr-FR" sz="1800"/>
              </a:p>
            </p:txBody>
          </p:sp>
        </p:grpSp>
      </p:grpSp>
      <p:grpSp>
        <p:nvGrpSpPr>
          <p:cNvPr id="16" name="Group 19"/>
          <p:cNvGrpSpPr>
            <a:grpSpLocks/>
          </p:cNvGrpSpPr>
          <p:nvPr/>
        </p:nvGrpSpPr>
        <p:grpSpPr bwMode="auto">
          <a:xfrm>
            <a:off x="-1107017" y="1484314"/>
            <a:ext cx="912284" cy="263525"/>
            <a:chOff x="-464" y="2256"/>
            <a:chExt cx="431" cy="166"/>
          </a:xfrm>
        </p:grpSpPr>
        <p:pic>
          <p:nvPicPr>
            <p:cNvPr id="17" name="Picture 14" descr="fke3b.jpg"/>
            <p:cNvPicPr>
              <a:picLocks noChangeAspect="1"/>
            </p:cNvPicPr>
            <p:nvPr/>
          </p:nvPicPr>
          <p:blipFill>
            <a:blip r:embed="rId3"/>
            <a:srcRect/>
            <a:stretch>
              <a:fillRect/>
            </a:stretch>
          </p:blipFill>
          <p:spPr bwMode="auto">
            <a:xfrm>
              <a:off x="-464" y="2274"/>
              <a:ext cx="260" cy="127"/>
            </a:xfrm>
            <a:prstGeom prst="rect">
              <a:avLst/>
            </a:prstGeom>
            <a:noFill/>
            <a:ln w="9525">
              <a:noFill/>
              <a:miter lim="800000"/>
              <a:headEnd/>
              <a:tailEnd/>
            </a:ln>
          </p:spPr>
        </p:pic>
        <p:sp>
          <p:nvSpPr>
            <p:cNvPr id="18" name="Line 21"/>
            <p:cNvSpPr>
              <a:spLocks noChangeShapeType="1"/>
            </p:cNvSpPr>
            <p:nvPr/>
          </p:nvSpPr>
          <p:spPr bwMode="auto">
            <a:xfrm>
              <a:off x="-464" y="2261"/>
              <a:ext cx="120" cy="161"/>
            </a:xfrm>
            <a:prstGeom prst="line">
              <a:avLst/>
            </a:prstGeom>
            <a:noFill/>
            <a:ln w="19050">
              <a:solidFill>
                <a:schemeClr val="tx1"/>
              </a:solidFill>
              <a:round/>
              <a:headEnd/>
              <a:tailEnd/>
            </a:ln>
          </p:spPr>
          <p:txBody>
            <a:bodyPr/>
            <a:lstStyle/>
            <a:p>
              <a:endParaRPr lang="fr-FR" sz="1800"/>
            </a:p>
          </p:txBody>
        </p:sp>
        <p:sp>
          <p:nvSpPr>
            <p:cNvPr id="19" name="Line 22"/>
            <p:cNvSpPr>
              <a:spLocks noChangeShapeType="1"/>
            </p:cNvSpPr>
            <p:nvPr/>
          </p:nvSpPr>
          <p:spPr bwMode="auto">
            <a:xfrm flipH="1">
              <a:off x="-454" y="2256"/>
              <a:ext cx="116" cy="159"/>
            </a:xfrm>
            <a:prstGeom prst="line">
              <a:avLst/>
            </a:prstGeom>
            <a:noFill/>
            <a:ln w="19050">
              <a:solidFill>
                <a:schemeClr val="tx1"/>
              </a:solidFill>
              <a:round/>
              <a:headEnd/>
              <a:tailEnd/>
            </a:ln>
          </p:spPr>
          <p:txBody>
            <a:bodyPr/>
            <a:lstStyle/>
            <a:p>
              <a:endParaRPr lang="fr-FR" sz="1800"/>
            </a:p>
          </p:txBody>
        </p:sp>
        <p:sp>
          <p:nvSpPr>
            <p:cNvPr id="20" name="Line 23"/>
            <p:cNvSpPr>
              <a:spLocks noChangeShapeType="1"/>
            </p:cNvSpPr>
            <p:nvPr/>
          </p:nvSpPr>
          <p:spPr bwMode="auto">
            <a:xfrm flipH="1">
              <a:off x="-169" y="2332"/>
              <a:ext cx="136" cy="0"/>
            </a:xfrm>
            <a:prstGeom prst="line">
              <a:avLst/>
            </a:prstGeom>
            <a:noFill/>
            <a:ln w="38100">
              <a:solidFill>
                <a:schemeClr val="tx1"/>
              </a:solidFill>
              <a:round/>
              <a:headEnd/>
              <a:tailEnd type="triangle" w="med" len="med"/>
            </a:ln>
          </p:spPr>
          <p:txBody>
            <a:bodyPr/>
            <a:lstStyle/>
            <a:p>
              <a:endParaRPr lang="fr-FR" sz="1800"/>
            </a:p>
          </p:txBody>
        </p:sp>
      </p:gr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6" name="Text Placeholder 26"/>
          <p:cNvSpPr>
            <a:spLocks noGrp="1"/>
          </p:cNvSpPr>
          <p:nvPr>
            <p:ph type="body" sz="quarter" idx="18"/>
          </p:nvPr>
        </p:nvSpPr>
        <p:spPr>
          <a:xfrm>
            <a:off x="387351" y="3872841"/>
            <a:ext cx="11413068"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7" name="Text Placeholder 31"/>
          <p:cNvSpPr>
            <a:spLocks noGrp="1"/>
          </p:cNvSpPr>
          <p:nvPr>
            <p:ph type="body" sz="quarter" idx="19"/>
          </p:nvPr>
        </p:nvSpPr>
        <p:spPr>
          <a:xfrm>
            <a:off x="387352" y="4255041"/>
            <a:ext cx="11413065" cy="2317385"/>
          </a:xfrm>
          <a:solidFill>
            <a:schemeClr val="accent3">
              <a:alpha val="14902"/>
            </a:scheme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7" name="Content Placeholder 6"/>
          <p:cNvSpPr>
            <a:spLocks noGrp="1"/>
          </p:cNvSpPr>
          <p:nvPr>
            <p:ph sz="quarter" idx="20"/>
          </p:nvPr>
        </p:nvSpPr>
        <p:spPr>
          <a:xfrm>
            <a:off x="387351" y="1000126"/>
            <a:ext cx="11413067" cy="2700337"/>
          </a:xfrm>
        </p:spPr>
        <p:txBody>
          <a:bodyPr/>
          <a:lstStyle>
            <a:lvl5pPr>
              <a:defRPr/>
            </a:lvl5pPr>
            <a:lvl6pPr marL="475200" marR="0" indent="0" algn="l" defTabSz="914400" rtl="0" eaLnBrk="1" fontAlgn="auto" latinLnBrk="0" hangingPunct="1">
              <a:lnSpc>
                <a:spcPct val="100000"/>
              </a:lnSpc>
              <a:spcBef>
                <a:spcPts val="0"/>
              </a:spcBef>
              <a:spcAft>
                <a:spcPts val="330"/>
              </a:spcAft>
              <a:buClr>
                <a:srgbClr val="8C001E"/>
              </a:buClr>
              <a:buSzTx/>
              <a:buFont typeface="Wingdings" pitchFamily="2" charset="2"/>
              <a:buNone/>
              <a:tabLst/>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21" name="Date Placeholder 3"/>
          <p:cNvSpPr>
            <a:spLocks noGrp="1"/>
          </p:cNvSpPr>
          <p:nvPr>
            <p:ph type="dt" sz="half" idx="21"/>
          </p:nvPr>
        </p:nvSpPr>
        <p:spPr/>
        <p:txBody>
          <a:bodyPr/>
          <a:lstStyle>
            <a:lvl1pPr>
              <a:defRPr/>
            </a:lvl1pPr>
          </a:lstStyle>
          <a:p>
            <a:fld id="{501B26A9-BF29-41BC-BE12-EB3D663E5B90}" type="datetime1">
              <a:rPr lang="fr-FR" smtClean="0"/>
              <a:t>13/07/2022</a:t>
            </a:fld>
            <a:endParaRPr lang="fr-FR"/>
          </a:p>
        </p:txBody>
      </p:sp>
      <p:sp>
        <p:nvSpPr>
          <p:cNvPr id="22" name="Footer Placeholder 4"/>
          <p:cNvSpPr>
            <a:spLocks noGrp="1"/>
          </p:cNvSpPr>
          <p:nvPr>
            <p:ph type="ftr" sz="quarter" idx="22"/>
          </p:nvPr>
        </p:nvSpPr>
        <p:spPr/>
        <p:txBody>
          <a:bodyPr/>
          <a:lstStyle>
            <a:lvl1pPr>
              <a:defRPr/>
            </a:lvl1pPr>
          </a:lstStyle>
          <a:p>
            <a:endParaRPr lang="fr-FR"/>
          </a:p>
        </p:txBody>
      </p:sp>
      <p:sp>
        <p:nvSpPr>
          <p:cNvPr id="23" name="Slide Number Placeholder 5"/>
          <p:cNvSpPr>
            <a:spLocks noGrp="1"/>
          </p:cNvSpPr>
          <p:nvPr>
            <p:ph type="sldNum" sz="quarter" idx="23"/>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64646798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7" name="Rectangle 46"/>
          <p:cNvSpPr/>
          <p:nvPr/>
        </p:nvSpPr>
        <p:spPr>
          <a:xfrm>
            <a:off x="1811867" y="1700213"/>
            <a:ext cx="9988551" cy="576262"/>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18" name="Rectangle 45"/>
          <p:cNvSpPr/>
          <p:nvPr/>
        </p:nvSpPr>
        <p:spPr>
          <a:xfrm>
            <a:off x="1811867" y="1000126"/>
            <a:ext cx="9988551" cy="576263"/>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19" name="Rectangle 49"/>
          <p:cNvSpPr/>
          <p:nvPr/>
        </p:nvSpPr>
        <p:spPr>
          <a:xfrm>
            <a:off x="1811867" y="2420938"/>
            <a:ext cx="9988551" cy="576262"/>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0" name="Rectangle 52"/>
          <p:cNvSpPr/>
          <p:nvPr/>
        </p:nvSpPr>
        <p:spPr>
          <a:xfrm>
            <a:off x="1811867" y="3141664"/>
            <a:ext cx="9988551" cy="574675"/>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1" name="Rectangle 55"/>
          <p:cNvSpPr/>
          <p:nvPr/>
        </p:nvSpPr>
        <p:spPr>
          <a:xfrm>
            <a:off x="1811867" y="3860801"/>
            <a:ext cx="9988551" cy="576263"/>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2" name="Rectangle 58"/>
          <p:cNvSpPr/>
          <p:nvPr/>
        </p:nvSpPr>
        <p:spPr>
          <a:xfrm>
            <a:off x="1811867" y="4581526"/>
            <a:ext cx="9988551" cy="576263"/>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3" name="Rectangle 61"/>
          <p:cNvSpPr/>
          <p:nvPr/>
        </p:nvSpPr>
        <p:spPr>
          <a:xfrm>
            <a:off x="1811867" y="5300663"/>
            <a:ext cx="9988551" cy="576262"/>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4" name="AutoShape 4"/>
          <p:cNvSpPr>
            <a:spLocks/>
          </p:cNvSpPr>
          <p:nvPr/>
        </p:nvSpPr>
        <p:spPr bwMode="gray">
          <a:xfrm>
            <a:off x="-2448984" y="987425"/>
            <a:ext cx="2319867" cy="922338"/>
          </a:xfrm>
          <a:prstGeom prst="rect">
            <a:avLst/>
          </a:prstGeom>
          <a:noFill/>
          <a:ln w="12700" algn="ctr">
            <a:noFill/>
            <a:miter lim="800000"/>
            <a:headEnd/>
            <a:tailEnd/>
          </a:ln>
        </p:spPr>
        <p:txBody>
          <a:bodyPr lIns="0" tIns="0" rIns="0" bIns="0">
            <a:spAutoFit/>
          </a:bodyPr>
          <a:lstStyle/>
          <a:p>
            <a:pPr algn="r">
              <a:buFont typeface="+mj-lt"/>
              <a:buNone/>
            </a:pPr>
            <a:r>
              <a:rPr lang="de-DE" sz="1000" b="1">
                <a:cs typeface="Arial" pitchFamily="34" charset="0"/>
              </a:rPr>
              <a:t>Coloranimation on this slide</a:t>
            </a:r>
          </a:p>
          <a:p>
            <a:pPr algn="r">
              <a:buFont typeface="+mj-lt"/>
              <a:buNone/>
            </a:pPr>
            <a:r>
              <a:rPr lang="de-DE" sz="1000">
                <a:cs typeface="Arial" pitchFamily="34" charset="0"/>
              </a:rPr>
              <a:t>To view animation </a:t>
            </a:r>
          </a:p>
          <a:p>
            <a:pPr algn="r">
              <a:buFont typeface="+mj-lt"/>
              <a:buNone/>
            </a:pPr>
            <a:r>
              <a:rPr lang="de-DE" sz="1000">
                <a:cs typeface="Arial" pitchFamily="34" charset="0"/>
              </a:rPr>
              <a:t>Click &gt;</a:t>
            </a:r>
            <a:r>
              <a:rPr lang="de-DE" sz="1000" b="1">
                <a:cs typeface="Arial" pitchFamily="34" charset="0"/>
              </a:rPr>
              <a:t>SlideShow</a:t>
            </a:r>
            <a:r>
              <a:rPr lang="de-DE" sz="1000">
                <a:cs typeface="Arial" pitchFamily="34" charset="0"/>
              </a:rPr>
              <a:t> </a:t>
            </a:r>
            <a:br>
              <a:rPr lang="de-DE" sz="1000">
                <a:cs typeface="Arial" pitchFamily="34" charset="0"/>
              </a:rPr>
            </a:br>
            <a:r>
              <a:rPr lang="de-DE" sz="1000" b="1">
                <a:cs typeface="Arial" pitchFamily="34" charset="0"/>
              </a:rPr>
              <a:t>&gt;From current slide</a:t>
            </a:r>
          </a:p>
          <a:p>
            <a:pPr algn="r">
              <a:buFont typeface="+mj-lt"/>
              <a:buNone/>
            </a:pPr>
            <a:r>
              <a:rPr lang="de-DE" sz="1000">
                <a:cs typeface="Arial" pitchFamily="34" charset="0"/>
              </a:rPr>
              <a:t>Click through </a:t>
            </a:r>
          </a:p>
          <a:p>
            <a:pPr algn="r">
              <a:buFont typeface="+mj-lt"/>
              <a:buNone/>
            </a:pPr>
            <a:r>
              <a:rPr lang="de-DE" sz="1000">
                <a:cs typeface="Arial" pitchFamily="34" charset="0"/>
              </a:rPr>
              <a:t>the animation</a:t>
            </a:r>
          </a:p>
        </p:txBody>
      </p:sp>
      <p:sp>
        <p:nvSpPr>
          <p:cNvPr id="48" name="Text Placeholder 7"/>
          <p:cNvSpPr>
            <a:spLocks noGrp="1"/>
          </p:cNvSpPr>
          <p:nvPr>
            <p:ph type="body" sz="quarter" idx="39"/>
          </p:nvPr>
        </p:nvSpPr>
        <p:spPr>
          <a:xfrm>
            <a:off x="387351" y="170074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49" name="Text Placeholder 7"/>
          <p:cNvSpPr>
            <a:spLocks noGrp="1"/>
          </p:cNvSpPr>
          <p:nvPr>
            <p:ph type="body" sz="quarter" idx="40"/>
          </p:nvPr>
        </p:nvSpPr>
        <p:spPr>
          <a:xfrm>
            <a:off x="1811867" y="170074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8" name="Text Placeholder 7"/>
          <p:cNvSpPr>
            <a:spLocks noGrp="1"/>
          </p:cNvSpPr>
          <p:nvPr>
            <p:ph type="body" sz="quarter" idx="13"/>
          </p:nvPr>
        </p:nvSpPr>
        <p:spPr>
          <a:xfrm>
            <a:off x="387351" y="1000125"/>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9" name="Text Placeholder 7"/>
          <p:cNvSpPr>
            <a:spLocks noGrp="1"/>
          </p:cNvSpPr>
          <p:nvPr>
            <p:ph type="body" sz="quarter" idx="14"/>
          </p:nvPr>
        </p:nvSpPr>
        <p:spPr>
          <a:xfrm>
            <a:off x="1811865" y="1000125"/>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51" name="Text Placeholder 7"/>
          <p:cNvSpPr>
            <a:spLocks noGrp="1"/>
          </p:cNvSpPr>
          <p:nvPr>
            <p:ph type="body" sz="quarter" idx="41"/>
          </p:nvPr>
        </p:nvSpPr>
        <p:spPr>
          <a:xfrm>
            <a:off x="387351" y="242082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52" name="Text Placeholder 7"/>
          <p:cNvSpPr>
            <a:spLocks noGrp="1"/>
          </p:cNvSpPr>
          <p:nvPr>
            <p:ph type="body" sz="quarter" idx="42"/>
          </p:nvPr>
        </p:nvSpPr>
        <p:spPr>
          <a:xfrm>
            <a:off x="1811867" y="242082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54" name="Text Placeholder 7"/>
          <p:cNvSpPr>
            <a:spLocks noGrp="1"/>
          </p:cNvSpPr>
          <p:nvPr>
            <p:ph type="body" sz="quarter" idx="43"/>
          </p:nvPr>
        </p:nvSpPr>
        <p:spPr>
          <a:xfrm>
            <a:off x="387351" y="314090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55" name="Text Placeholder 7"/>
          <p:cNvSpPr>
            <a:spLocks noGrp="1"/>
          </p:cNvSpPr>
          <p:nvPr>
            <p:ph type="body" sz="quarter" idx="44"/>
          </p:nvPr>
        </p:nvSpPr>
        <p:spPr>
          <a:xfrm>
            <a:off x="1811867" y="314090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57" name="Text Placeholder 7"/>
          <p:cNvSpPr>
            <a:spLocks noGrp="1"/>
          </p:cNvSpPr>
          <p:nvPr>
            <p:ph type="body" sz="quarter" idx="45"/>
          </p:nvPr>
        </p:nvSpPr>
        <p:spPr>
          <a:xfrm>
            <a:off x="387351" y="386098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58" name="Text Placeholder 7"/>
          <p:cNvSpPr>
            <a:spLocks noGrp="1"/>
          </p:cNvSpPr>
          <p:nvPr>
            <p:ph type="body" sz="quarter" idx="46"/>
          </p:nvPr>
        </p:nvSpPr>
        <p:spPr>
          <a:xfrm>
            <a:off x="1811867" y="386098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60" name="Text Placeholder 7"/>
          <p:cNvSpPr>
            <a:spLocks noGrp="1"/>
          </p:cNvSpPr>
          <p:nvPr>
            <p:ph type="body" sz="quarter" idx="47"/>
          </p:nvPr>
        </p:nvSpPr>
        <p:spPr>
          <a:xfrm>
            <a:off x="387351" y="458106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61" name="Text Placeholder 7"/>
          <p:cNvSpPr>
            <a:spLocks noGrp="1"/>
          </p:cNvSpPr>
          <p:nvPr>
            <p:ph type="body" sz="quarter" idx="48"/>
          </p:nvPr>
        </p:nvSpPr>
        <p:spPr>
          <a:xfrm>
            <a:off x="1811867" y="458106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63" name="Text Placeholder 7"/>
          <p:cNvSpPr>
            <a:spLocks noGrp="1"/>
          </p:cNvSpPr>
          <p:nvPr>
            <p:ph type="body" sz="quarter" idx="49"/>
          </p:nvPr>
        </p:nvSpPr>
        <p:spPr>
          <a:xfrm>
            <a:off x="387351" y="530114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64" name="Text Placeholder 7"/>
          <p:cNvSpPr>
            <a:spLocks noGrp="1"/>
          </p:cNvSpPr>
          <p:nvPr>
            <p:ph type="body" sz="quarter" idx="50"/>
          </p:nvPr>
        </p:nvSpPr>
        <p:spPr>
          <a:xfrm>
            <a:off x="1811867" y="530114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25" name="Date Placeholder 2"/>
          <p:cNvSpPr>
            <a:spLocks noGrp="1"/>
          </p:cNvSpPr>
          <p:nvPr>
            <p:ph type="dt" sz="half" idx="51"/>
          </p:nvPr>
        </p:nvSpPr>
        <p:spPr/>
        <p:txBody>
          <a:bodyPr/>
          <a:lstStyle>
            <a:lvl1pPr>
              <a:defRPr/>
            </a:lvl1pPr>
          </a:lstStyle>
          <a:p>
            <a:fld id="{77D565B9-0D0E-41CF-8EC9-AC7FF7A535F8}" type="datetime1">
              <a:rPr lang="fr-FR" smtClean="0"/>
              <a:t>13/07/2022</a:t>
            </a:fld>
            <a:endParaRPr lang="fr-FR"/>
          </a:p>
        </p:txBody>
      </p:sp>
      <p:sp>
        <p:nvSpPr>
          <p:cNvPr id="26" name="Footer Placeholder 3"/>
          <p:cNvSpPr>
            <a:spLocks noGrp="1"/>
          </p:cNvSpPr>
          <p:nvPr>
            <p:ph type="ftr" sz="quarter" idx="52"/>
          </p:nvPr>
        </p:nvSpPr>
        <p:spPr/>
        <p:txBody>
          <a:bodyPr/>
          <a:lstStyle>
            <a:lvl1pPr>
              <a:defRPr/>
            </a:lvl1pPr>
          </a:lstStyle>
          <a:p>
            <a:endParaRPr lang="fr-FR"/>
          </a:p>
        </p:txBody>
      </p:sp>
      <p:sp>
        <p:nvSpPr>
          <p:cNvPr id="27" name="Slide Number Placeholder 4"/>
          <p:cNvSpPr>
            <a:spLocks noGrp="1"/>
          </p:cNvSpPr>
          <p:nvPr>
            <p:ph type="sldNum" sz="quarter" idx="53"/>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1118569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endCondLst>
                                    <p:cond evt="onNext" delay="0">
                                      <p:tgtEl>
                                        <p:sldTgt/>
                                      </p:tgtEl>
                                    </p:cond>
                                  </p:endCondLst>
                                  <p:childTnLst>
                                    <p:set>
                                      <p:cBhvr>
                                        <p:cTn id="6" dur="indefinite"/>
                                        <p:tgtEl>
                                          <p:spTgt spid="18"/>
                                        </p:tgtEl>
                                        <p:attrNameLst>
                                          <p:attrName>fillcolor</p:attrName>
                                        </p:attrNameLst>
                                      </p:cBhvr>
                                      <p:to>
                                        <p:clrVal>
                                          <a:srgbClr val="8C001E"/>
                                        </p:clrVal>
                                      </p:to>
                                    </p:set>
                                    <p:set>
                                      <p:cBhvr>
                                        <p:cTn id="7" dur="indefinite"/>
                                        <p:tgtEl>
                                          <p:spTgt spid="18"/>
                                        </p:tgtEl>
                                        <p:attrNameLst>
                                          <p:attrName>fill.type</p:attrName>
                                        </p:attrNameLst>
                                      </p:cBhvr>
                                      <p:to>
                                        <p:strVal val="solid"/>
                                      </p:to>
                                    </p:set>
                                    <p:set>
                                      <p:cBhvr>
                                        <p:cTn id="8" dur="indefinite"/>
                                        <p:tgtEl>
                                          <p:spTgt spid="18"/>
                                        </p:tgtEl>
                                        <p:attrNameLst>
                                          <p:attrName>fill.on</p:attrName>
                                        </p:attrNameLst>
                                      </p:cBhvr>
                                      <p:to>
                                        <p:strVal val="true"/>
                                      </p:to>
                                    </p:set>
                                  </p:childTnLst>
                                </p:cTn>
                              </p:par>
                              <p:par>
                                <p:cTn id="9" presetID="1" presetClass="emph" presetSubtype="1" nodeType="withEffect">
                                  <p:stCondLst>
                                    <p:cond delay="0"/>
                                  </p:stCondLst>
                                  <p:endCondLst>
                                    <p:cond evt="onNext" delay="0">
                                      <p:tgtEl>
                                        <p:sldTgt/>
                                      </p:tgtEl>
                                    </p:cond>
                                  </p:endCondLst>
                                  <p:childTnLst>
                                    <p:set>
                                      <p:cBhvr>
                                        <p:cTn id="10" dur="indefinite"/>
                                        <p:tgtEl>
                                          <p:spTgt spid="17"/>
                                        </p:tgtEl>
                                        <p:attrNameLst>
                                          <p:attrName>fillcolor</p:attrName>
                                        </p:attrNameLst>
                                      </p:cBhvr>
                                      <p:to>
                                        <p:clrVal>
                                          <a:srgbClr val="8C001E"/>
                                        </p:clrVal>
                                      </p:to>
                                    </p:set>
                                    <p:set>
                                      <p:cBhvr>
                                        <p:cTn id="11" dur="indefinite"/>
                                        <p:tgtEl>
                                          <p:spTgt spid="17"/>
                                        </p:tgtEl>
                                        <p:attrNameLst>
                                          <p:attrName>fill.type</p:attrName>
                                        </p:attrNameLst>
                                      </p:cBhvr>
                                      <p:to>
                                        <p:strVal val="solid"/>
                                      </p:to>
                                    </p:set>
                                    <p:set>
                                      <p:cBhvr>
                                        <p:cTn id="12" dur="indefinite"/>
                                        <p:tgtEl>
                                          <p:spTgt spid="17"/>
                                        </p:tgtEl>
                                        <p:attrNameLst>
                                          <p:attrName>fill.on</p:attrName>
                                        </p:attrNameLst>
                                      </p:cBhvr>
                                      <p:to>
                                        <p:strVal val="true"/>
                                      </p:to>
                                    </p:set>
                                  </p:childTnLst>
                                </p:cTn>
                              </p:par>
                              <p:par>
                                <p:cTn id="13" presetID="1" presetClass="emph" presetSubtype="1" nodeType="withEffect">
                                  <p:stCondLst>
                                    <p:cond delay="0"/>
                                  </p:stCondLst>
                                  <p:endCondLst>
                                    <p:cond evt="onNext" delay="0">
                                      <p:tgtEl>
                                        <p:sldTgt/>
                                      </p:tgtEl>
                                    </p:cond>
                                  </p:endCondLst>
                                  <p:childTnLst>
                                    <p:set>
                                      <p:cBhvr>
                                        <p:cTn id="14" dur="indefinite"/>
                                        <p:tgtEl>
                                          <p:spTgt spid="19"/>
                                        </p:tgtEl>
                                        <p:attrNameLst>
                                          <p:attrName>fillcolor</p:attrName>
                                        </p:attrNameLst>
                                      </p:cBhvr>
                                      <p:to>
                                        <p:clrVal>
                                          <a:srgbClr val="8C001E"/>
                                        </p:clrVal>
                                      </p:to>
                                    </p:set>
                                    <p:set>
                                      <p:cBhvr>
                                        <p:cTn id="15" dur="indefinite"/>
                                        <p:tgtEl>
                                          <p:spTgt spid="19"/>
                                        </p:tgtEl>
                                        <p:attrNameLst>
                                          <p:attrName>fill.type</p:attrName>
                                        </p:attrNameLst>
                                      </p:cBhvr>
                                      <p:to>
                                        <p:strVal val="solid"/>
                                      </p:to>
                                    </p:set>
                                    <p:set>
                                      <p:cBhvr>
                                        <p:cTn id="16" dur="indefinite"/>
                                        <p:tgtEl>
                                          <p:spTgt spid="19"/>
                                        </p:tgtEl>
                                        <p:attrNameLst>
                                          <p:attrName>fill.on</p:attrName>
                                        </p:attrNameLst>
                                      </p:cBhvr>
                                      <p:to>
                                        <p:strVal val="true"/>
                                      </p:to>
                                    </p:set>
                                  </p:childTnLst>
                                </p:cTn>
                              </p:par>
                              <p:par>
                                <p:cTn id="17" presetID="1" presetClass="emph" presetSubtype="1" nodeType="withEffect">
                                  <p:stCondLst>
                                    <p:cond delay="0"/>
                                  </p:stCondLst>
                                  <p:endCondLst>
                                    <p:cond evt="onNext" delay="0">
                                      <p:tgtEl>
                                        <p:sldTgt/>
                                      </p:tgtEl>
                                    </p:cond>
                                  </p:endCondLst>
                                  <p:childTnLst>
                                    <p:set>
                                      <p:cBhvr>
                                        <p:cTn id="18" dur="indefinite"/>
                                        <p:tgtEl>
                                          <p:spTgt spid="20"/>
                                        </p:tgtEl>
                                        <p:attrNameLst>
                                          <p:attrName>fillcolor</p:attrName>
                                        </p:attrNameLst>
                                      </p:cBhvr>
                                      <p:to>
                                        <p:clrVal>
                                          <a:srgbClr val="8C001E"/>
                                        </p:clrVal>
                                      </p:to>
                                    </p:set>
                                    <p:set>
                                      <p:cBhvr>
                                        <p:cTn id="19" dur="indefinite"/>
                                        <p:tgtEl>
                                          <p:spTgt spid="20"/>
                                        </p:tgtEl>
                                        <p:attrNameLst>
                                          <p:attrName>fill.type</p:attrName>
                                        </p:attrNameLst>
                                      </p:cBhvr>
                                      <p:to>
                                        <p:strVal val="solid"/>
                                      </p:to>
                                    </p:set>
                                    <p:set>
                                      <p:cBhvr>
                                        <p:cTn id="20" dur="indefinite"/>
                                        <p:tgtEl>
                                          <p:spTgt spid="20"/>
                                        </p:tgtEl>
                                        <p:attrNameLst>
                                          <p:attrName>fill.on</p:attrName>
                                        </p:attrNameLst>
                                      </p:cBhvr>
                                      <p:to>
                                        <p:strVal val="true"/>
                                      </p:to>
                                    </p:set>
                                  </p:childTnLst>
                                </p:cTn>
                              </p:par>
                              <p:par>
                                <p:cTn id="21" presetID="1" presetClass="emph" presetSubtype="1" nodeType="withEffect">
                                  <p:stCondLst>
                                    <p:cond delay="0"/>
                                  </p:stCondLst>
                                  <p:endCondLst>
                                    <p:cond evt="onNext" delay="0">
                                      <p:tgtEl>
                                        <p:sldTgt/>
                                      </p:tgtEl>
                                    </p:cond>
                                  </p:endCondLst>
                                  <p:childTnLst>
                                    <p:set>
                                      <p:cBhvr>
                                        <p:cTn id="22" dur="indefinite"/>
                                        <p:tgtEl>
                                          <p:spTgt spid="21"/>
                                        </p:tgtEl>
                                        <p:attrNameLst>
                                          <p:attrName>fillcolor</p:attrName>
                                        </p:attrNameLst>
                                      </p:cBhvr>
                                      <p:to>
                                        <p:clrVal>
                                          <a:srgbClr val="8C001E"/>
                                        </p:clrVal>
                                      </p:to>
                                    </p:set>
                                    <p:set>
                                      <p:cBhvr>
                                        <p:cTn id="23" dur="indefinite"/>
                                        <p:tgtEl>
                                          <p:spTgt spid="21"/>
                                        </p:tgtEl>
                                        <p:attrNameLst>
                                          <p:attrName>fill.type</p:attrName>
                                        </p:attrNameLst>
                                      </p:cBhvr>
                                      <p:to>
                                        <p:strVal val="solid"/>
                                      </p:to>
                                    </p:set>
                                    <p:set>
                                      <p:cBhvr>
                                        <p:cTn id="24" dur="indefinite"/>
                                        <p:tgtEl>
                                          <p:spTgt spid="21"/>
                                        </p:tgtEl>
                                        <p:attrNameLst>
                                          <p:attrName>fill.on</p:attrName>
                                        </p:attrNameLst>
                                      </p:cBhvr>
                                      <p:to>
                                        <p:strVal val="true"/>
                                      </p:to>
                                    </p:set>
                                  </p:childTnLst>
                                </p:cTn>
                              </p:par>
                              <p:par>
                                <p:cTn id="25" presetID="1" presetClass="emph" presetSubtype="1" nodeType="withEffect">
                                  <p:stCondLst>
                                    <p:cond delay="0"/>
                                  </p:stCondLst>
                                  <p:endCondLst>
                                    <p:cond evt="onNext" delay="0">
                                      <p:tgtEl>
                                        <p:sldTgt/>
                                      </p:tgtEl>
                                    </p:cond>
                                  </p:endCondLst>
                                  <p:childTnLst>
                                    <p:set>
                                      <p:cBhvr>
                                        <p:cTn id="26" dur="indefinite"/>
                                        <p:tgtEl>
                                          <p:spTgt spid="22"/>
                                        </p:tgtEl>
                                        <p:attrNameLst>
                                          <p:attrName>fillcolor</p:attrName>
                                        </p:attrNameLst>
                                      </p:cBhvr>
                                      <p:to>
                                        <p:clrVal>
                                          <a:srgbClr val="8C001E"/>
                                        </p:clrVal>
                                      </p:to>
                                    </p:set>
                                    <p:set>
                                      <p:cBhvr>
                                        <p:cTn id="27" dur="indefinite"/>
                                        <p:tgtEl>
                                          <p:spTgt spid="22"/>
                                        </p:tgtEl>
                                        <p:attrNameLst>
                                          <p:attrName>fill.type</p:attrName>
                                        </p:attrNameLst>
                                      </p:cBhvr>
                                      <p:to>
                                        <p:strVal val="solid"/>
                                      </p:to>
                                    </p:set>
                                    <p:set>
                                      <p:cBhvr>
                                        <p:cTn id="28" dur="indefinite"/>
                                        <p:tgtEl>
                                          <p:spTgt spid="22"/>
                                        </p:tgtEl>
                                        <p:attrNameLst>
                                          <p:attrName>fill.on</p:attrName>
                                        </p:attrNameLst>
                                      </p:cBhvr>
                                      <p:to>
                                        <p:strVal val="true"/>
                                      </p:to>
                                    </p:set>
                                  </p:childTnLst>
                                </p:cTn>
                              </p:par>
                              <p:par>
                                <p:cTn id="29" presetID="1" presetClass="emph" presetSubtype="1" nodeType="withEffect">
                                  <p:stCondLst>
                                    <p:cond delay="0"/>
                                  </p:stCondLst>
                                  <p:endCondLst>
                                    <p:cond evt="onNext" delay="0">
                                      <p:tgtEl>
                                        <p:sldTgt/>
                                      </p:tgtEl>
                                    </p:cond>
                                  </p:endCondLst>
                                  <p:childTnLst>
                                    <p:set>
                                      <p:cBhvr>
                                        <p:cTn id="30" dur="indefinite"/>
                                        <p:tgtEl>
                                          <p:spTgt spid="23"/>
                                        </p:tgtEl>
                                        <p:attrNameLst>
                                          <p:attrName>fillcolor</p:attrName>
                                        </p:attrNameLst>
                                      </p:cBhvr>
                                      <p:to>
                                        <p:clrVal>
                                          <a:srgbClr val="8C001E"/>
                                        </p:clrVal>
                                      </p:to>
                                    </p:set>
                                    <p:set>
                                      <p:cBhvr>
                                        <p:cTn id="31" dur="indefinite"/>
                                        <p:tgtEl>
                                          <p:spTgt spid="23"/>
                                        </p:tgtEl>
                                        <p:attrNameLst>
                                          <p:attrName>fill.type</p:attrName>
                                        </p:attrNameLst>
                                      </p:cBhvr>
                                      <p:to>
                                        <p:strVal val="solid"/>
                                      </p:to>
                                    </p:set>
                                    <p:set>
                                      <p:cBhvr>
                                        <p:cTn id="32" dur="indefinite"/>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harts and Textboxes">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7" name="Text Placeholder 26"/>
          <p:cNvSpPr>
            <a:spLocks noGrp="1"/>
          </p:cNvSpPr>
          <p:nvPr>
            <p:ph type="body" sz="quarter" idx="14"/>
          </p:nvPr>
        </p:nvSpPr>
        <p:spPr>
          <a:xfrm>
            <a:off x="387350" y="4797152"/>
            <a:ext cx="5588001"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2" name="Text Placeholder 31"/>
          <p:cNvSpPr>
            <a:spLocks noGrp="1"/>
          </p:cNvSpPr>
          <p:nvPr>
            <p:ph type="body" sz="quarter" idx="15"/>
          </p:nvPr>
        </p:nvSpPr>
        <p:spPr>
          <a:xfrm>
            <a:off x="387351" y="5179353"/>
            <a:ext cx="5588000" cy="1391311"/>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5" name="Text Placeholder 26"/>
          <p:cNvSpPr>
            <a:spLocks noGrp="1"/>
          </p:cNvSpPr>
          <p:nvPr>
            <p:ph type="body" sz="quarter" idx="16"/>
          </p:nvPr>
        </p:nvSpPr>
        <p:spPr>
          <a:xfrm>
            <a:off x="6216651" y="4797152"/>
            <a:ext cx="5583765"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6" name="Text Placeholder 31"/>
          <p:cNvSpPr>
            <a:spLocks noGrp="1"/>
          </p:cNvSpPr>
          <p:nvPr>
            <p:ph type="body" sz="quarter" idx="17"/>
          </p:nvPr>
        </p:nvSpPr>
        <p:spPr>
          <a:xfrm>
            <a:off x="6216651" y="5179353"/>
            <a:ext cx="5583767" cy="1391311"/>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26" name="Chart Placeholder 25"/>
          <p:cNvSpPr>
            <a:spLocks noGrp="1"/>
          </p:cNvSpPr>
          <p:nvPr>
            <p:ph type="chart" sz="quarter" idx="18"/>
          </p:nvPr>
        </p:nvSpPr>
        <p:spPr>
          <a:xfrm>
            <a:off x="387351" y="1000125"/>
            <a:ext cx="5588000" cy="3617007"/>
          </a:xfrm>
        </p:spPr>
        <p:txBody>
          <a:bodyPr/>
          <a:lstStyle>
            <a:lvl1pPr>
              <a:defRPr sz="1600"/>
            </a:lvl1pPr>
          </a:lstStyle>
          <a:p>
            <a:pPr lvl="0"/>
            <a:r>
              <a:rPr lang="fr-FR" noProof="0"/>
              <a:t>Cliquez sur l'icône pour ajouter un graphique</a:t>
            </a:r>
            <a:endParaRPr lang="de-DE" noProof="0"/>
          </a:p>
        </p:txBody>
      </p:sp>
      <p:sp>
        <p:nvSpPr>
          <p:cNvPr id="31" name="Chart Placeholder 25"/>
          <p:cNvSpPr>
            <a:spLocks noGrp="1"/>
          </p:cNvSpPr>
          <p:nvPr>
            <p:ph type="chart" sz="quarter" idx="19"/>
          </p:nvPr>
        </p:nvSpPr>
        <p:spPr>
          <a:xfrm>
            <a:off x="6216651" y="1003105"/>
            <a:ext cx="5583767" cy="3617007"/>
          </a:xfrm>
        </p:spPr>
        <p:txBody>
          <a:bodyPr/>
          <a:lstStyle>
            <a:lvl1pPr>
              <a:defRPr sz="1600"/>
            </a:lvl1pPr>
          </a:lstStyle>
          <a:p>
            <a:pPr lvl="0"/>
            <a:r>
              <a:rPr lang="fr-FR" noProof="0"/>
              <a:t>Cliquez sur l'icône pour ajouter un graphique</a:t>
            </a:r>
            <a:endParaRPr lang="de-DE" noProof="0"/>
          </a:p>
        </p:txBody>
      </p:sp>
      <p:sp>
        <p:nvSpPr>
          <p:cNvPr id="11" name="Date Placeholder 3"/>
          <p:cNvSpPr>
            <a:spLocks noGrp="1"/>
          </p:cNvSpPr>
          <p:nvPr>
            <p:ph type="dt" sz="half" idx="20"/>
          </p:nvPr>
        </p:nvSpPr>
        <p:spPr/>
        <p:txBody>
          <a:bodyPr/>
          <a:lstStyle>
            <a:lvl1pPr>
              <a:defRPr/>
            </a:lvl1pPr>
          </a:lstStyle>
          <a:p>
            <a:fld id="{82C2E243-B73D-4935-A062-C59409164610}" type="datetime1">
              <a:rPr lang="fr-FR" smtClean="0"/>
              <a:t>13/07/2022</a:t>
            </a:fld>
            <a:endParaRPr lang="fr-FR"/>
          </a:p>
        </p:txBody>
      </p:sp>
      <p:sp>
        <p:nvSpPr>
          <p:cNvPr id="12" name="Footer Placeholder 4"/>
          <p:cNvSpPr>
            <a:spLocks noGrp="1"/>
          </p:cNvSpPr>
          <p:nvPr>
            <p:ph type="ftr" sz="quarter" idx="21"/>
          </p:nvPr>
        </p:nvSpPr>
        <p:spPr/>
        <p:txBody>
          <a:bodyPr/>
          <a:lstStyle>
            <a:lvl1pPr>
              <a:defRPr/>
            </a:lvl1pPr>
          </a:lstStyle>
          <a:p>
            <a:endParaRPr lang="fr-FR"/>
          </a:p>
        </p:txBody>
      </p:sp>
      <p:sp>
        <p:nvSpPr>
          <p:cNvPr id="13" name="Slide Number Placeholder 5"/>
          <p:cNvSpPr>
            <a:spLocks noGrp="1"/>
          </p:cNvSpPr>
          <p:nvPr>
            <p:ph type="sldNum" sz="quarter" idx="2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69313105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7" name="Chart Placeholder 6"/>
          <p:cNvSpPr>
            <a:spLocks noGrp="1"/>
          </p:cNvSpPr>
          <p:nvPr>
            <p:ph type="chart" sz="quarter" idx="13"/>
          </p:nvPr>
        </p:nvSpPr>
        <p:spPr>
          <a:xfrm>
            <a:off x="387351" y="1340768"/>
            <a:ext cx="11413067" cy="2405075"/>
          </a:xfrm>
        </p:spPr>
        <p:txBody>
          <a:bodyPr/>
          <a:lstStyle>
            <a:lvl1pPr>
              <a:defRPr sz="1600"/>
            </a:lvl1pPr>
          </a:lstStyle>
          <a:p>
            <a:pPr lvl="0"/>
            <a:r>
              <a:rPr lang="fr-FR" noProof="0"/>
              <a:t>Cliquez sur l'icône pour ajouter un graphique</a:t>
            </a:r>
            <a:endParaRPr lang="de-DE" noProof="0"/>
          </a:p>
        </p:txBody>
      </p:sp>
      <p:sp>
        <p:nvSpPr>
          <p:cNvPr id="9" name="Text Placeholder 26"/>
          <p:cNvSpPr>
            <a:spLocks noGrp="1"/>
          </p:cNvSpPr>
          <p:nvPr>
            <p:ph type="body" sz="quarter" idx="14"/>
          </p:nvPr>
        </p:nvSpPr>
        <p:spPr>
          <a:xfrm>
            <a:off x="387351" y="1108236"/>
            <a:ext cx="11413067" cy="235974"/>
          </a:xfrm>
          <a:solidFill>
            <a:schemeClr val="accent3"/>
          </a:solidFill>
        </p:spPr>
        <p:txBody>
          <a:bodyPr lIns="108000" rIns="97200" anchor="ctr" anchorCtr="0"/>
          <a:lstStyle>
            <a:lvl1pPr>
              <a:spcBef>
                <a:spcPts val="0"/>
              </a:spcBef>
              <a:defRPr sz="1600" b="1">
                <a:solidFill>
                  <a:schemeClr val="bg1"/>
                </a:solidFill>
              </a:defRPr>
            </a:lvl1pPr>
          </a:lstStyle>
          <a:p>
            <a:pPr lvl="0"/>
            <a:r>
              <a:rPr lang="fr-FR" noProof="0"/>
              <a:t>Modifiez les styles du texte du masque</a:t>
            </a:r>
          </a:p>
        </p:txBody>
      </p:sp>
      <p:sp>
        <p:nvSpPr>
          <p:cNvPr id="11" name="Chart Placeholder 6"/>
          <p:cNvSpPr>
            <a:spLocks noGrp="1"/>
          </p:cNvSpPr>
          <p:nvPr>
            <p:ph type="chart" sz="quarter" idx="15"/>
          </p:nvPr>
        </p:nvSpPr>
        <p:spPr>
          <a:xfrm>
            <a:off x="387351" y="4165588"/>
            <a:ext cx="11413067" cy="2405075"/>
          </a:xfrm>
        </p:spPr>
        <p:txBody>
          <a:bodyPr/>
          <a:lstStyle>
            <a:lvl1pPr>
              <a:defRPr sz="1600"/>
            </a:lvl1pPr>
          </a:lstStyle>
          <a:p>
            <a:pPr lvl="0"/>
            <a:r>
              <a:rPr lang="fr-FR" noProof="0"/>
              <a:t>Cliquez sur l'icône pour ajouter un graphique</a:t>
            </a:r>
            <a:endParaRPr lang="de-DE" noProof="0"/>
          </a:p>
        </p:txBody>
      </p:sp>
      <p:sp>
        <p:nvSpPr>
          <p:cNvPr id="12" name="Text Placeholder 26"/>
          <p:cNvSpPr>
            <a:spLocks noGrp="1"/>
          </p:cNvSpPr>
          <p:nvPr>
            <p:ph type="body" sz="quarter" idx="16"/>
          </p:nvPr>
        </p:nvSpPr>
        <p:spPr>
          <a:xfrm>
            <a:off x="387351" y="3933056"/>
            <a:ext cx="11413067" cy="235974"/>
          </a:xfrm>
          <a:solidFill>
            <a:schemeClr val="accent3"/>
          </a:solidFill>
        </p:spPr>
        <p:txBody>
          <a:bodyPr lIns="108000" rIns="97200" anchor="ctr" anchorCtr="0"/>
          <a:lstStyle>
            <a:lvl1pPr>
              <a:spcBef>
                <a:spcPts val="0"/>
              </a:spcBef>
              <a:defRPr sz="1600" b="1">
                <a:solidFill>
                  <a:schemeClr val="bg1"/>
                </a:solidFill>
              </a:defRPr>
            </a:lvl1pPr>
          </a:lstStyle>
          <a:p>
            <a:pPr lvl="0"/>
            <a:r>
              <a:rPr lang="fr-FR" noProof="0"/>
              <a:t>Modifiez les styles du texte du masque</a:t>
            </a:r>
          </a:p>
        </p:txBody>
      </p:sp>
      <p:sp>
        <p:nvSpPr>
          <p:cNvPr id="8" name="Date Placeholder 2"/>
          <p:cNvSpPr>
            <a:spLocks noGrp="1"/>
          </p:cNvSpPr>
          <p:nvPr>
            <p:ph type="dt" sz="half" idx="17"/>
          </p:nvPr>
        </p:nvSpPr>
        <p:spPr/>
        <p:txBody>
          <a:bodyPr/>
          <a:lstStyle>
            <a:lvl1pPr>
              <a:defRPr/>
            </a:lvl1pPr>
          </a:lstStyle>
          <a:p>
            <a:fld id="{C0E3220E-13FA-40FE-AE46-A2EE0C17C86F}" type="datetime1">
              <a:rPr lang="fr-FR" smtClean="0"/>
              <a:t>13/07/2022</a:t>
            </a:fld>
            <a:endParaRPr lang="fr-FR"/>
          </a:p>
        </p:txBody>
      </p:sp>
      <p:sp>
        <p:nvSpPr>
          <p:cNvPr id="10" name="Footer Placeholder 3"/>
          <p:cNvSpPr>
            <a:spLocks noGrp="1"/>
          </p:cNvSpPr>
          <p:nvPr>
            <p:ph type="ftr" sz="quarter" idx="18"/>
          </p:nvPr>
        </p:nvSpPr>
        <p:spPr/>
        <p:txBody>
          <a:bodyPr/>
          <a:lstStyle>
            <a:lvl1pPr>
              <a:defRPr/>
            </a:lvl1pPr>
          </a:lstStyle>
          <a:p>
            <a:endParaRPr lang="fr-FR"/>
          </a:p>
        </p:txBody>
      </p:sp>
      <p:sp>
        <p:nvSpPr>
          <p:cNvPr id="13" name="Slide Number Placeholder 4"/>
          <p:cNvSpPr>
            <a:spLocks noGrp="1"/>
          </p:cNvSpPr>
          <p:nvPr>
            <p:ph type="sldNum" sz="quarter" idx="19"/>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0967620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Date Placeholder 2"/>
          <p:cNvSpPr>
            <a:spLocks noGrp="1"/>
          </p:cNvSpPr>
          <p:nvPr>
            <p:ph type="dt" sz="half" idx="10"/>
          </p:nvPr>
        </p:nvSpPr>
        <p:spPr/>
        <p:txBody>
          <a:bodyPr/>
          <a:lstStyle>
            <a:lvl1pPr>
              <a:defRPr/>
            </a:lvl1pPr>
          </a:lstStyle>
          <a:p>
            <a:fld id="{C59F1654-7EBA-4170-868F-421F662774D9}" type="datetime1">
              <a:rPr lang="fr-FR" smtClean="0"/>
              <a:t>13/07/2022</a:t>
            </a:fld>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58941110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9151285-563F-4250-A4B4-38D80E9B8C32}" type="datetime1">
              <a:rPr lang="fr-FR" smtClean="0"/>
              <a:t>13/07/2022</a:t>
            </a:fld>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160616172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alliance template">
    <p:spTree>
      <p:nvGrpSpPr>
        <p:cNvPr id="1" name=""/>
        <p:cNvGrpSpPr/>
        <p:nvPr/>
      </p:nvGrpSpPr>
      <p:grpSpPr>
        <a:xfrm>
          <a:off x="0" y="0"/>
          <a:ext cx="0" cy="0"/>
          <a:chOff x="0" y="0"/>
          <a:chExt cx="0" cy="0"/>
        </a:xfrm>
      </p:grpSpPr>
      <p:sp>
        <p:nvSpPr>
          <p:cNvPr id="7" name="Freeform 5"/>
          <p:cNvSpPr>
            <a:spLocks/>
          </p:cNvSpPr>
          <p:nvPr/>
        </p:nvSpPr>
        <p:spPr bwMode="auto">
          <a:xfrm>
            <a:off x="0" y="4359275"/>
            <a:ext cx="12192000" cy="768350"/>
          </a:xfrm>
          <a:custGeom>
            <a:avLst/>
            <a:gdLst>
              <a:gd name="T0" fmla="*/ 2147483647 w 5760"/>
              <a:gd name="T1" fmla="*/ 0 h 484"/>
              <a:gd name="T2" fmla="*/ 0 w 5760"/>
              <a:gd name="T3" fmla="*/ 2147483647 h 484"/>
              <a:gd name="T4" fmla="*/ 0 w 5760"/>
              <a:gd name="T5" fmla="*/ 2147483647 h 484"/>
              <a:gd name="T6" fmla="*/ 2147483647 w 5760"/>
              <a:gd name="T7" fmla="*/ 2147483647 h 484"/>
              <a:gd name="T8" fmla="*/ 2147483647 w 5760"/>
              <a:gd name="T9" fmla="*/ 0 h 4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484">
                <a:moveTo>
                  <a:pt x="5760" y="0"/>
                </a:moveTo>
                <a:lnTo>
                  <a:pt x="0" y="201"/>
                </a:lnTo>
                <a:lnTo>
                  <a:pt x="0" y="484"/>
                </a:lnTo>
                <a:lnTo>
                  <a:pt x="5760" y="484"/>
                </a:lnTo>
                <a:lnTo>
                  <a:pt x="5760" y="0"/>
                </a:lnTo>
                <a:close/>
              </a:path>
            </a:pathLst>
          </a:custGeom>
          <a:solidFill>
            <a:schemeClr val="bg1">
              <a:alpha val="50195"/>
            </a:schemeClr>
          </a:solidFill>
          <a:ln w="9525">
            <a:noFill/>
            <a:round/>
            <a:headEnd/>
            <a:tailEnd/>
          </a:ln>
        </p:spPr>
        <p:txBody>
          <a:bodyPr/>
          <a:lstStyle/>
          <a:p>
            <a:endParaRPr lang="fr-FR" sz="1800"/>
          </a:p>
        </p:txBody>
      </p:sp>
      <p:sp>
        <p:nvSpPr>
          <p:cNvPr id="8" name="Freeform 10"/>
          <p:cNvSpPr>
            <a:spLocks/>
          </p:cNvSpPr>
          <p:nvPr/>
        </p:nvSpPr>
        <p:spPr bwMode="auto">
          <a:xfrm>
            <a:off x="-10583" y="5121276"/>
            <a:ext cx="12217401" cy="430213"/>
          </a:xfrm>
          <a:custGeom>
            <a:avLst/>
            <a:gdLst>
              <a:gd name="T0" fmla="*/ 2147483647 w 17316"/>
              <a:gd name="T1" fmla="*/ 2147483647 h 813"/>
              <a:gd name="T2" fmla="*/ 0 w 17316"/>
              <a:gd name="T3" fmla="*/ 2147483647 h 813"/>
              <a:gd name="T4" fmla="*/ 0 w 17316"/>
              <a:gd name="T5" fmla="*/ 0 h 813"/>
              <a:gd name="T6" fmla="*/ 2147483647 w 17316"/>
              <a:gd name="T7" fmla="*/ 0 h 813"/>
              <a:gd name="T8" fmla="*/ 2147483647 w 17316"/>
              <a:gd name="T9" fmla="*/ 2147483647 h 8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16" h="813">
                <a:moveTo>
                  <a:pt x="17316" y="209"/>
                </a:moveTo>
                <a:lnTo>
                  <a:pt x="0" y="813"/>
                </a:lnTo>
                <a:lnTo>
                  <a:pt x="0" y="0"/>
                </a:lnTo>
                <a:lnTo>
                  <a:pt x="17316" y="0"/>
                </a:lnTo>
                <a:lnTo>
                  <a:pt x="17316" y="209"/>
                </a:lnTo>
                <a:close/>
              </a:path>
            </a:pathLst>
          </a:custGeom>
          <a:solidFill>
            <a:srgbClr val="C8BEAA"/>
          </a:solidFill>
          <a:ln w="9525">
            <a:noFill/>
            <a:round/>
            <a:headEnd/>
            <a:tailEnd/>
          </a:ln>
        </p:spPr>
        <p:txBody>
          <a:bodyPr/>
          <a:lstStyle/>
          <a:p>
            <a:endParaRPr lang="fr-FR" sz="1800"/>
          </a:p>
        </p:txBody>
      </p:sp>
      <p:sp>
        <p:nvSpPr>
          <p:cNvPr id="21" name="Picture Placeholder 20"/>
          <p:cNvSpPr>
            <a:spLocks noGrp="1"/>
          </p:cNvSpPr>
          <p:nvPr>
            <p:ph type="pic" sz="quarter" idx="13"/>
          </p:nvPr>
        </p:nvSpPr>
        <p:spPr>
          <a:xfrm>
            <a:off x="0" y="1685925"/>
            <a:ext cx="12192000" cy="3438000"/>
          </a:xfrm>
          <a:solidFill>
            <a:schemeClr val="accent3">
              <a:lumMod val="20000"/>
              <a:lumOff val="80000"/>
            </a:schemeClr>
          </a:solidFill>
          <a:ln>
            <a:solidFill>
              <a:schemeClr val="accent3">
                <a:lumMod val="20000"/>
                <a:lumOff val="80000"/>
              </a:schemeClr>
            </a:solidFill>
          </a:ln>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2" name="Title 1"/>
          <p:cNvSpPr>
            <a:spLocks noGrp="1"/>
          </p:cNvSpPr>
          <p:nvPr>
            <p:ph type="ctrTitle"/>
          </p:nvPr>
        </p:nvSpPr>
        <p:spPr>
          <a:xfrm>
            <a:off x="575387" y="401757"/>
            <a:ext cx="11035275" cy="969031"/>
          </a:xfrm>
        </p:spPr>
        <p:txBody>
          <a:bodyPr>
            <a:noAutofit/>
          </a:bodyPr>
          <a:lstStyle>
            <a:lvl1pPr algn="r">
              <a:lnSpc>
                <a:spcPct val="84000"/>
              </a:lnSpc>
              <a:defRPr sz="3200">
                <a:solidFill>
                  <a:srgbClr val="002060"/>
                </a:solidFill>
                <a:latin typeface="Calibri" pitchFamily="34" charset="0"/>
                <a:cs typeface="Calibri" pitchFamily="34" charset="0"/>
              </a:defRPr>
            </a:lvl1pPr>
          </a:lstStyle>
          <a:p>
            <a:r>
              <a:rPr lang="fr-FR" noProof="0"/>
              <a:t>Modifiez le style du titre</a:t>
            </a:r>
            <a:endParaRPr lang="de-DE" noProof="0" dirty="0"/>
          </a:p>
        </p:txBody>
      </p:sp>
      <p:sp>
        <p:nvSpPr>
          <p:cNvPr id="3" name="Subtitle 2"/>
          <p:cNvSpPr>
            <a:spLocks noGrp="1"/>
          </p:cNvSpPr>
          <p:nvPr>
            <p:ph type="subTitle" idx="1"/>
          </p:nvPr>
        </p:nvSpPr>
        <p:spPr>
          <a:xfrm>
            <a:off x="575387" y="4653136"/>
            <a:ext cx="11041227" cy="409600"/>
          </a:xfrm>
        </p:spPr>
        <p:txBody>
          <a:bodyPr anchor="b" anchorCtr="0">
            <a:normAutofit/>
          </a:bodyPr>
          <a:lstStyle>
            <a:lvl1pPr marL="0" indent="0" algn="l">
              <a:lnSpc>
                <a:spcPct val="100000"/>
              </a:lnSpc>
              <a:buNone/>
              <a:defRPr sz="17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endParaRPr lang="de-DE" noProof="0"/>
          </a:p>
        </p:txBody>
      </p:sp>
      <p:sp>
        <p:nvSpPr>
          <p:cNvPr id="10" name="Text Placeholder 9"/>
          <p:cNvSpPr>
            <a:spLocks noGrp="1"/>
          </p:cNvSpPr>
          <p:nvPr>
            <p:ph type="body" sz="quarter" idx="14"/>
          </p:nvPr>
        </p:nvSpPr>
        <p:spPr>
          <a:xfrm>
            <a:off x="575387" y="5663962"/>
            <a:ext cx="7925147" cy="288032"/>
          </a:xfrm>
        </p:spPr>
        <p:txBody>
          <a:bodyPr anchor="b" anchorCtr="0">
            <a:normAutofit/>
          </a:bodyPr>
          <a:lstStyle>
            <a:lvl1pPr>
              <a:defRPr sz="1700" b="1"/>
            </a:lvl1pPr>
          </a:lstStyle>
          <a:p>
            <a:pPr lvl="0"/>
            <a:r>
              <a:rPr lang="fr-FR"/>
              <a:t>Modifiez les styles du texte du masque</a:t>
            </a:r>
          </a:p>
        </p:txBody>
      </p:sp>
      <p:sp>
        <p:nvSpPr>
          <p:cNvPr id="17" name="Text Placeholder 16"/>
          <p:cNvSpPr>
            <a:spLocks noGrp="1"/>
          </p:cNvSpPr>
          <p:nvPr>
            <p:ph type="body" sz="quarter" idx="18"/>
          </p:nvPr>
        </p:nvSpPr>
        <p:spPr>
          <a:xfrm>
            <a:off x="575387" y="5991225"/>
            <a:ext cx="7925147" cy="579438"/>
          </a:xfrm>
        </p:spPr>
        <p:txBody>
          <a:bodyPr>
            <a:normAutofit/>
          </a:bodyPr>
          <a:lstStyle>
            <a:lvl1pPr>
              <a:spcBef>
                <a:spcPts val="0"/>
              </a:spcBef>
              <a:defRPr sz="1500" baseline="0"/>
            </a:lvl1pPr>
            <a:lvl2pPr marL="0" indent="0">
              <a:buNone/>
              <a:defRPr/>
            </a:lvl2pPr>
          </a:lstStyle>
          <a:p>
            <a:pPr lvl="0"/>
            <a:r>
              <a:rPr lang="fr-FR"/>
              <a:t>Modifiez les styles du texte du masque</a:t>
            </a:r>
          </a:p>
        </p:txBody>
      </p:sp>
      <p:sp>
        <p:nvSpPr>
          <p:cNvPr id="11" name="Date Placeholder 11"/>
          <p:cNvSpPr>
            <a:spLocks noGrp="1"/>
          </p:cNvSpPr>
          <p:nvPr>
            <p:ph type="dt" sz="half" idx="19"/>
          </p:nvPr>
        </p:nvSpPr>
        <p:spPr/>
        <p:txBody>
          <a:bodyPr/>
          <a:lstStyle>
            <a:lvl1pPr>
              <a:defRPr/>
            </a:lvl1pPr>
          </a:lstStyle>
          <a:p>
            <a:fld id="{924B0BF6-82E2-49B2-BD73-82495B6147EA}" type="datetime1">
              <a:rPr lang="fr-FR" smtClean="0"/>
              <a:t>13/07/2022</a:t>
            </a:fld>
            <a:endParaRPr lang="fr-FR"/>
          </a:p>
        </p:txBody>
      </p:sp>
      <p:sp>
        <p:nvSpPr>
          <p:cNvPr id="12" name="Footer Placeholder 12"/>
          <p:cNvSpPr>
            <a:spLocks noGrp="1"/>
          </p:cNvSpPr>
          <p:nvPr>
            <p:ph type="ftr" sz="quarter" idx="20"/>
          </p:nvPr>
        </p:nvSpPr>
        <p:spPr/>
        <p:txBody>
          <a:bodyPr/>
          <a:lstStyle>
            <a:lvl1pPr>
              <a:defRPr>
                <a:solidFill>
                  <a:schemeClr val="bg1"/>
                </a:solidFill>
              </a:defRPr>
            </a:lvl1pPr>
          </a:lstStyle>
          <a:p>
            <a:endParaRPr lang="fr-FR"/>
          </a:p>
        </p:txBody>
      </p:sp>
      <p:sp>
        <p:nvSpPr>
          <p:cNvPr id="13" name="Slide Number Placeholder 13"/>
          <p:cNvSpPr>
            <a:spLocks noGrp="1"/>
          </p:cNvSpPr>
          <p:nvPr>
            <p:ph type="sldNum" sz="quarter" idx="21"/>
          </p:nvPr>
        </p:nvSpPr>
        <p:spPr/>
        <p:txBody>
          <a:bodyPr/>
          <a:lstStyle>
            <a:lvl1pPr>
              <a:defRPr>
                <a:solidFill>
                  <a:schemeClr val="bg1"/>
                </a:solidFill>
              </a:defRPr>
            </a:lvl1pPr>
          </a:lstStyle>
          <a:p>
            <a:fld id="{0A417A42-B026-4298-8A0A-605C3B9E5F89}" type="slidenum">
              <a:rPr lang="fr-FR" smtClean="0"/>
              <a:t>‹#›</a:t>
            </a:fld>
            <a:endParaRPr lang="fr-FR"/>
          </a:p>
        </p:txBody>
      </p:sp>
      <p:pic>
        <p:nvPicPr>
          <p:cNvPr id="14" name="Image 13" descr="C:\Users\karim\AppData\Local\Microsoft\Windows\Temporary Internet Files\Content.Word\logo_Allianc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3240" y="5516563"/>
            <a:ext cx="1498600" cy="1054100"/>
          </a:xfrm>
          <a:prstGeom prst="rect">
            <a:avLst/>
          </a:prstGeom>
          <a:noFill/>
          <a:ln>
            <a:noFill/>
          </a:ln>
        </p:spPr>
      </p:pic>
    </p:spTree>
    <p:extLst>
      <p:ext uri="{BB962C8B-B14F-4D97-AF65-F5344CB8AC3E}">
        <p14:creationId xmlns:p14="http://schemas.microsoft.com/office/powerpoint/2010/main" val="2471421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p:txBody>
          <a:bodyPr/>
          <a:lstStyle>
            <a:lvl5pPr>
              <a:defRPr/>
            </a:lvl5pPr>
            <a:lvl6pPr>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4" name="Date Placeholder 3"/>
          <p:cNvSpPr>
            <a:spLocks noGrp="1"/>
          </p:cNvSpPr>
          <p:nvPr>
            <p:ph type="dt" sz="half" idx="10"/>
          </p:nvPr>
        </p:nvSpPr>
        <p:spPr/>
        <p:txBody>
          <a:bodyPr/>
          <a:lstStyle>
            <a:lvl1pPr>
              <a:defRPr/>
            </a:lvl1pPr>
          </a:lstStyle>
          <a:p>
            <a:fld id="{840C1E57-2727-48E2-925B-4DAF9DF8447B}" type="datetime1">
              <a:rPr lang="fr-FR" smtClean="0"/>
              <a:t>13/07/2022</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11822794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383118" y="887583"/>
            <a:ext cx="11425767" cy="5570538"/>
          </a:xfrm>
        </p:spPr>
        <p:txBody>
          <a:bodyPr/>
          <a:lstStyle>
            <a:lvl5pPr>
              <a:defRPr/>
            </a:lvl5pPr>
            <a:lvl6pPr>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4" name="Date Placeholder 3"/>
          <p:cNvSpPr>
            <a:spLocks noGrp="1"/>
          </p:cNvSpPr>
          <p:nvPr>
            <p:ph type="dt" sz="half" idx="10"/>
          </p:nvPr>
        </p:nvSpPr>
        <p:spPr/>
        <p:txBody>
          <a:bodyPr/>
          <a:lstStyle>
            <a:lvl1pPr>
              <a:defRPr/>
            </a:lvl1pPr>
          </a:lstStyle>
          <a:p>
            <a:fld id="{CCF3BB0A-701C-4B65-9395-D3D5B269B34E}" type="datetime1">
              <a:rPr lang="fr-FR" smtClean="0"/>
              <a:t>13/07/2022</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11103318" y="5865423"/>
            <a:ext cx="480484" cy="160337"/>
          </a:xfrm>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60161752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endParaRPr lang="de-DE" noProof="0"/>
          </a:p>
        </p:txBody>
      </p:sp>
      <p:sp>
        <p:nvSpPr>
          <p:cNvPr id="3" name="Content Placeholder 2"/>
          <p:cNvSpPr>
            <a:spLocks noGrp="1"/>
          </p:cNvSpPr>
          <p:nvPr>
            <p:ph idx="1"/>
          </p:nvPr>
        </p:nvSpPr>
        <p:spPr>
          <a:xfrm>
            <a:off x="383333" y="1000126"/>
            <a:ext cx="8085451" cy="5570537"/>
          </a:xfrm>
        </p:spPr>
        <p:txBody>
          <a:bodyPr/>
          <a:lstStyle>
            <a:lvl5pPr>
              <a:defRPr/>
            </a:lvl5pPr>
            <a:lvl6pPr>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8710086" y="1000123"/>
            <a:ext cx="3090333"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5" name="Date Placeholder 3"/>
          <p:cNvSpPr>
            <a:spLocks noGrp="1"/>
          </p:cNvSpPr>
          <p:nvPr>
            <p:ph type="dt" sz="half" idx="14"/>
          </p:nvPr>
        </p:nvSpPr>
        <p:spPr/>
        <p:txBody>
          <a:bodyPr/>
          <a:lstStyle>
            <a:lvl1pPr>
              <a:defRPr/>
            </a:lvl1pPr>
          </a:lstStyle>
          <a:p>
            <a:fld id="{DE949799-0468-4CB9-A4A4-BEFA63CE2C15}" type="datetime1">
              <a:rPr lang="fr-FR" smtClean="0"/>
              <a:t>13/07/2022</a:t>
            </a:fld>
            <a:endParaRPr lang="fr-FR"/>
          </a:p>
        </p:txBody>
      </p:sp>
      <p:sp>
        <p:nvSpPr>
          <p:cNvPr id="6" name="Footer Placeholder 4"/>
          <p:cNvSpPr>
            <a:spLocks noGrp="1"/>
          </p:cNvSpPr>
          <p:nvPr>
            <p:ph type="ftr" sz="quarter" idx="15"/>
          </p:nvPr>
        </p:nvSpPr>
        <p:spPr/>
        <p:txBody>
          <a:bodyPr/>
          <a:lstStyle>
            <a:lvl1pPr>
              <a:defRPr/>
            </a:lvl1pPr>
          </a:lstStyle>
          <a:p>
            <a:endParaRPr lang="fr-FR"/>
          </a:p>
        </p:txBody>
      </p:sp>
      <p:sp>
        <p:nvSpPr>
          <p:cNvPr id="7"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14683756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3718984" y="1000126"/>
            <a:ext cx="8081433" cy="5570537"/>
          </a:xfrm>
        </p:spPr>
        <p:txBody>
          <a:bodyPr/>
          <a:lstStyle>
            <a:lvl5pPr>
              <a:defRPr/>
            </a:lvl5pPr>
            <a:lvl6pPr>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387351" y="1000123"/>
            <a:ext cx="3090333"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5" name="Date Placeholder 3"/>
          <p:cNvSpPr>
            <a:spLocks noGrp="1"/>
          </p:cNvSpPr>
          <p:nvPr>
            <p:ph type="dt" sz="half" idx="14"/>
          </p:nvPr>
        </p:nvSpPr>
        <p:spPr/>
        <p:txBody>
          <a:bodyPr/>
          <a:lstStyle>
            <a:lvl1pPr>
              <a:defRPr/>
            </a:lvl1pPr>
          </a:lstStyle>
          <a:p>
            <a:fld id="{DA9AFAE0-B55C-4949-A49E-787F99B0F1E8}" type="datetime1">
              <a:rPr lang="fr-FR" smtClean="0"/>
              <a:t>13/07/2022</a:t>
            </a:fld>
            <a:endParaRPr lang="fr-FR"/>
          </a:p>
        </p:txBody>
      </p:sp>
      <p:sp>
        <p:nvSpPr>
          <p:cNvPr id="6" name="Footer Placeholder 4"/>
          <p:cNvSpPr>
            <a:spLocks noGrp="1"/>
          </p:cNvSpPr>
          <p:nvPr>
            <p:ph type="ftr" sz="quarter" idx="15"/>
          </p:nvPr>
        </p:nvSpPr>
        <p:spPr/>
        <p:txBody>
          <a:bodyPr/>
          <a:lstStyle>
            <a:lvl1pPr>
              <a:defRPr/>
            </a:lvl1pPr>
          </a:lstStyle>
          <a:p>
            <a:endParaRPr lang="fr-FR"/>
          </a:p>
        </p:txBody>
      </p:sp>
      <p:sp>
        <p:nvSpPr>
          <p:cNvPr id="7"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4902380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and Larger Picture">
    <p:spTree>
      <p:nvGrpSpPr>
        <p:cNvPr id="1" name=""/>
        <p:cNvGrpSpPr/>
        <p:nvPr/>
      </p:nvGrpSpPr>
      <p:grpSpPr>
        <a:xfrm>
          <a:off x="0" y="0"/>
          <a:ext cx="0" cy="0"/>
          <a:chOff x="0" y="0"/>
          <a:chExt cx="0" cy="0"/>
        </a:xfrm>
      </p:grpSpPr>
      <p:sp>
        <p:nvSpPr>
          <p:cNvPr id="5"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6" name="TextBox 9"/>
          <p:cNvSpPr txBox="1">
            <a:spLocks noChangeArrowheads="1"/>
          </p:cNvSpPr>
          <p:nvPr/>
        </p:nvSpPr>
        <p:spPr bwMode="auto">
          <a:xfrm>
            <a:off x="-2641599" y="1016001"/>
            <a:ext cx="2516716" cy="1693863"/>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auto" hangingPunct="1">
              <a:spcBef>
                <a:spcPts val="0"/>
              </a:spcBef>
              <a:spcAft>
                <a:spcPts val="0"/>
              </a:spcAft>
              <a:defRPr/>
            </a:pPr>
            <a:r>
              <a:rPr lang="de-DE" sz="1000" b="1">
                <a:latin typeface="Calibri" pitchFamily="34" charset="0"/>
                <a:cs typeface="Calibri" pitchFamily="34" charset="0"/>
              </a:rPr>
              <a:t>Text starts with no bullet</a:t>
            </a:r>
            <a:br>
              <a:rPr lang="de-DE" sz="1000">
                <a:latin typeface="Calibri" pitchFamily="34" charset="0"/>
                <a:cs typeface="Calibri" pitchFamily="34" charset="0"/>
              </a:rPr>
            </a:br>
            <a:r>
              <a:rPr lang="de-DE" sz="1000">
                <a:latin typeface="Calibri" pitchFamily="34" charset="0"/>
                <a:cs typeface="Calibri" pitchFamily="34" charset="0"/>
              </a:rPr>
              <a:t>Click once on </a:t>
            </a:r>
            <a:br>
              <a:rPr lang="de-DE" sz="1000">
                <a:latin typeface="Calibri" pitchFamily="34" charset="0"/>
                <a:cs typeface="Calibri" pitchFamily="34" charset="0"/>
              </a:rPr>
            </a:br>
            <a:r>
              <a:rPr lang="de-DE" sz="1000">
                <a:latin typeface="Calibri" pitchFamily="34" charset="0"/>
                <a:cs typeface="Calibri" pitchFamily="34" charset="0"/>
              </a:rPr>
              <a:t>’Increase Indent’ for bullet </a:t>
            </a:r>
            <a:br>
              <a:rPr lang="de-DE" sz="1000">
                <a:latin typeface="Calibri" pitchFamily="34" charset="0"/>
                <a:cs typeface="Calibri" pitchFamily="34" charset="0"/>
              </a:rPr>
            </a:br>
            <a:br>
              <a:rPr lang="de-DE" sz="1000">
                <a:latin typeface="Calibri" pitchFamily="34" charset="0"/>
                <a:cs typeface="Calibri" pitchFamily="34" charset="0"/>
              </a:rPr>
            </a:br>
            <a:br>
              <a:rPr lang="de-DE" sz="1000">
                <a:latin typeface="Calibri" pitchFamily="34" charset="0"/>
                <a:cs typeface="Calibri" pitchFamily="34" charset="0"/>
              </a:rPr>
            </a:br>
            <a:r>
              <a:rPr lang="de-DE" sz="1000">
                <a:latin typeface="Calibri" pitchFamily="34" charset="0"/>
                <a:cs typeface="Calibri" pitchFamily="34" charset="0"/>
              </a:rPr>
              <a:t>and click up till four times for </a:t>
            </a:r>
            <a:br>
              <a:rPr lang="de-DE" sz="1000">
                <a:latin typeface="Calibri" pitchFamily="34" charset="0"/>
                <a:cs typeface="Calibri" pitchFamily="34" charset="0"/>
              </a:rPr>
            </a:br>
            <a:r>
              <a:rPr lang="de-DE" sz="1000">
                <a:latin typeface="Calibri" pitchFamily="34" charset="0"/>
                <a:cs typeface="Calibri" pitchFamily="34" charset="0"/>
              </a:rPr>
              <a:t>more bullet design</a:t>
            </a:r>
          </a:p>
          <a:p>
            <a:pPr algn="r" eaLnBrk="1" fontAlgn="auto" hangingPunct="1">
              <a:spcBef>
                <a:spcPts val="0"/>
              </a:spcBef>
              <a:spcAft>
                <a:spcPts val="0"/>
              </a:spcAft>
              <a:defRPr/>
            </a:pPr>
            <a:endParaRPr lang="de-DE" sz="1000">
              <a:latin typeface="Calibri" pitchFamily="34" charset="0"/>
              <a:cs typeface="Calibri" pitchFamily="34" charset="0"/>
            </a:endParaRPr>
          </a:p>
          <a:p>
            <a:pPr algn="r" eaLnBrk="1" fontAlgn="auto" hangingPunct="1">
              <a:spcBef>
                <a:spcPts val="0"/>
              </a:spcBef>
              <a:spcAft>
                <a:spcPts val="0"/>
              </a:spcAft>
              <a:defRPr/>
            </a:pPr>
            <a:r>
              <a:rPr lang="de-DE" sz="1000">
                <a:latin typeface="Calibri" pitchFamily="34" charset="0"/>
                <a:cs typeface="Calibri" pitchFamily="34" charset="0"/>
              </a:rPr>
              <a:t>To get previous design  </a:t>
            </a:r>
            <a:br>
              <a:rPr lang="de-DE" sz="1000">
                <a:latin typeface="Calibri" pitchFamily="34" charset="0"/>
                <a:cs typeface="Calibri" pitchFamily="34" charset="0"/>
              </a:rPr>
            </a:br>
            <a:r>
              <a:rPr lang="de-DE" sz="1000">
                <a:latin typeface="Calibri" pitchFamily="34" charset="0"/>
                <a:cs typeface="Calibri" pitchFamily="34" charset="0"/>
              </a:rPr>
              <a:t>back, click on </a:t>
            </a:r>
            <a:br>
              <a:rPr lang="de-DE" sz="1000">
                <a:latin typeface="Calibri" pitchFamily="34" charset="0"/>
                <a:cs typeface="Calibri" pitchFamily="34" charset="0"/>
              </a:rPr>
            </a:br>
            <a:r>
              <a:rPr lang="de-DE" sz="1000">
                <a:latin typeface="Calibri" pitchFamily="34" charset="0"/>
                <a:cs typeface="Calibri" pitchFamily="34" charset="0"/>
              </a:rPr>
              <a:t>’Decrease Indent’</a:t>
            </a:r>
          </a:p>
        </p:txBody>
      </p:sp>
      <p:grpSp>
        <p:nvGrpSpPr>
          <p:cNvPr id="7" name="Group 10"/>
          <p:cNvGrpSpPr>
            <a:grpSpLocks/>
          </p:cNvGrpSpPr>
          <p:nvPr/>
        </p:nvGrpSpPr>
        <p:grpSpPr bwMode="auto">
          <a:xfrm>
            <a:off x="-1178984" y="2717800"/>
            <a:ext cx="984251" cy="255588"/>
            <a:chOff x="-884047" y="3823106"/>
            <a:chExt cx="737997" cy="255588"/>
          </a:xfrm>
        </p:grpSpPr>
        <p:sp>
          <p:nvSpPr>
            <p:cNvPr id="9" name="Line 14"/>
            <p:cNvSpPr>
              <a:spLocks noChangeShapeType="1"/>
            </p:cNvSpPr>
            <p:nvPr/>
          </p:nvSpPr>
          <p:spPr bwMode="auto">
            <a:xfrm flipV="1">
              <a:off x="-884047" y="3951694"/>
              <a:ext cx="242825" cy="0"/>
            </a:xfrm>
            <a:prstGeom prst="line">
              <a:avLst/>
            </a:prstGeom>
            <a:noFill/>
            <a:ln w="38100">
              <a:solidFill>
                <a:schemeClr val="tx1"/>
              </a:solidFill>
              <a:round/>
              <a:headEnd/>
              <a:tailEnd type="triangle" w="med" len="med"/>
            </a:ln>
          </p:spPr>
          <p:txBody>
            <a:bodyPr/>
            <a:lstStyle/>
            <a:p>
              <a:endParaRPr lang="fr-FR" sz="1800"/>
            </a:p>
          </p:txBody>
        </p:sp>
        <p:grpSp>
          <p:nvGrpSpPr>
            <p:cNvPr id="10" name="Group 15"/>
            <p:cNvGrpSpPr>
              <a:grpSpLocks/>
            </p:cNvGrpSpPr>
            <p:nvPr/>
          </p:nvGrpSpPr>
          <p:grpSpPr bwMode="auto">
            <a:xfrm>
              <a:off x="-598488" y="3823106"/>
              <a:ext cx="452438" cy="255588"/>
              <a:chOff x="-318" y="2953"/>
              <a:chExt cx="285" cy="161"/>
            </a:xfrm>
          </p:grpSpPr>
          <p:pic>
            <p:nvPicPr>
              <p:cNvPr id="11" name="Picture 16"/>
              <p:cNvPicPr>
                <a:picLocks noChangeAspect="1" noChangeArrowheads="1"/>
              </p:cNvPicPr>
              <p:nvPr/>
            </p:nvPicPr>
            <p:blipFill>
              <a:blip r:embed="rId2"/>
              <a:srcRect/>
              <a:stretch>
                <a:fillRect/>
              </a:stretch>
            </p:blipFill>
            <p:spPr bwMode="auto">
              <a:xfrm>
                <a:off x="-318" y="2953"/>
                <a:ext cx="285" cy="145"/>
              </a:xfrm>
              <a:prstGeom prst="rect">
                <a:avLst/>
              </a:prstGeom>
              <a:noFill/>
              <a:ln w="9525">
                <a:noFill/>
                <a:miter lim="800000"/>
                <a:headEnd/>
                <a:tailEnd/>
              </a:ln>
            </p:spPr>
          </p:pic>
          <p:sp>
            <p:nvSpPr>
              <p:cNvPr id="12" name="Line 17"/>
              <p:cNvSpPr>
                <a:spLocks noChangeShapeType="1"/>
              </p:cNvSpPr>
              <p:nvPr/>
            </p:nvSpPr>
            <p:spPr bwMode="auto">
              <a:xfrm>
                <a:off x="-165" y="2954"/>
                <a:ext cx="113" cy="160"/>
              </a:xfrm>
              <a:prstGeom prst="line">
                <a:avLst/>
              </a:prstGeom>
              <a:noFill/>
              <a:ln w="19050">
                <a:solidFill>
                  <a:schemeClr val="tx1"/>
                </a:solidFill>
                <a:round/>
                <a:headEnd/>
                <a:tailEnd/>
              </a:ln>
            </p:spPr>
            <p:txBody>
              <a:bodyPr/>
              <a:lstStyle/>
              <a:p>
                <a:endParaRPr lang="fr-FR" sz="1800"/>
              </a:p>
            </p:txBody>
          </p:sp>
          <p:sp>
            <p:nvSpPr>
              <p:cNvPr id="13" name="Line 18"/>
              <p:cNvSpPr>
                <a:spLocks noChangeShapeType="1"/>
              </p:cNvSpPr>
              <p:nvPr/>
            </p:nvSpPr>
            <p:spPr bwMode="auto">
              <a:xfrm flipH="1">
                <a:off x="-159" y="2954"/>
                <a:ext cx="91" cy="160"/>
              </a:xfrm>
              <a:prstGeom prst="line">
                <a:avLst/>
              </a:prstGeom>
              <a:noFill/>
              <a:ln w="19050">
                <a:solidFill>
                  <a:schemeClr val="tx1"/>
                </a:solidFill>
                <a:round/>
                <a:headEnd/>
                <a:tailEnd/>
              </a:ln>
            </p:spPr>
            <p:txBody>
              <a:bodyPr/>
              <a:lstStyle/>
              <a:p>
                <a:endParaRPr lang="fr-FR" sz="1800"/>
              </a:p>
            </p:txBody>
          </p:sp>
        </p:grpSp>
      </p:grpSp>
      <p:grpSp>
        <p:nvGrpSpPr>
          <p:cNvPr id="14" name="Group 19"/>
          <p:cNvGrpSpPr>
            <a:grpSpLocks/>
          </p:cNvGrpSpPr>
          <p:nvPr/>
        </p:nvGrpSpPr>
        <p:grpSpPr bwMode="auto">
          <a:xfrm>
            <a:off x="-1107017" y="1484314"/>
            <a:ext cx="912284" cy="263525"/>
            <a:chOff x="-464" y="2256"/>
            <a:chExt cx="431" cy="166"/>
          </a:xfrm>
        </p:grpSpPr>
        <p:pic>
          <p:nvPicPr>
            <p:cNvPr id="15" name="Picture 14" descr="fke3b.jpg"/>
            <p:cNvPicPr>
              <a:picLocks noChangeAspect="1"/>
            </p:cNvPicPr>
            <p:nvPr/>
          </p:nvPicPr>
          <p:blipFill>
            <a:blip r:embed="rId3"/>
            <a:srcRect/>
            <a:stretch>
              <a:fillRect/>
            </a:stretch>
          </p:blipFill>
          <p:spPr bwMode="auto">
            <a:xfrm>
              <a:off x="-464" y="2274"/>
              <a:ext cx="260" cy="127"/>
            </a:xfrm>
            <a:prstGeom prst="rect">
              <a:avLst/>
            </a:prstGeom>
            <a:noFill/>
            <a:ln w="9525">
              <a:noFill/>
              <a:miter lim="800000"/>
              <a:headEnd/>
              <a:tailEnd/>
            </a:ln>
          </p:spPr>
        </p:pic>
        <p:sp>
          <p:nvSpPr>
            <p:cNvPr id="16" name="Line 21"/>
            <p:cNvSpPr>
              <a:spLocks noChangeShapeType="1"/>
            </p:cNvSpPr>
            <p:nvPr/>
          </p:nvSpPr>
          <p:spPr bwMode="auto">
            <a:xfrm>
              <a:off x="-464" y="2261"/>
              <a:ext cx="120" cy="161"/>
            </a:xfrm>
            <a:prstGeom prst="line">
              <a:avLst/>
            </a:prstGeom>
            <a:noFill/>
            <a:ln w="19050">
              <a:solidFill>
                <a:schemeClr val="tx1"/>
              </a:solidFill>
              <a:round/>
              <a:headEnd/>
              <a:tailEnd/>
            </a:ln>
          </p:spPr>
          <p:txBody>
            <a:bodyPr/>
            <a:lstStyle/>
            <a:p>
              <a:endParaRPr lang="fr-FR" sz="1800"/>
            </a:p>
          </p:txBody>
        </p:sp>
        <p:sp>
          <p:nvSpPr>
            <p:cNvPr id="17" name="Line 22"/>
            <p:cNvSpPr>
              <a:spLocks noChangeShapeType="1"/>
            </p:cNvSpPr>
            <p:nvPr/>
          </p:nvSpPr>
          <p:spPr bwMode="auto">
            <a:xfrm flipH="1">
              <a:off x="-454" y="2256"/>
              <a:ext cx="116" cy="159"/>
            </a:xfrm>
            <a:prstGeom prst="line">
              <a:avLst/>
            </a:prstGeom>
            <a:noFill/>
            <a:ln w="19050">
              <a:solidFill>
                <a:schemeClr val="tx1"/>
              </a:solidFill>
              <a:round/>
              <a:headEnd/>
              <a:tailEnd/>
            </a:ln>
          </p:spPr>
          <p:txBody>
            <a:bodyPr/>
            <a:lstStyle/>
            <a:p>
              <a:endParaRPr lang="fr-FR" sz="1800"/>
            </a:p>
          </p:txBody>
        </p:sp>
        <p:sp>
          <p:nvSpPr>
            <p:cNvPr id="18" name="Line 23"/>
            <p:cNvSpPr>
              <a:spLocks noChangeShapeType="1"/>
            </p:cNvSpPr>
            <p:nvPr/>
          </p:nvSpPr>
          <p:spPr bwMode="auto">
            <a:xfrm flipH="1">
              <a:off x="-169" y="2332"/>
              <a:ext cx="136" cy="0"/>
            </a:xfrm>
            <a:prstGeom prst="line">
              <a:avLst/>
            </a:prstGeom>
            <a:noFill/>
            <a:ln w="38100">
              <a:solidFill>
                <a:schemeClr val="tx1"/>
              </a:solidFill>
              <a:round/>
              <a:headEnd/>
              <a:tailEnd type="triangle" w="med" len="med"/>
            </a:ln>
          </p:spPr>
          <p:txBody>
            <a:bodyPr/>
            <a:lstStyle/>
            <a:p>
              <a:endParaRPr lang="fr-FR" sz="1800"/>
            </a:p>
          </p:txBody>
        </p:sp>
      </p:grpSp>
      <p:sp>
        <p:nvSpPr>
          <p:cNvPr id="19" name="TextBox 21"/>
          <p:cNvSpPr txBox="1"/>
          <p:nvPr/>
        </p:nvSpPr>
        <p:spPr>
          <a:xfrm>
            <a:off x="-2999318" y="3328989"/>
            <a:ext cx="2878667" cy="922337"/>
          </a:xfrm>
          <a:prstGeom prst="rect">
            <a:avLst/>
          </a:prstGeom>
          <a:noFill/>
        </p:spPr>
        <p:txBody>
          <a:bodyPr lIns="0" tIns="0" rIns="0" bIns="0">
            <a:spAutoFit/>
          </a:bodyPr>
          <a:lstStyle/>
          <a:p>
            <a:pPr algn="r" fontAlgn="auto">
              <a:spcBef>
                <a:spcPts val="0"/>
              </a:spcBef>
              <a:spcAft>
                <a:spcPts val="0"/>
              </a:spcAft>
              <a:defRPr/>
            </a:pPr>
            <a:r>
              <a:rPr lang="de-DE" sz="1000" b="1" dirty="0">
                <a:cs typeface="Calibri" pitchFamily="34" charset="0"/>
              </a:rPr>
              <a:t>Insert picture</a:t>
            </a:r>
          </a:p>
          <a:p>
            <a:pPr algn="r" fontAlgn="auto">
              <a:spcBef>
                <a:spcPts val="0"/>
              </a:spcBef>
              <a:spcAft>
                <a:spcPts val="0"/>
              </a:spcAft>
              <a:defRPr/>
            </a:pPr>
            <a:r>
              <a:rPr lang="de-DE" sz="1000" dirty="0">
                <a:cs typeface="Calibri" pitchFamily="34" charset="0"/>
              </a:rPr>
              <a:t>For best quality insert a picture with the following size: H: 15,47 x W: 9,91 cm </a:t>
            </a:r>
          </a:p>
          <a:p>
            <a:pPr algn="r" fontAlgn="auto">
              <a:spcBef>
                <a:spcPts val="0"/>
              </a:spcBef>
              <a:spcAft>
                <a:spcPts val="0"/>
              </a:spcAft>
              <a:defRPr/>
            </a:pPr>
            <a:endParaRPr lang="de-DE" sz="1000" dirty="0">
              <a:cs typeface="Calibri" pitchFamily="34" charset="0"/>
            </a:endParaRPr>
          </a:p>
          <a:p>
            <a:pPr marL="228600" indent="-228600" algn="r" fontAlgn="auto">
              <a:spcBef>
                <a:spcPts val="0"/>
              </a:spcBef>
              <a:spcAft>
                <a:spcPts val="0"/>
              </a:spcAft>
              <a:defRPr/>
            </a:pPr>
            <a:r>
              <a:rPr lang="de-DE" sz="1000" dirty="0">
                <a:cs typeface="Calibri" pitchFamily="34" charset="0"/>
              </a:rPr>
              <a:t>1. Click on picture-icon’</a:t>
            </a:r>
          </a:p>
          <a:p>
            <a:pPr marL="228600" indent="-228600" algn="r" fontAlgn="auto">
              <a:spcBef>
                <a:spcPts val="0"/>
              </a:spcBef>
              <a:spcAft>
                <a:spcPts val="0"/>
              </a:spcAft>
              <a:defRPr/>
            </a:pPr>
            <a:r>
              <a:rPr lang="de-DE" sz="1000" dirty="0">
                <a:cs typeface="Calibri" pitchFamily="34" charset="0"/>
              </a:rPr>
              <a:t>2. Locate the picture and ‘Insert’</a:t>
            </a:r>
          </a:p>
        </p:txBody>
      </p:sp>
      <p:sp>
        <p:nvSpPr>
          <p:cNvPr id="2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383334" y="1000126"/>
            <a:ext cx="6421751" cy="5570537"/>
          </a:xfrm>
        </p:spPr>
        <p:txBody>
          <a:bodyPr/>
          <a:lstStyle>
            <a:lvl5pPr marL="475200" marR="0" indent="-151200" algn="l" defTabSz="914400" rtl="0" eaLnBrk="1" fontAlgn="auto" latinLnBrk="0" hangingPunct="1">
              <a:lnSpc>
                <a:spcPct val="100000"/>
              </a:lnSpc>
              <a:spcBef>
                <a:spcPts val="0"/>
              </a:spcBef>
              <a:spcAft>
                <a:spcPts val="380"/>
              </a:spcAft>
              <a:buClr>
                <a:srgbClr val="8C001E"/>
              </a:buClr>
              <a:buSzPct val="100000"/>
              <a:buFont typeface="Wingdings" pitchFamily="2" charset="2"/>
              <a:buChar char="§"/>
              <a:tabLst/>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7556708" y="974486"/>
            <a:ext cx="4757851"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21" name="Date Placeholder 3"/>
          <p:cNvSpPr>
            <a:spLocks noGrp="1"/>
          </p:cNvSpPr>
          <p:nvPr>
            <p:ph type="dt" sz="half" idx="14"/>
          </p:nvPr>
        </p:nvSpPr>
        <p:spPr/>
        <p:txBody>
          <a:bodyPr/>
          <a:lstStyle>
            <a:lvl1pPr>
              <a:defRPr/>
            </a:lvl1pPr>
          </a:lstStyle>
          <a:p>
            <a:fld id="{FCA0BDDE-47CB-4EB0-B897-ED431AF5BDD6}" type="datetime1">
              <a:rPr lang="fr-FR" smtClean="0"/>
              <a:t>13/07/2022</a:t>
            </a:fld>
            <a:endParaRPr lang="fr-FR"/>
          </a:p>
        </p:txBody>
      </p:sp>
      <p:sp>
        <p:nvSpPr>
          <p:cNvPr id="22" name="Footer Placeholder 4"/>
          <p:cNvSpPr>
            <a:spLocks noGrp="1"/>
          </p:cNvSpPr>
          <p:nvPr>
            <p:ph type="ftr" sz="quarter" idx="15"/>
          </p:nvPr>
        </p:nvSpPr>
        <p:spPr/>
        <p:txBody>
          <a:bodyPr/>
          <a:lstStyle>
            <a:lvl1pPr>
              <a:defRPr/>
            </a:lvl1pPr>
          </a:lstStyle>
          <a:p>
            <a:endParaRPr lang="fr-FR"/>
          </a:p>
        </p:txBody>
      </p:sp>
      <p:sp>
        <p:nvSpPr>
          <p:cNvPr id="23"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18001871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r Picture and Content">
    <p:spTree>
      <p:nvGrpSpPr>
        <p:cNvPr id="1" name=""/>
        <p:cNvGrpSpPr/>
        <p:nvPr/>
      </p:nvGrpSpPr>
      <p:grpSpPr>
        <a:xfrm>
          <a:off x="0" y="0"/>
          <a:ext cx="0" cy="0"/>
          <a:chOff x="0" y="0"/>
          <a:chExt cx="0" cy="0"/>
        </a:xfrm>
      </p:grpSpPr>
      <p:sp>
        <p:nvSpPr>
          <p:cNvPr id="5"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6" name="TextBox 9"/>
          <p:cNvSpPr txBox="1">
            <a:spLocks noChangeArrowheads="1"/>
          </p:cNvSpPr>
          <p:nvPr/>
        </p:nvSpPr>
        <p:spPr bwMode="auto">
          <a:xfrm>
            <a:off x="-2641599" y="1016001"/>
            <a:ext cx="2516716" cy="1693863"/>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auto" hangingPunct="1">
              <a:spcBef>
                <a:spcPts val="0"/>
              </a:spcBef>
              <a:spcAft>
                <a:spcPts val="0"/>
              </a:spcAft>
              <a:defRPr/>
            </a:pPr>
            <a:r>
              <a:rPr lang="de-DE" sz="1000" b="1">
                <a:latin typeface="Calibri" pitchFamily="34" charset="0"/>
                <a:cs typeface="Calibri" pitchFamily="34" charset="0"/>
              </a:rPr>
              <a:t>Text starts with no bullet</a:t>
            </a:r>
            <a:br>
              <a:rPr lang="de-DE" sz="1000">
                <a:latin typeface="Calibri" pitchFamily="34" charset="0"/>
                <a:cs typeface="Calibri" pitchFamily="34" charset="0"/>
              </a:rPr>
            </a:br>
            <a:r>
              <a:rPr lang="de-DE" sz="1000">
                <a:latin typeface="Calibri" pitchFamily="34" charset="0"/>
                <a:cs typeface="Calibri" pitchFamily="34" charset="0"/>
              </a:rPr>
              <a:t>Click once on </a:t>
            </a:r>
            <a:br>
              <a:rPr lang="de-DE" sz="1000">
                <a:latin typeface="Calibri" pitchFamily="34" charset="0"/>
                <a:cs typeface="Calibri" pitchFamily="34" charset="0"/>
              </a:rPr>
            </a:br>
            <a:r>
              <a:rPr lang="de-DE" sz="1000">
                <a:latin typeface="Calibri" pitchFamily="34" charset="0"/>
                <a:cs typeface="Calibri" pitchFamily="34" charset="0"/>
              </a:rPr>
              <a:t>’Increase Indent’ for bullet </a:t>
            </a:r>
            <a:br>
              <a:rPr lang="de-DE" sz="1000">
                <a:latin typeface="Calibri" pitchFamily="34" charset="0"/>
                <a:cs typeface="Calibri" pitchFamily="34" charset="0"/>
              </a:rPr>
            </a:br>
            <a:br>
              <a:rPr lang="de-DE" sz="1000">
                <a:latin typeface="Calibri" pitchFamily="34" charset="0"/>
                <a:cs typeface="Calibri" pitchFamily="34" charset="0"/>
              </a:rPr>
            </a:br>
            <a:br>
              <a:rPr lang="de-DE" sz="1000">
                <a:latin typeface="Calibri" pitchFamily="34" charset="0"/>
                <a:cs typeface="Calibri" pitchFamily="34" charset="0"/>
              </a:rPr>
            </a:br>
            <a:r>
              <a:rPr lang="de-DE" sz="1000">
                <a:latin typeface="Calibri" pitchFamily="34" charset="0"/>
                <a:cs typeface="Calibri" pitchFamily="34" charset="0"/>
              </a:rPr>
              <a:t>and click up till four times for </a:t>
            </a:r>
            <a:br>
              <a:rPr lang="de-DE" sz="1000">
                <a:latin typeface="Calibri" pitchFamily="34" charset="0"/>
                <a:cs typeface="Calibri" pitchFamily="34" charset="0"/>
              </a:rPr>
            </a:br>
            <a:r>
              <a:rPr lang="de-DE" sz="1000">
                <a:latin typeface="Calibri" pitchFamily="34" charset="0"/>
                <a:cs typeface="Calibri" pitchFamily="34" charset="0"/>
              </a:rPr>
              <a:t>more bullet design</a:t>
            </a:r>
          </a:p>
          <a:p>
            <a:pPr algn="r" eaLnBrk="1" fontAlgn="auto" hangingPunct="1">
              <a:spcBef>
                <a:spcPts val="0"/>
              </a:spcBef>
              <a:spcAft>
                <a:spcPts val="0"/>
              </a:spcAft>
              <a:defRPr/>
            </a:pPr>
            <a:endParaRPr lang="de-DE" sz="1000">
              <a:latin typeface="Calibri" pitchFamily="34" charset="0"/>
              <a:cs typeface="Calibri" pitchFamily="34" charset="0"/>
            </a:endParaRPr>
          </a:p>
          <a:p>
            <a:pPr algn="r" eaLnBrk="1" fontAlgn="auto" hangingPunct="1">
              <a:spcBef>
                <a:spcPts val="0"/>
              </a:spcBef>
              <a:spcAft>
                <a:spcPts val="0"/>
              </a:spcAft>
              <a:defRPr/>
            </a:pPr>
            <a:r>
              <a:rPr lang="de-DE" sz="1000">
                <a:latin typeface="Calibri" pitchFamily="34" charset="0"/>
                <a:cs typeface="Calibri" pitchFamily="34" charset="0"/>
              </a:rPr>
              <a:t>To get previous design  </a:t>
            </a:r>
            <a:br>
              <a:rPr lang="de-DE" sz="1000">
                <a:latin typeface="Calibri" pitchFamily="34" charset="0"/>
                <a:cs typeface="Calibri" pitchFamily="34" charset="0"/>
              </a:rPr>
            </a:br>
            <a:r>
              <a:rPr lang="de-DE" sz="1000">
                <a:latin typeface="Calibri" pitchFamily="34" charset="0"/>
                <a:cs typeface="Calibri" pitchFamily="34" charset="0"/>
              </a:rPr>
              <a:t>back, click on </a:t>
            </a:r>
            <a:br>
              <a:rPr lang="de-DE" sz="1000">
                <a:latin typeface="Calibri" pitchFamily="34" charset="0"/>
                <a:cs typeface="Calibri" pitchFamily="34" charset="0"/>
              </a:rPr>
            </a:br>
            <a:r>
              <a:rPr lang="de-DE" sz="1000">
                <a:latin typeface="Calibri" pitchFamily="34" charset="0"/>
                <a:cs typeface="Calibri" pitchFamily="34" charset="0"/>
              </a:rPr>
              <a:t>’Decrease Indent’</a:t>
            </a:r>
          </a:p>
        </p:txBody>
      </p:sp>
      <p:grpSp>
        <p:nvGrpSpPr>
          <p:cNvPr id="7" name="Group 10"/>
          <p:cNvGrpSpPr>
            <a:grpSpLocks/>
          </p:cNvGrpSpPr>
          <p:nvPr/>
        </p:nvGrpSpPr>
        <p:grpSpPr bwMode="auto">
          <a:xfrm>
            <a:off x="-1178984" y="2717800"/>
            <a:ext cx="984251" cy="255588"/>
            <a:chOff x="-884047" y="3823106"/>
            <a:chExt cx="737997" cy="255588"/>
          </a:xfrm>
        </p:grpSpPr>
        <p:sp>
          <p:nvSpPr>
            <p:cNvPr id="9" name="Line 14"/>
            <p:cNvSpPr>
              <a:spLocks noChangeShapeType="1"/>
            </p:cNvSpPr>
            <p:nvPr/>
          </p:nvSpPr>
          <p:spPr bwMode="auto">
            <a:xfrm flipV="1">
              <a:off x="-884047" y="3951694"/>
              <a:ext cx="242825" cy="0"/>
            </a:xfrm>
            <a:prstGeom prst="line">
              <a:avLst/>
            </a:prstGeom>
            <a:noFill/>
            <a:ln w="38100">
              <a:solidFill>
                <a:schemeClr val="tx1"/>
              </a:solidFill>
              <a:round/>
              <a:headEnd/>
              <a:tailEnd type="triangle" w="med" len="med"/>
            </a:ln>
          </p:spPr>
          <p:txBody>
            <a:bodyPr/>
            <a:lstStyle/>
            <a:p>
              <a:endParaRPr lang="fr-FR" sz="1800"/>
            </a:p>
          </p:txBody>
        </p:sp>
        <p:grpSp>
          <p:nvGrpSpPr>
            <p:cNvPr id="10" name="Group 15"/>
            <p:cNvGrpSpPr>
              <a:grpSpLocks/>
            </p:cNvGrpSpPr>
            <p:nvPr/>
          </p:nvGrpSpPr>
          <p:grpSpPr bwMode="auto">
            <a:xfrm>
              <a:off x="-598488" y="3823106"/>
              <a:ext cx="452438" cy="255588"/>
              <a:chOff x="-318" y="2953"/>
              <a:chExt cx="285" cy="161"/>
            </a:xfrm>
          </p:grpSpPr>
          <p:pic>
            <p:nvPicPr>
              <p:cNvPr id="11" name="Picture 16"/>
              <p:cNvPicPr>
                <a:picLocks noChangeAspect="1" noChangeArrowheads="1"/>
              </p:cNvPicPr>
              <p:nvPr/>
            </p:nvPicPr>
            <p:blipFill>
              <a:blip r:embed="rId2"/>
              <a:srcRect/>
              <a:stretch>
                <a:fillRect/>
              </a:stretch>
            </p:blipFill>
            <p:spPr bwMode="auto">
              <a:xfrm>
                <a:off x="-318" y="2953"/>
                <a:ext cx="285" cy="145"/>
              </a:xfrm>
              <a:prstGeom prst="rect">
                <a:avLst/>
              </a:prstGeom>
              <a:noFill/>
              <a:ln w="9525">
                <a:noFill/>
                <a:miter lim="800000"/>
                <a:headEnd/>
                <a:tailEnd/>
              </a:ln>
            </p:spPr>
          </p:pic>
          <p:sp>
            <p:nvSpPr>
              <p:cNvPr id="12" name="Line 17"/>
              <p:cNvSpPr>
                <a:spLocks noChangeShapeType="1"/>
              </p:cNvSpPr>
              <p:nvPr/>
            </p:nvSpPr>
            <p:spPr bwMode="auto">
              <a:xfrm>
                <a:off x="-165" y="2954"/>
                <a:ext cx="113" cy="160"/>
              </a:xfrm>
              <a:prstGeom prst="line">
                <a:avLst/>
              </a:prstGeom>
              <a:noFill/>
              <a:ln w="19050">
                <a:solidFill>
                  <a:schemeClr val="tx1"/>
                </a:solidFill>
                <a:round/>
                <a:headEnd/>
                <a:tailEnd/>
              </a:ln>
            </p:spPr>
            <p:txBody>
              <a:bodyPr/>
              <a:lstStyle/>
              <a:p>
                <a:endParaRPr lang="fr-FR" sz="1800"/>
              </a:p>
            </p:txBody>
          </p:sp>
          <p:sp>
            <p:nvSpPr>
              <p:cNvPr id="13" name="Line 18"/>
              <p:cNvSpPr>
                <a:spLocks noChangeShapeType="1"/>
              </p:cNvSpPr>
              <p:nvPr/>
            </p:nvSpPr>
            <p:spPr bwMode="auto">
              <a:xfrm flipH="1">
                <a:off x="-159" y="2954"/>
                <a:ext cx="91" cy="160"/>
              </a:xfrm>
              <a:prstGeom prst="line">
                <a:avLst/>
              </a:prstGeom>
              <a:noFill/>
              <a:ln w="19050">
                <a:solidFill>
                  <a:schemeClr val="tx1"/>
                </a:solidFill>
                <a:round/>
                <a:headEnd/>
                <a:tailEnd/>
              </a:ln>
            </p:spPr>
            <p:txBody>
              <a:bodyPr/>
              <a:lstStyle/>
              <a:p>
                <a:endParaRPr lang="fr-FR" sz="1800"/>
              </a:p>
            </p:txBody>
          </p:sp>
        </p:grpSp>
      </p:grpSp>
      <p:grpSp>
        <p:nvGrpSpPr>
          <p:cNvPr id="14" name="Group 19"/>
          <p:cNvGrpSpPr>
            <a:grpSpLocks/>
          </p:cNvGrpSpPr>
          <p:nvPr/>
        </p:nvGrpSpPr>
        <p:grpSpPr bwMode="auto">
          <a:xfrm>
            <a:off x="-1107017" y="1484314"/>
            <a:ext cx="912284" cy="263525"/>
            <a:chOff x="-464" y="2256"/>
            <a:chExt cx="431" cy="166"/>
          </a:xfrm>
        </p:grpSpPr>
        <p:pic>
          <p:nvPicPr>
            <p:cNvPr id="15" name="Picture 14" descr="fke3b.jpg"/>
            <p:cNvPicPr>
              <a:picLocks noChangeAspect="1"/>
            </p:cNvPicPr>
            <p:nvPr/>
          </p:nvPicPr>
          <p:blipFill>
            <a:blip r:embed="rId3"/>
            <a:srcRect/>
            <a:stretch>
              <a:fillRect/>
            </a:stretch>
          </p:blipFill>
          <p:spPr bwMode="auto">
            <a:xfrm>
              <a:off x="-464" y="2274"/>
              <a:ext cx="260" cy="127"/>
            </a:xfrm>
            <a:prstGeom prst="rect">
              <a:avLst/>
            </a:prstGeom>
            <a:noFill/>
            <a:ln w="9525">
              <a:noFill/>
              <a:miter lim="800000"/>
              <a:headEnd/>
              <a:tailEnd/>
            </a:ln>
          </p:spPr>
        </p:pic>
        <p:sp>
          <p:nvSpPr>
            <p:cNvPr id="16" name="Line 21"/>
            <p:cNvSpPr>
              <a:spLocks noChangeShapeType="1"/>
            </p:cNvSpPr>
            <p:nvPr/>
          </p:nvSpPr>
          <p:spPr bwMode="auto">
            <a:xfrm>
              <a:off x="-464" y="2261"/>
              <a:ext cx="120" cy="161"/>
            </a:xfrm>
            <a:prstGeom prst="line">
              <a:avLst/>
            </a:prstGeom>
            <a:noFill/>
            <a:ln w="19050">
              <a:solidFill>
                <a:schemeClr val="tx1"/>
              </a:solidFill>
              <a:round/>
              <a:headEnd/>
              <a:tailEnd/>
            </a:ln>
          </p:spPr>
          <p:txBody>
            <a:bodyPr/>
            <a:lstStyle/>
            <a:p>
              <a:endParaRPr lang="fr-FR" sz="1800"/>
            </a:p>
          </p:txBody>
        </p:sp>
        <p:sp>
          <p:nvSpPr>
            <p:cNvPr id="17" name="Line 22"/>
            <p:cNvSpPr>
              <a:spLocks noChangeShapeType="1"/>
            </p:cNvSpPr>
            <p:nvPr/>
          </p:nvSpPr>
          <p:spPr bwMode="auto">
            <a:xfrm flipH="1">
              <a:off x="-454" y="2256"/>
              <a:ext cx="116" cy="159"/>
            </a:xfrm>
            <a:prstGeom prst="line">
              <a:avLst/>
            </a:prstGeom>
            <a:noFill/>
            <a:ln w="19050">
              <a:solidFill>
                <a:schemeClr val="tx1"/>
              </a:solidFill>
              <a:round/>
              <a:headEnd/>
              <a:tailEnd/>
            </a:ln>
          </p:spPr>
          <p:txBody>
            <a:bodyPr/>
            <a:lstStyle/>
            <a:p>
              <a:endParaRPr lang="fr-FR" sz="1800"/>
            </a:p>
          </p:txBody>
        </p:sp>
        <p:sp>
          <p:nvSpPr>
            <p:cNvPr id="18" name="Line 23"/>
            <p:cNvSpPr>
              <a:spLocks noChangeShapeType="1"/>
            </p:cNvSpPr>
            <p:nvPr/>
          </p:nvSpPr>
          <p:spPr bwMode="auto">
            <a:xfrm flipH="1">
              <a:off x="-169" y="2332"/>
              <a:ext cx="136" cy="0"/>
            </a:xfrm>
            <a:prstGeom prst="line">
              <a:avLst/>
            </a:prstGeom>
            <a:noFill/>
            <a:ln w="38100">
              <a:solidFill>
                <a:schemeClr val="tx1"/>
              </a:solidFill>
              <a:round/>
              <a:headEnd/>
              <a:tailEnd type="triangle" w="med" len="med"/>
            </a:ln>
          </p:spPr>
          <p:txBody>
            <a:bodyPr/>
            <a:lstStyle/>
            <a:p>
              <a:endParaRPr lang="fr-FR" sz="1800"/>
            </a:p>
          </p:txBody>
        </p:sp>
      </p:grpSp>
      <p:sp>
        <p:nvSpPr>
          <p:cNvPr id="19" name="TextBox 21"/>
          <p:cNvSpPr txBox="1"/>
          <p:nvPr/>
        </p:nvSpPr>
        <p:spPr>
          <a:xfrm>
            <a:off x="-2999318" y="3328989"/>
            <a:ext cx="2878667" cy="922337"/>
          </a:xfrm>
          <a:prstGeom prst="rect">
            <a:avLst/>
          </a:prstGeom>
          <a:noFill/>
        </p:spPr>
        <p:txBody>
          <a:bodyPr lIns="0" tIns="0" rIns="0" bIns="0">
            <a:spAutoFit/>
          </a:bodyPr>
          <a:lstStyle/>
          <a:p>
            <a:pPr algn="r" fontAlgn="auto">
              <a:spcBef>
                <a:spcPts val="0"/>
              </a:spcBef>
              <a:spcAft>
                <a:spcPts val="0"/>
              </a:spcAft>
              <a:defRPr/>
            </a:pPr>
            <a:r>
              <a:rPr lang="de-DE" sz="1000" b="1" dirty="0">
                <a:cs typeface="Calibri" pitchFamily="34" charset="0"/>
              </a:rPr>
              <a:t>Insert picture</a:t>
            </a:r>
          </a:p>
          <a:p>
            <a:pPr algn="r" fontAlgn="auto">
              <a:spcBef>
                <a:spcPts val="0"/>
              </a:spcBef>
              <a:spcAft>
                <a:spcPts val="0"/>
              </a:spcAft>
              <a:defRPr/>
            </a:pPr>
            <a:r>
              <a:rPr lang="de-DE" sz="1000" dirty="0">
                <a:cs typeface="Calibri" pitchFamily="34" charset="0"/>
              </a:rPr>
              <a:t>For best quality insert a picture with the following size: H: 15,47 x W: 9,91 cm </a:t>
            </a:r>
          </a:p>
          <a:p>
            <a:pPr algn="r" fontAlgn="auto">
              <a:spcBef>
                <a:spcPts val="0"/>
              </a:spcBef>
              <a:spcAft>
                <a:spcPts val="0"/>
              </a:spcAft>
              <a:defRPr/>
            </a:pPr>
            <a:endParaRPr lang="de-DE" sz="1000" dirty="0">
              <a:cs typeface="Calibri" pitchFamily="34" charset="0"/>
            </a:endParaRPr>
          </a:p>
          <a:p>
            <a:pPr marL="228600" indent="-228600" algn="r" fontAlgn="auto">
              <a:spcBef>
                <a:spcPts val="0"/>
              </a:spcBef>
              <a:spcAft>
                <a:spcPts val="0"/>
              </a:spcAft>
              <a:defRPr/>
            </a:pPr>
            <a:r>
              <a:rPr lang="de-DE" sz="1000" dirty="0">
                <a:cs typeface="Calibri" pitchFamily="34" charset="0"/>
              </a:rPr>
              <a:t>1. Click on picture-icon’</a:t>
            </a:r>
          </a:p>
          <a:p>
            <a:pPr marL="228600" indent="-228600" algn="r" fontAlgn="auto">
              <a:spcBef>
                <a:spcPts val="0"/>
              </a:spcBef>
              <a:spcAft>
                <a:spcPts val="0"/>
              </a:spcAft>
              <a:defRPr/>
            </a:pPr>
            <a:r>
              <a:rPr lang="de-DE" sz="1000" dirty="0">
                <a:cs typeface="Calibri" pitchFamily="34" charset="0"/>
              </a:rPr>
              <a:t>2. Locate the picture and ‘Insert’</a:t>
            </a:r>
          </a:p>
        </p:txBody>
      </p:sp>
      <p:sp>
        <p:nvSpPr>
          <p:cNvPr id="2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5384801" y="1000126"/>
            <a:ext cx="6415617" cy="5570537"/>
          </a:xfrm>
        </p:spPr>
        <p:txBody>
          <a:bodyPr/>
          <a:lstStyle>
            <a:lvl5pPr>
              <a:defRPr/>
            </a:lvl5pPr>
            <a:lvl6pPr marL="475200" marR="0" indent="0" algn="l" defTabSz="914400" rtl="0" eaLnBrk="1" fontAlgn="auto" latinLnBrk="0" hangingPunct="1">
              <a:lnSpc>
                <a:spcPct val="100000"/>
              </a:lnSpc>
              <a:spcBef>
                <a:spcPts val="0"/>
              </a:spcBef>
              <a:spcAft>
                <a:spcPts val="330"/>
              </a:spcAft>
              <a:buClr>
                <a:srgbClr val="8C001E"/>
              </a:buClr>
              <a:buSzTx/>
              <a:buFont typeface="Wingdings" pitchFamily="2" charset="2"/>
              <a:buNone/>
              <a:tabLst/>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387351" y="1000123"/>
            <a:ext cx="4757851"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a:p>
        </p:txBody>
      </p:sp>
      <p:sp>
        <p:nvSpPr>
          <p:cNvPr id="21" name="Date Placeholder 3"/>
          <p:cNvSpPr>
            <a:spLocks noGrp="1"/>
          </p:cNvSpPr>
          <p:nvPr>
            <p:ph type="dt" sz="half" idx="14"/>
          </p:nvPr>
        </p:nvSpPr>
        <p:spPr/>
        <p:txBody>
          <a:bodyPr/>
          <a:lstStyle>
            <a:lvl1pPr>
              <a:defRPr/>
            </a:lvl1pPr>
          </a:lstStyle>
          <a:p>
            <a:fld id="{3A2C66B6-96DF-4628-AFA3-FF4453F0F1FF}" type="datetime1">
              <a:rPr lang="fr-FR" smtClean="0"/>
              <a:t>13/07/2022</a:t>
            </a:fld>
            <a:endParaRPr lang="fr-FR"/>
          </a:p>
        </p:txBody>
      </p:sp>
      <p:sp>
        <p:nvSpPr>
          <p:cNvPr id="22" name="Footer Placeholder 4"/>
          <p:cNvSpPr>
            <a:spLocks noGrp="1"/>
          </p:cNvSpPr>
          <p:nvPr>
            <p:ph type="ftr" sz="quarter" idx="15"/>
          </p:nvPr>
        </p:nvSpPr>
        <p:spPr/>
        <p:txBody>
          <a:bodyPr/>
          <a:lstStyle>
            <a:lvl1pPr>
              <a:defRPr/>
            </a:lvl1pPr>
          </a:lstStyle>
          <a:p>
            <a:endParaRPr lang="fr-FR"/>
          </a:p>
        </p:txBody>
      </p:sp>
      <p:sp>
        <p:nvSpPr>
          <p:cNvPr id="23"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8173072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 Picture and two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endParaRPr lang="de-DE" noProof="0"/>
          </a:p>
        </p:txBody>
      </p:sp>
      <p:sp>
        <p:nvSpPr>
          <p:cNvPr id="8" name="Picture Placeholder 7"/>
          <p:cNvSpPr>
            <a:spLocks noGrp="1"/>
          </p:cNvSpPr>
          <p:nvPr>
            <p:ph type="pic" sz="quarter" idx="13"/>
          </p:nvPr>
        </p:nvSpPr>
        <p:spPr>
          <a:xfrm>
            <a:off x="385649" y="1000125"/>
            <a:ext cx="6419435" cy="5570538"/>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a:p>
        </p:txBody>
      </p:sp>
      <p:sp>
        <p:nvSpPr>
          <p:cNvPr id="27" name="Text Placeholder 26"/>
          <p:cNvSpPr>
            <a:spLocks noGrp="1"/>
          </p:cNvSpPr>
          <p:nvPr>
            <p:ph type="body" sz="quarter" idx="14"/>
          </p:nvPr>
        </p:nvSpPr>
        <p:spPr>
          <a:xfrm>
            <a:off x="7044267" y="1000126"/>
            <a:ext cx="4756149" cy="378732"/>
          </a:xfrm>
          <a:solidFill>
            <a:schemeClr val="accent5"/>
          </a:solidFill>
        </p:spPr>
        <p:txBody>
          <a:bodyPr lIns="108000" rIns="97200" anchor="ctr" anchorCtr="0"/>
          <a:lstStyle>
            <a:lvl1pPr>
              <a:spcBef>
                <a:spcPts val="0"/>
              </a:spcBef>
              <a:defRPr b="1" baseline="0">
                <a:solidFill>
                  <a:schemeClr val="bg1"/>
                </a:solidFill>
              </a:defRPr>
            </a:lvl1pPr>
          </a:lstStyle>
          <a:p>
            <a:pPr lvl="0"/>
            <a:r>
              <a:rPr lang="fr-FR" noProof="0"/>
              <a:t>Modifiez les styles du texte du masque</a:t>
            </a:r>
          </a:p>
        </p:txBody>
      </p:sp>
      <p:sp>
        <p:nvSpPr>
          <p:cNvPr id="32" name="Text Placeholder 31"/>
          <p:cNvSpPr>
            <a:spLocks noGrp="1"/>
          </p:cNvSpPr>
          <p:nvPr>
            <p:ph type="body" sz="quarter" idx="15"/>
          </p:nvPr>
        </p:nvSpPr>
        <p:spPr>
          <a:xfrm>
            <a:off x="7044267" y="1382326"/>
            <a:ext cx="4756151" cy="2313058"/>
          </a:xfrm>
          <a:solidFill>
            <a:srgbClr val="5F696E">
              <a:alpha val="14902"/>
            </a:srgb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vl6pPr marL="475200" indent="0">
              <a:buNone/>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35" name="Text Placeholder 26"/>
          <p:cNvSpPr>
            <a:spLocks noGrp="1"/>
          </p:cNvSpPr>
          <p:nvPr>
            <p:ph type="body" sz="quarter" idx="16"/>
          </p:nvPr>
        </p:nvSpPr>
        <p:spPr>
          <a:xfrm>
            <a:off x="7044267" y="3871786"/>
            <a:ext cx="4756149" cy="378732"/>
          </a:xfrm>
          <a:solidFill>
            <a:srgbClr val="006650"/>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6" name="Text Placeholder 31"/>
          <p:cNvSpPr>
            <a:spLocks noGrp="1"/>
          </p:cNvSpPr>
          <p:nvPr>
            <p:ph type="body" sz="quarter" idx="17"/>
          </p:nvPr>
        </p:nvSpPr>
        <p:spPr>
          <a:xfrm>
            <a:off x="7044267" y="4253987"/>
            <a:ext cx="4756151" cy="2316677"/>
          </a:xfrm>
          <a:solidFill>
            <a:srgbClr val="006650">
              <a:alpha val="14902"/>
            </a:srgbClr>
          </a:solidFill>
        </p:spPr>
        <p:txBody>
          <a:bodyPr lIns="97200" tIns="46800" rIns="97200" bIns="46800"/>
          <a:lstStyle>
            <a:lvl1pPr marL="180000" indent="-180000">
              <a:spcBef>
                <a:spcPts val="200"/>
              </a:spcBef>
              <a:buClr>
                <a:srgbClr val="006650"/>
              </a:buClr>
              <a:buFont typeface="Wingdings" pitchFamily="2" charset="2"/>
              <a:buChar char="§"/>
              <a:defRPr sz="1800">
                <a:solidFill>
                  <a:srgbClr val="006650"/>
                </a:solidFill>
              </a:defRPr>
            </a:lvl1pPr>
            <a:lvl2pPr marL="342000" indent="-162000">
              <a:spcBef>
                <a:spcPts val="200"/>
              </a:spcBef>
              <a:spcAft>
                <a:spcPts val="0"/>
              </a:spcAft>
              <a:buClr>
                <a:srgbClr val="006650"/>
              </a:buClr>
              <a:buFont typeface="Wingdings" pitchFamily="2" charset="2"/>
              <a:buChar char="§"/>
              <a:defRPr sz="1600">
                <a:solidFill>
                  <a:srgbClr val="006650"/>
                </a:solidFill>
              </a:defRPr>
            </a:lvl2pPr>
            <a:lvl3pPr marL="496800" indent="-144000">
              <a:spcBef>
                <a:spcPts val="200"/>
              </a:spcBef>
              <a:spcAft>
                <a:spcPts val="0"/>
              </a:spcAft>
              <a:buClr>
                <a:srgbClr val="006650"/>
              </a:buClr>
              <a:buFont typeface="Wingdings" pitchFamily="2" charset="2"/>
              <a:buChar char="§"/>
              <a:defRPr sz="1400">
                <a:solidFill>
                  <a:srgbClr val="006650"/>
                </a:solidFill>
              </a:defRPr>
            </a:lvl3pPr>
            <a:lvl4pPr marL="633600" indent="-139700">
              <a:spcBef>
                <a:spcPts val="200"/>
              </a:spcBef>
              <a:spcAft>
                <a:spcPts val="0"/>
              </a:spcAft>
              <a:buClr>
                <a:srgbClr val="006650"/>
              </a:buClr>
              <a:buFont typeface="Wingdings" pitchFamily="2" charset="2"/>
              <a:buChar char="§"/>
              <a:defRPr sz="1400">
                <a:solidFill>
                  <a:srgbClr val="006650"/>
                </a:solidFill>
              </a:defRPr>
            </a:lvl4pPr>
            <a:lvl5pPr marL="766800" indent="-133350">
              <a:spcBef>
                <a:spcPts val="200"/>
              </a:spcBef>
              <a:spcAft>
                <a:spcPts val="0"/>
              </a:spcAft>
              <a:buClr>
                <a:srgbClr val="006650"/>
              </a:buClr>
              <a:buFont typeface="Wingdings" pitchFamily="2" charset="2"/>
              <a:buChar char="§"/>
              <a:defRPr sz="1400">
                <a:solidFill>
                  <a:srgbClr val="006650"/>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9" name="Date Placeholder 3"/>
          <p:cNvSpPr>
            <a:spLocks noGrp="1"/>
          </p:cNvSpPr>
          <p:nvPr>
            <p:ph type="dt" sz="half" idx="18"/>
          </p:nvPr>
        </p:nvSpPr>
        <p:spPr/>
        <p:txBody>
          <a:bodyPr/>
          <a:lstStyle>
            <a:lvl1pPr>
              <a:defRPr/>
            </a:lvl1pPr>
          </a:lstStyle>
          <a:p>
            <a:fld id="{3A166614-E3D8-4EC5-A0D4-C8CC88A2876D}" type="datetime1">
              <a:rPr lang="fr-FR" smtClean="0"/>
              <a:t>13/07/2022</a:t>
            </a:fld>
            <a:endParaRPr lang="fr-FR"/>
          </a:p>
        </p:txBody>
      </p:sp>
      <p:sp>
        <p:nvSpPr>
          <p:cNvPr id="10" name="Footer Placeholder 4"/>
          <p:cNvSpPr>
            <a:spLocks noGrp="1"/>
          </p:cNvSpPr>
          <p:nvPr>
            <p:ph type="ftr" sz="quarter" idx="19"/>
          </p:nvPr>
        </p:nvSpPr>
        <p:spPr/>
        <p:txBody>
          <a:bodyPr/>
          <a:lstStyle>
            <a:lvl1pPr>
              <a:defRPr/>
            </a:lvl1pPr>
          </a:lstStyle>
          <a:p>
            <a:endParaRPr lang="fr-FR"/>
          </a:p>
        </p:txBody>
      </p:sp>
      <p:sp>
        <p:nvSpPr>
          <p:cNvPr id="11" name="Slide Number Placeholder 5"/>
          <p:cNvSpPr>
            <a:spLocks noGrp="1"/>
          </p:cNvSpPr>
          <p:nvPr>
            <p:ph type="sldNum" sz="quarter" idx="20"/>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79417913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two Textboxes with long headers">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1"/>
          <p:cNvSpPr txBox="1"/>
          <p:nvPr/>
        </p:nvSpPr>
        <p:spPr>
          <a:xfrm>
            <a:off x="-2999318" y="3328989"/>
            <a:ext cx="2878667" cy="922337"/>
          </a:xfrm>
          <a:prstGeom prst="rect">
            <a:avLst/>
          </a:prstGeom>
          <a:noFill/>
        </p:spPr>
        <p:txBody>
          <a:bodyPr lIns="0" tIns="0" rIns="0" bIns="0">
            <a:spAutoFit/>
          </a:bodyPr>
          <a:lstStyle/>
          <a:p>
            <a:pPr algn="r" fontAlgn="auto">
              <a:spcBef>
                <a:spcPts val="0"/>
              </a:spcBef>
              <a:spcAft>
                <a:spcPts val="0"/>
              </a:spcAft>
              <a:defRPr/>
            </a:pPr>
            <a:r>
              <a:rPr lang="de-DE" sz="1000" b="1">
                <a:cs typeface="Calibri" pitchFamily="34" charset="0"/>
              </a:rPr>
              <a:t>Insert picture</a:t>
            </a:r>
          </a:p>
          <a:p>
            <a:pPr algn="r" fontAlgn="auto">
              <a:spcBef>
                <a:spcPts val="0"/>
              </a:spcBef>
              <a:spcAft>
                <a:spcPts val="0"/>
              </a:spcAft>
              <a:defRPr/>
            </a:pPr>
            <a:r>
              <a:rPr lang="de-DE" sz="1000">
                <a:cs typeface="Calibri" pitchFamily="34" charset="0"/>
              </a:rPr>
              <a:t>For best quality insert a picture with the following size: H: 15,47 x W: 13,4 cm </a:t>
            </a:r>
          </a:p>
          <a:p>
            <a:pPr algn="r" fontAlgn="auto">
              <a:spcBef>
                <a:spcPts val="0"/>
              </a:spcBef>
              <a:spcAft>
                <a:spcPts val="0"/>
              </a:spcAft>
              <a:defRPr/>
            </a:pPr>
            <a:endParaRPr lang="de-DE" sz="1000">
              <a:cs typeface="Calibri" pitchFamily="34" charset="0"/>
            </a:endParaRPr>
          </a:p>
          <a:p>
            <a:pPr marL="228600" indent="-228600" algn="r" fontAlgn="auto">
              <a:spcBef>
                <a:spcPts val="0"/>
              </a:spcBef>
              <a:spcAft>
                <a:spcPts val="0"/>
              </a:spcAft>
              <a:defRPr/>
            </a:pPr>
            <a:r>
              <a:rPr lang="de-DE" sz="1000">
                <a:cs typeface="Calibri" pitchFamily="34" charset="0"/>
              </a:rPr>
              <a:t>1. Click on picture-icon’</a:t>
            </a:r>
          </a:p>
          <a:p>
            <a:pPr marL="228600" indent="-228600" algn="r" fontAlgn="auto">
              <a:spcBef>
                <a:spcPts val="0"/>
              </a:spcBef>
              <a:spcAft>
                <a:spcPts val="0"/>
              </a:spcAft>
              <a:defRPr/>
            </a:pPr>
            <a:r>
              <a:rPr lang="de-DE" sz="1000">
                <a:cs typeface="Calibri" pitchFamily="34" charset="0"/>
              </a:rPr>
              <a:t>2. Locate the picture and ‘Insert’</a:t>
            </a:r>
          </a:p>
        </p:txBody>
      </p:sp>
      <p:sp>
        <p:nvSpPr>
          <p:cNvPr id="11"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32" name="Text Placeholder 31"/>
          <p:cNvSpPr>
            <a:spLocks noGrp="1"/>
          </p:cNvSpPr>
          <p:nvPr>
            <p:ph type="body" sz="quarter" idx="15"/>
          </p:nvPr>
        </p:nvSpPr>
        <p:spPr>
          <a:xfrm>
            <a:off x="7044267" y="1681982"/>
            <a:ext cx="4756151" cy="2013403"/>
          </a:xfrm>
          <a:solidFill>
            <a:schemeClr val="accent5">
              <a:alpha val="15000"/>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8" name="Picture Placeholder 7"/>
          <p:cNvSpPr>
            <a:spLocks noGrp="1"/>
          </p:cNvSpPr>
          <p:nvPr>
            <p:ph type="pic" sz="quarter" idx="13"/>
          </p:nvPr>
        </p:nvSpPr>
        <p:spPr>
          <a:xfrm>
            <a:off x="385649" y="1000123"/>
            <a:ext cx="6419435"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a:p>
        </p:txBody>
      </p:sp>
      <p:sp>
        <p:nvSpPr>
          <p:cNvPr id="27" name="Text Placeholder 26"/>
          <p:cNvSpPr>
            <a:spLocks noGrp="1"/>
          </p:cNvSpPr>
          <p:nvPr>
            <p:ph type="body" sz="quarter" idx="14"/>
          </p:nvPr>
        </p:nvSpPr>
        <p:spPr>
          <a:xfrm>
            <a:off x="7044267" y="1000126"/>
            <a:ext cx="4756149" cy="680183"/>
          </a:xfrm>
          <a:solidFill>
            <a:schemeClr val="accent5"/>
          </a:solidFill>
        </p:spPr>
        <p:txBody>
          <a:bodyPr lIns="108000" tIns="82800" rIns="97200" anchor="t" anchorCtr="0"/>
          <a:lstStyle>
            <a:lvl1pPr>
              <a:lnSpc>
                <a:spcPct val="85000"/>
              </a:lnSpc>
              <a:spcBef>
                <a:spcPts val="0"/>
              </a:spcBef>
              <a:defRPr b="1">
                <a:solidFill>
                  <a:schemeClr val="bg1"/>
                </a:solidFill>
              </a:defRPr>
            </a:lvl1pPr>
          </a:lstStyle>
          <a:p>
            <a:pPr lvl="0"/>
            <a:r>
              <a:rPr lang="fr-FR" noProof="0"/>
              <a:t>Modifiez les styles du texte du masque</a:t>
            </a:r>
          </a:p>
        </p:txBody>
      </p:sp>
      <p:sp>
        <p:nvSpPr>
          <p:cNvPr id="35" name="Text Placeholder 26"/>
          <p:cNvSpPr>
            <a:spLocks noGrp="1"/>
          </p:cNvSpPr>
          <p:nvPr>
            <p:ph type="body" sz="quarter" idx="16"/>
          </p:nvPr>
        </p:nvSpPr>
        <p:spPr>
          <a:xfrm>
            <a:off x="7044267" y="3872841"/>
            <a:ext cx="4756149" cy="680400"/>
          </a:xfrm>
          <a:solidFill>
            <a:srgbClr val="006650"/>
          </a:solidFill>
        </p:spPr>
        <p:txBody>
          <a:bodyPr lIns="108000" tIns="79200" rIns="97200" anchor="t" anchorCtr="0"/>
          <a:lstStyle>
            <a:lvl1pPr>
              <a:spcBef>
                <a:spcPts val="0"/>
              </a:spcBef>
              <a:defRPr b="1">
                <a:solidFill>
                  <a:schemeClr val="bg1"/>
                </a:solidFill>
              </a:defRPr>
            </a:lvl1pPr>
          </a:lstStyle>
          <a:p>
            <a:pPr lvl="0"/>
            <a:r>
              <a:rPr lang="fr-FR" noProof="0"/>
              <a:t>Modifiez les styles du texte du masque</a:t>
            </a:r>
          </a:p>
        </p:txBody>
      </p:sp>
      <p:sp>
        <p:nvSpPr>
          <p:cNvPr id="36" name="Text Placeholder 31"/>
          <p:cNvSpPr>
            <a:spLocks noGrp="1"/>
          </p:cNvSpPr>
          <p:nvPr>
            <p:ph type="body" sz="quarter" idx="17"/>
          </p:nvPr>
        </p:nvSpPr>
        <p:spPr>
          <a:xfrm>
            <a:off x="7044267" y="4553971"/>
            <a:ext cx="4756151" cy="2015105"/>
          </a:xfrm>
          <a:solidFill>
            <a:srgbClr val="006650">
              <a:alpha val="14902"/>
            </a:srgbClr>
          </a:solidFill>
        </p:spPr>
        <p:txBody>
          <a:bodyPr lIns="97200" tIns="46800" rIns="97200" bIns="46800"/>
          <a:lstStyle>
            <a:lvl1pPr marL="180000" indent="-180000">
              <a:spcBef>
                <a:spcPts val="200"/>
              </a:spcBef>
              <a:buClr>
                <a:srgbClr val="006650"/>
              </a:buClr>
              <a:buFont typeface="Wingdings" pitchFamily="2" charset="2"/>
              <a:buChar char="§"/>
              <a:defRPr sz="1800">
                <a:solidFill>
                  <a:srgbClr val="006650"/>
                </a:solidFill>
              </a:defRPr>
            </a:lvl1pPr>
            <a:lvl2pPr marL="342000" indent="-162000">
              <a:spcBef>
                <a:spcPts val="200"/>
              </a:spcBef>
              <a:spcAft>
                <a:spcPts val="0"/>
              </a:spcAft>
              <a:buClr>
                <a:srgbClr val="006650"/>
              </a:buClr>
              <a:buFont typeface="Wingdings" pitchFamily="2" charset="2"/>
              <a:buChar char="§"/>
              <a:defRPr sz="1600">
                <a:solidFill>
                  <a:srgbClr val="006650"/>
                </a:solidFill>
              </a:defRPr>
            </a:lvl2pPr>
            <a:lvl3pPr marL="496800" indent="-144000">
              <a:spcBef>
                <a:spcPts val="200"/>
              </a:spcBef>
              <a:spcAft>
                <a:spcPts val="0"/>
              </a:spcAft>
              <a:buClr>
                <a:srgbClr val="006650"/>
              </a:buClr>
              <a:buFont typeface="Wingdings" pitchFamily="2" charset="2"/>
              <a:buChar char="§"/>
              <a:defRPr sz="1400">
                <a:solidFill>
                  <a:srgbClr val="006650"/>
                </a:solidFill>
              </a:defRPr>
            </a:lvl3pPr>
            <a:lvl4pPr marL="633600" indent="-139700">
              <a:spcBef>
                <a:spcPts val="200"/>
              </a:spcBef>
              <a:spcAft>
                <a:spcPts val="0"/>
              </a:spcAft>
              <a:buClr>
                <a:srgbClr val="006650"/>
              </a:buClr>
              <a:buFont typeface="Wingdings" pitchFamily="2" charset="2"/>
              <a:buChar char="§"/>
              <a:defRPr sz="1400">
                <a:solidFill>
                  <a:srgbClr val="006650"/>
                </a:solidFill>
              </a:defRPr>
            </a:lvl4pPr>
            <a:lvl5pPr marL="766800" indent="-133350">
              <a:spcBef>
                <a:spcPts val="200"/>
              </a:spcBef>
              <a:spcAft>
                <a:spcPts val="0"/>
              </a:spcAft>
              <a:buClr>
                <a:srgbClr val="006650"/>
              </a:buClr>
              <a:buFont typeface="Wingdings" pitchFamily="2" charset="2"/>
              <a:buChar char="§"/>
              <a:defRPr sz="1400">
                <a:solidFill>
                  <a:srgbClr val="006650"/>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12" name="Date Placeholder 3"/>
          <p:cNvSpPr>
            <a:spLocks noGrp="1"/>
          </p:cNvSpPr>
          <p:nvPr>
            <p:ph type="dt" sz="half" idx="18"/>
          </p:nvPr>
        </p:nvSpPr>
        <p:spPr/>
        <p:txBody>
          <a:bodyPr/>
          <a:lstStyle>
            <a:lvl1pPr>
              <a:defRPr/>
            </a:lvl1pPr>
          </a:lstStyle>
          <a:p>
            <a:fld id="{B77B4F43-11DE-4788-99E9-4967A0084D59}" type="datetime1">
              <a:rPr lang="fr-FR" smtClean="0"/>
              <a:t>13/07/2022</a:t>
            </a:fld>
            <a:endParaRPr lang="fr-FR"/>
          </a:p>
        </p:txBody>
      </p:sp>
      <p:sp>
        <p:nvSpPr>
          <p:cNvPr id="13" name="Footer Placeholder 4"/>
          <p:cNvSpPr>
            <a:spLocks noGrp="1"/>
          </p:cNvSpPr>
          <p:nvPr>
            <p:ph type="ftr" sz="quarter" idx="19"/>
          </p:nvPr>
        </p:nvSpPr>
        <p:spPr/>
        <p:txBody>
          <a:bodyPr/>
          <a:lstStyle>
            <a:lvl1pPr>
              <a:defRPr/>
            </a:lvl1pPr>
          </a:lstStyle>
          <a:p>
            <a:endParaRPr lang="fr-FR"/>
          </a:p>
        </p:txBody>
      </p:sp>
      <p:sp>
        <p:nvSpPr>
          <p:cNvPr id="14" name="Slide Number Placeholder 5"/>
          <p:cNvSpPr>
            <a:spLocks noGrp="1"/>
          </p:cNvSpPr>
          <p:nvPr>
            <p:ph type="sldNum" sz="quarter" idx="20"/>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713104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extboxe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8" name="Text Placeholder 26"/>
          <p:cNvSpPr>
            <a:spLocks noGrp="1"/>
          </p:cNvSpPr>
          <p:nvPr>
            <p:ph type="body" sz="quarter" idx="14"/>
          </p:nvPr>
        </p:nvSpPr>
        <p:spPr>
          <a:xfrm>
            <a:off x="387350" y="1000878"/>
            <a:ext cx="5588001" cy="378732"/>
          </a:xfrm>
          <a:solidFill>
            <a:schemeClr val="tx1">
              <a:lumMod val="50000"/>
              <a:lumOff val="50000"/>
            </a:schemeClr>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9" name="Text Placeholder 31"/>
          <p:cNvSpPr>
            <a:spLocks noGrp="1"/>
          </p:cNvSpPr>
          <p:nvPr>
            <p:ph type="body" sz="quarter" idx="15"/>
          </p:nvPr>
        </p:nvSpPr>
        <p:spPr>
          <a:xfrm>
            <a:off x="387351" y="1383078"/>
            <a:ext cx="5588000" cy="2317385"/>
          </a:xfrm>
          <a:solidFill>
            <a:schemeClr val="bg1">
              <a:lumMod val="75000"/>
              <a:alpha val="15000"/>
            </a:schemeClr>
          </a:solidFill>
        </p:spPr>
        <p:txBody>
          <a:bodyPr lIns="97200" tIns="46800" rIns="97200" bIns="46800"/>
          <a:lstStyle>
            <a:lvl1pPr marL="180000" indent="-180000">
              <a:spcBef>
                <a:spcPts val="200"/>
              </a:spcBef>
              <a:buClr>
                <a:schemeClr val="accent1"/>
              </a:buClr>
              <a:buFont typeface="Wingdings" pitchFamily="2" charset="2"/>
              <a:buChar char="§"/>
              <a:defRPr sz="1800">
                <a:solidFill>
                  <a:schemeClr val="accent1"/>
                </a:solidFill>
              </a:defRPr>
            </a:lvl1pPr>
            <a:lvl2pPr marL="342000" indent="-162000">
              <a:spcBef>
                <a:spcPts val="200"/>
              </a:spcBef>
              <a:spcAft>
                <a:spcPts val="0"/>
              </a:spcAft>
              <a:buClr>
                <a:schemeClr val="accent1"/>
              </a:buClr>
              <a:buFont typeface="Wingdings" pitchFamily="2" charset="2"/>
              <a:buChar char="§"/>
              <a:defRPr sz="1600">
                <a:solidFill>
                  <a:schemeClr val="accent1"/>
                </a:solidFill>
              </a:defRPr>
            </a:lvl2pPr>
            <a:lvl3pPr marL="496800" indent="-144000">
              <a:spcBef>
                <a:spcPts val="200"/>
              </a:spcBef>
              <a:spcAft>
                <a:spcPts val="0"/>
              </a:spcAft>
              <a:buClr>
                <a:schemeClr val="accent1"/>
              </a:buClr>
              <a:buFont typeface="Wingdings" pitchFamily="2" charset="2"/>
              <a:buChar char="§"/>
              <a:defRPr sz="1400">
                <a:solidFill>
                  <a:schemeClr val="accent1"/>
                </a:solidFill>
              </a:defRPr>
            </a:lvl3pPr>
            <a:lvl4pPr marL="633600" indent="-139700">
              <a:spcBef>
                <a:spcPts val="200"/>
              </a:spcBef>
              <a:spcAft>
                <a:spcPts val="0"/>
              </a:spcAft>
              <a:buClr>
                <a:schemeClr val="accent1"/>
              </a:buClr>
              <a:buFont typeface="Wingdings" pitchFamily="2" charset="2"/>
              <a:buChar char="§"/>
              <a:defRPr sz="1400">
                <a:solidFill>
                  <a:schemeClr val="accent1"/>
                </a:solidFill>
              </a:defRPr>
            </a:lvl4pPr>
            <a:lvl5pPr marL="766800" indent="-133350">
              <a:spcBef>
                <a:spcPts val="200"/>
              </a:spcBef>
              <a:spcAft>
                <a:spcPts val="0"/>
              </a:spcAft>
              <a:buClr>
                <a:schemeClr val="accent1"/>
              </a:buClr>
              <a:buFont typeface="Wingdings" pitchFamily="2" charset="2"/>
              <a:buChar char="§"/>
              <a:defRPr sz="1400">
                <a:solidFill>
                  <a:schemeClr val="accent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0" name="Text Placeholder 26"/>
          <p:cNvSpPr>
            <a:spLocks noGrp="1"/>
          </p:cNvSpPr>
          <p:nvPr>
            <p:ph type="body" sz="quarter" idx="16"/>
          </p:nvPr>
        </p:nvSpPr>
        <p:spPr>
          <a:xfrm>
            <a:off x="6216651" y="1000878"/>
            <a:ext cx="5583765"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3" name="Text Placeholder 31"/>
          <p:cNvSpPr>
            <a:spLocks noGrp="1"/>
          </p:cNvSpPr>
          <p:nvPr>
            <p:ph type="body" sz="quarter" idx="17"/>
          </p:nvPr>
        </p:nvSpPr>
        <p:spPr>
          <a:xfrm>
            <a:off x="6216651" y="1383078"/>
            <a:ext cx="5583767" cy="2317385"/>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4" name="Picture Placeholder 7"/>
          <p:cNvSpPr>
            <a:spLocks noGrp="1"/>
          </p:cNvSpPr>
          <p:nvPr>
            <p:ph type="pic" sz="quarter" idx="13"/>
          </p:nvPr>
        </p:nvSpPr>
        <p:spPr>
          <a:xfrm>
            <a:off x="385649" y="3879850"/>
            <a:ext cx="11414768" cy="2689473"/>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8" name="Date Placeholder 3"/>
          <p:cNvSpPr>
            <a:spLocks noGrp="1"/>
          </p:cNvSpPr>
          <p:nvPr>
            <p:ph type="dt" sz="half" idx="18"/>
          </p:nvPr>
        </p:nvSpPr>
        <p:spPr/>
        <p:txBody>
          <a:bodyPr/>
          <a:lstStyle>
            <a:lvl1pPr>
              <a:defRPr/>
            </a:lvl1pPr>
          </a:lstStyle>
          <a:p>
            <a:fld id="{0D7C5234-5225-4C0C-84DD-D1B5D8480BF1}" type="datetime1">
              <a:rPr lang="fr-FR" smtClean="0"/>
              <a:t>13/07/2022</a:t>
            </a:fld>
            <a:endParaRPr lang="fr-FR"/>
          </a:p>
        </p:txBody>
      </p:sp>
      <p:sp>
        <p:nvSpPr>
          <p:cNvPr id="9" name="Footer Placeholder 4"/>
          <p:cNvSpPr>
            <a:spLocks noGrp="1"/>
          </p:cNvSpPr>
          <p:nvPr>
            <p:ph type="ftr" sz="quarter" idx="19"/>
          </p:nvPr>
        </p:nvSpPr>
        <p:spPr/>
        <p:txBody>
          <a:bodyPr/>
          <a:lstStyle>
            <a:lvl1pPr>
              <a:defRPr/>
            </a:lvl1pPr>
          </a:lstStyle>
          <a:p>
            <a:endParaRPr lang="fr-FR"/>
          </a:p>
        </p:txBody>
      </p:sp>
      <p:sp>
        <p:nvSpPr>
          <p:cNvPr id="10" name="Slide Number Placeholder 5"/>
          <p:cNvSpPr>
            <a:spLocks noGrp="1"/>
          </p:cNvSpPr>
          <p:nvPr>
            <p:ph type="sldNum" sz="quarter" idx="20"/>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43138978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extboxes over horizontal Textbox">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8" name="Text Placeholder 26"/>
          <p:cNvSpPr>
            <a:spLocks noGrp="1"/>
          </p:cNvSpPr>
          <p:nvPr>
            <p:ph type="body" sz="quarter" idx="14"/>
          </p:nvPr>
        </p:nvSpPr>
        <p:spPr>
          <a:xfrm>
            <a:off x="387350" y="1000878"/>
            <a:ext cx="5588001"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9" name="Text Placeholder 31"/>
          <p:cNvSpPr>
            <a:spLocks noGrp="1"/>
          </p:cNvSpPr>
          <p:nvPr>
            <p:ph type="body" sz="quarter" idx="15"/>
          </p:nvPr>
        </p:nvSpPr>
        <p:spPr>
          <a:xfrm>
            <a:off x="387351" y="1383078"/>
            <a:ext cx="5588000" cy="2317385"/>
          </a:xfrm>
          <a:solidFill>
            <a:schemeClr val="accent3">
              <a:alpha val="14902"/>
            </a:scheme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0" name="Text Placeholder 26"/>
          <p:cNvSpPr>
            <a:spLocks noGrp="1"/>
          </p:cNvSpPr>
          <p:nvPr>
            <p:ph type="body" sz="quarter" idx="16"/>
          </p:nvPr>
        </p:nvSpPr>
        <p:spPr>
          <a:xfrm>
            <a:off x="6216651" y="1000878"/>
            <a:ext cx="5583765"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3" name="Text Placeholder 31"/>
          <p:cNvSpPr>
            <a:spLocks noGrp="1"/>
          </p:cNvSpPr>
          <p:nvPr>
            <p:ph type="body" sz="quarter" idx="17"/>
          </p:nvPr>
        </p:nvSpPr>
        <p:spPr>
          <a:xfrm>
            <a:off x="6216651" y="1383078"/>
            <a:ext cx="5583767" cy="2317385"/>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26" name="Text Placeholder 26"/>
          <p:cNvSpPr>
            <a:spLocks noGrp="1"/>
          </p:cNvSpPr>
          <p:nvPr>
            <p:ph type="body" sz="quarter" idx="18"/>
          </p:nvPr>
        </p:nvSpPr>
        <p:spPr>
          <a:xfrm>
            <a:off x="387351" y="3872841"/>
            <a:ext cx="11413068" cy="378732"/>
          </a:xfrm>
          <a:solidFill>
            <a:schemeClr val="accent5"/>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7" name="Text Placeholder 31"/>
          <p:cNvSpPr>
            <a:spLocks noGrp="1"/>
          </p:cNvSpPr>
          <p:nvPr>
            <p:ph type="body" sz="quarter" idx="19"/>
          </p:nvPr>
        </p:nvSpPr>
        <p:spPr>
          <a:xfrm>
            <a:off x="387352" y="4255041"/>
            <a:ext cx="11413065" cy="2317385"/>
          </a:xfrm>
          <a:solidFill>
            <a:schemeClr val="accent5">
              <a:alpha val="14902"/>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11" name="Date Placeholder 3"/>
          <p:cNvSpPr>
            <a:spLocks noGrp="1"/>
          </p:cNvSpPr>
          <p:nvPr>
            <p:ph type="dt" sz="half" idx="20"/>
          </p:nvPr>
        </p:nvSpPr>
        <p:spPr/>
        <p:txBody>
          <a:bodyPr/>
          <a:lstStyle>
            <a:lvl1pPr>
              <a:defRPr/>
            </a:lvl1pPr>
          </a:lstStyle>
          <a:p>
            <a:fld id="{E9EB60E3-CD66-4366-99AC-6E63C8A776CD}" type="datetime1">
              <a:rPr lang="fr-FR" smtClean="0"/>
              <a:t>13/07/2022</a:t>
            </a:fld>
            <a:endParaRPr lang="fr-FR"/>
          </a:p>
        </p:txBody>
      </p:sp>
      <p:sp>
        <p:nvSpPr>
          <p:cNvPr id="12" name="Footer Placeholder 4"/>
          <p:cNvSpPr>
            <a:spLocks noGrp="1"/>
          </p:cNvSpPr>
          <p:nvPr>
            <p:ph type="ftr" sz="quarter" idx="21"/>
          </p:nvPr>
        </p:nvSpPr>
        <p:spPr/>
        <p:txBody>
          <a:bodyPr/>
          <a:lstStyle>
            <a:lvl1pPr>
              <a:defRPr/>
            </a:lvl1pPr>
          </a:lstStyle>
          <a:p>
            <a:endParaRPr lang="fr-FR"/>
          </a:p>
        </p:txBody>
      </p:sp>
      <p:sp>
        <p:nvSpPr>
          <p:cNvPr id="13" name="Slide Number Placeholder 5"/>
          <p:cNvSpPr>
            <a:spLocks noGrp="1"/>
          </p:cNvSpPr>
          <p:nvPr>
            <p:ph type="sldNum" sz="quarter" idx="2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07232405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Textboxes">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8" name="Text Placeholder 26"/>
          <p:cNvSpPr>
            <a:spLocks noGrp="1"/>
          </p:cNvSpPr>
          <p:nvPr>
            <p:ph type="body" sz="quarter" idx="14"/>
          </p:nvPr>
        </p:nvSpPr>
        <p:spPr>
          <a:xfrm>
            <a:off x="392388" y="1000878"/>
            <a:ext cx="3628800" cy="378732"/>
          </a:xfrm>
          <a:solidFill>
            <a:schemeClr val="accent5"/>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9" name="Text Placeholder 31"/>
          <p:cNvSpPr>
            <a:spLocks noGrp="1"/>
          </p:cNvSpPr>
          <p:nvPr>
            <p:ph type="body" sz="quarter" idx="15"/>
          </p:nvPr>
        </p:nvSpPr>
        <p:spPr>
          <a:xfrm>
            <a:off x="392389" y="1383077"/>
            <a:ext cx="3628800" cy="5185998"/>
          </a:xfrm>
          <a:solidFill>
            <a:schemeClr val="accent5">
              <a:alpha val="14902"/>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1" name="Text Placeholder 26"/>
          <p:cNvSpPr>
            <a:spLocks noGrp="1"/>
          </p:cNvSpPr>
          <p:nvPr>
            <p:ph type="body" sz="quarter" idx="16"/>
          </p:nvPr>
        </p:nvSpPr>
        <p:spPr>
          <a:xfrm>
            <a:off x="4277319" y="1000878"/>
            <a:ext cx="3628800" cy="378732"/>
          </a:xfrm>
          <a:solidFill>
            <a:schemeClr val="accent5"/>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2" name="Text Placeholder 31"/>
          <p:cNvSpPr>
            <a:spLocks noGrp="1"/>
          </p:cNvSpPr>
          <p:nvPr>
            <p:ph type="body" sz="quarter" idx="17"/>
          </p:nvPr>
        </p:nvSpPr>
        <p:spPr>
          <a:xfrm>
            <a:off x="4277320" y="1383077"/>
            <a:ext cx="3628800" cy="5185998"/>
          </a:xfrm>
          <a:solidFill>
            <a:schemeClr val="accent5">
              <a:alpha val="14902"/>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4" name="Text Placeholder 26"/>
          <p:cNvSpPr>
            <a:spLocks noGrp="1"/>
          </p:cNvSpPr>
          <p:nvPr>
            <p:ph type="body" sz="quarter" idx="18"/>
          </p:nvPr>
        </p:nvSpPr>
        <p:spPr>
          <a:xfrm>
            <a:off x="8167289" y="996068"/>
            <a:ext cx="3628800" cy="378732"/>
          </a:xfrm>
          <a:solidFill>
            <a:schemeClr val="accent6">
              <a:lumMod val="50000"/>
            </a:schemeClr>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5" name="Text Placeholder 31"/>
          <p:cNvSpPr>
            <a:spLocks noGrp="1"/>
          </p:cNvSpPr>
          <p:nvPr>
            <p:ph type="body" sz="quarter" idx="19"/>
          </p:nvPr>
        </p:nvSpPr>
        <p:spPr>
          <a:xfrm>
            <a:off x="8167291" y="1378267"/>
            <a:ext cx="3628800" cy="5185998"/>
          </a:xfrm>
          <a:solidFill>
            <a:schemeClr val="accent6">
              <a:alpha val="15000"/>
            </a:schemeClr>
          </a:solidFill>
        </p:spPr>
        <p:txBody>
          <a:bodyPr lIns="97200" tIns="46800" rIns="97200" bIns="46800"/>
          <a:lstStyle>
            <a:lvl1pPr marL="180000" indent="-180000">
              <a:spcBef>
                <a:spcPts val="200"/>
              </a:spcBef>
              <a:buClr>
                <a:schemeClr val="accent1"/>
              </a:buClr>
              <a:buFont typeface="Wingdings" pitchFamily="2" charset="2"/>
              <a:buChar char="§"/>
              <a:defRPr sz="1800">
                <a:solidFill>
                  <a:schemeClr val="accent1"/>
                </a:solidFill>
              </a:defRPr>
            </a:lvl1pPr>
            <a:lvl2pPr marL="342000" indent="-162000">
              <a:spcBef>
                <a:spcPts val="200"/>
              </a:spcBef>
              <a:spcAft>
                <a:spcPts val="0"/>
              </a:spcAft>
              <a:buClr>
                <a:schemeClr val="accent1"/>
              </a:buClr>
              <a:buFont typeface="Wingdings" pitchFamily="2" charset="2"/>
              <a:buChar char="§"/>
              <a:defRPr sz="1600">
                <a:solidFill>
                  <a:schemeClr val="accent1"/>
                </a:solidFill>
              </a:defRPr>
            </a:lvl2pPr>
            <a:lvl3pPr marL="496800" indent="-144000">
              <a:spcBef>
                <a:spcPts val="200"/>
              </a:spcBef>
              <a:spcAft>
                <a:spcPts val="0"/>
              </a:spcAft>
              <a:buClr>
                <a:schemeClr val="accent1"/>
              </a:buClr>
              <a:buFont typeface="Wingdings" pitchFamily="2" charset="2"/>
              <a:buChar char="§"/>
              <a:defRPr sz="1400">
                <a:solidFill>
                  <a:schemeClr val="accent1"/>
                </a:solidFill>
              </a:defRPr>
            </a:lvl3pPr>
            <a:lvl4pPr marL="633600" indent="-139700">
              <a:spcBef>
                <a:spcPts val="200"/>
              </a:spcBef>
              <a:spcAft>
                <a:spcPts val="0"/>
              </a:spcAft>
              <a:buClr>
                <a:schemeClr val="accent1"/>
              </a:buClr>
              <a:buFont typeface="Wingdings" pitchFamily="2" charset="2"/>
              <a:buChar char="§"/>
              <a:defRPr sz="1400">
                <a:solidFill>
                  <a:schemeClr val="accent1"/>
                </a:solidFill>
              </a:defRPr>
            </a:lvl4pPr>
            <a:lvl5pPr marL="766800" indent="-133350">
              <a:spcBef>
                <a:spcPts val="200"/>
              </a:spcBef>
              <a:spcAft>
                <a:spcPts val="0"/>
              </a:spcAft>
              <a:buClr>
                <a:schemeClr val="accent1"/>
              </a:buClr>
              <a:buFont typeface="Wingdings" pitchFamily="2" charset="2"/>
              <a:buChar char="§"/>
              <a:defRPr sz="1400">
                <a:solidFill>
                  <a:schemeClr val="accent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11" name="Date Placeholder 3"/>
          <p:cNvSpPr>
            <a:spLocks noGrp="1"/>
          </p:cNvSpPr>
          <p:nvPr>
            <p:ph type="dt" sz="half" idx="20"/>
          </p:nvPr>
        </p:nvSpPr>
        <p:spPr/>
        <p:txBody>
          <a:bodyPr/>
          <a:lstStyle>
            <a:lvl1pPr>
              <a:defRPr/>
            </a:lvl1pPr>
          </a:lstStyle>
          <a:p>
            <a:fld id="{BC83C691-FE27-4A1A-A38B-1F06F55F698F}" type="datetime1">
              <a:rPr lang="fr-FR" smtClean="0"/>
              <a:t>13/07/2022</a:t>
            </a:fld>
            <a:endParaRPr lang="fr-FR"/>
          </a:p>
        </p:txBody>
      </p:sp>
      <p:sp>
        <p:nvSpPr>
          <p:cNvPr id="12" name="Footer Placeholder 4"/>
          <p:cNvSpPr>
            <a:spLocks noGrp="1"/>
          </p:cNvSpPr>
          <p:nvPr>
            <p:ph type="ftr" sz="quarter" idx="21"/>
          </p:nvPr>
        </p:nvSpPr>
        <p:spPr/>
        <p:txBody>
          <a:bodyPr/>
          <a:lstStyle>
            <a:lvl1pPr>
              <a:defRPr/>
            </a:lvl1pPr>
          </a:lstStyle>
          <a:p>
            <a:endParaRPr lang="fr-FR"/>
          </a:p>
        </p:txBody>
      </p:sp>
      <p:sp>
        <p:nvSpPr>
          <p:cNvPr id="13" name="Slide Number Placeholder 5"/>
          <p:cNvSpPr>
            <a:spLocks noGrp="1"/>
          </p:cNvSpPr>
          <p:nvPr>
            <p:ph type="sldNum" sz="quarter" idx="2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93670543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over horizontal Textbox">
    <p:spTree>
      <p:nvGrpSpPr>
        <p:cNvPr id="1" name=""/>
        <p:cNvGrpSpPr/>
        <p:nvPr/>
      </p:nvGrpSpPr>
      <p:grpSpPr>
        <a:xfrm>
          <a:off x="0" y="0"/>
          <a:ext cx="0" cy="0"/>
          <a:chOff x="0" y="0"/>
          <a:chExt cx="0" cy="0"/>
        </a:xfrm>
      </p:grpSpPr>
      <p:sp>
        <p:nvSpPr>
          <p:cNvPr id="6"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8"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9" name="TextBox 30"/>
          <p:cNvSpPr txBox="1">
            <a:spLocks noChangeArrowheads="1"/>
          </p:cNvSpPr>
          <p:nvPr/>
        </p:nvSpPr>
        <p:spPr bwMode="auto">
          <a:xfrm>
            <a:off x="-2641599" y="1016001"/>
            <a:ext cx="2516716" cy="1693863"/>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auto" hangingPunct="1">
              <a:spcBef>
                <a:spcPts val="0"/>
              </a:spcBef>
              <a:spcAft>
                <a:spcPts val="0"/>
              </a:spcAft>
              <a:defRPr/>
            </a:pPr>
            <a:r>
              <a:rPr lang="de-DE" sz="1000" b="1">
                <a:latin typeface="Calibri" pitchFamily="34" charset="0"/>
                <a:cs typeface="Calibri" pitchFamily="34" charset="0"/>
              </a:rPr>
              <a:t>Text starts with no bullet</a:t>
            </a:r>
            <a:br>
              <a:rPr lang="de-DE" sz="1000">
                <a:latin typeface="Calibri" pitchFamily="34" charset="0"/>
                <a:cs typeface="Calibri" pitchFamily="34" charset="0"/>
              </a:rPr>
            </a:br>
            <a:r>
              <a:rPr lang="de-DE" sz="1000">
                <a:latin typeface="Calibri" pitchFamily="34" charset="0"/>
                <a:cs typeface="Calibri" pitchFamily="34" charset="0"/>
              </a:rPr>
              <a:t>Click once on </a:t>
            </a:r>
            <a:br>
              <a:rPr lang="de-DE" sz="1000">
                <a:latin typeface="Calibri" pitchFamily="34" charset="0"/>
                <a:cs typeface="Calibri" pitchFamily="34" charset="0"/>
              </a:rPr>
            </a:br>
            <a:r>
              <a:rPr lang="de-DE" sz="1000">
                <a:latin typeface="Calibri" pitchFamily="34" charset="0"/>
                <a:cs typeface="Calibri" pitchFamily="34" charset="0"/>
              </a:rPr>
              <a:t>’Increase Indent’ for bullet </a:t>
            </a:r>
            <a:br>
              <a:rPr lang="de-DE" sz="1000">
                <a:latin typeface="Calibri" pitchFamily="34" charset="0"/>
                <a:cs typeface="Calibri" pitchFamily="34" charset="0"/>
              </a:rPr>
            </a:br>
            <a:br>
              <a:rPr lang="de-DE" sz="1000">
                <a:latin typeface="Calibri" pitchFamily="34" charset="0"/>
                <a:cs typeface="Calibri" pitchFamily="34" charset="0"/>
              </a:rPr>
            </a:br>
            <a:br>
              <a:rPr lang="de-DE" sz="1000">
                <a:latin typeface="Calibri" pitchFamily="34" charset="0"/>
                <a:cs typeface="Calibri" pitchFamily="34" charset="0"/>
              </a:rPr>
            </a:br>
            <a:r>
              <a:rPr lang="de-DE" sz="1000">
                <a:latin typeface="Calibri" pitchFamily="34" charset="0"/>
                <a:cs typeface="Calibri" pitchFamily="34" charset="0"/>
              </a:rPr>
              <a:t>and click up till four times for </a:t>
            </a:r>
            <a:br>
              <a:rPr lang="de-DE" sz="1000">
                <a:latin typeface="Calibri" pitchFamily="34" charset="0"/>
                <a:cs typeface="Calibri" pitchFamily="34" charset="0"/>
              </a:rPr>
            </a:br>
            <a:r>
              <a:rPr lang="de-DE" sz="1000">
                <a:latin typeface="Calibri" pitchFamily="34" charset="0"/>
                <a:cs typeface="Calibri" pitchFamily="34" charset="0"/>
              </a:rPr>
              <a:t>more bullet design</a:t>
            </a:r>
          </a:p>
          <a:p>
            <a:pPr algn="r" eaLnBrk="1" fontAlgn="auto" hangingPunct="1">
              <a:spcBef>
                <a:spcPts val="0"/>
              </a:spcBef>
              <a:spcAft>
                <a:spcPts val="0"/>
              </a:spcAft>
              <a:defRPr/>
            </a:pPr>
            <a:endParaRPr lang="de-DE" sz="1000">
              <a:latin typeface="Calibri" pitchFamily="34" charset="0"/>
              <a:cs typeface="Calibri" pitchFamily="34" charset="0"/>
            </a:endParaRPr>
          </a:p>
          <a:p>
            <a:pPr algn="r" eaLnBrk="1" fontAlgn="auto" hangingPunct="1">
              <a:spcBef>
                <a:spcPts val="0"/>
              </a:spcBef>
              <a:spcAft>
                <a:spcPts val="0"/>
              </a:spcAft>
              <a:defRPr/>
            </a:pPr>
            <a:r>
              <a:rPr lang="de-DE" sz="1000">
                <a:latin typeface="Calibri" pitchFamily="34" charset="0"/>
                <a:cs typeface="Calibri" pitchFamily="34" charset="0"/>
              </a:rPr>
              <a:t>To get previous design  </a:t>
            </a:r>
            <a:br>
              <a:rPr lang="de-DE" sz="1000">
                <a:latin typeface="Calibri" pitchFamily="34" charset="0"/>
                <a:cs typeface="Calibri" pitchFamily="34" charset="0"/>
              </a:rPr>
            </a:br>
            <a:r>
              <a:rPr lang="de-DE" sz="1000">
                <a:latin typeface="Calibri" pitchFamily="34" charset="0"/>
                <a:cs typeface="Calibri" pitchFamily="34" charset="0"/>
              </a:rPr>
              <a:t>back, click on </a:t>
            </a:r>
            <a:br>
              <a:rPr lang="de-DE" sz="1000">
                <a:latin typeface="Calibri" pitchFamily="34" charset="0"/>
                <a:cs typeface="Calibri" pitchFamily="34" charset="0"/>
              </a:rPr>
            </a:br>
            <a:r>
              <a:rPr lang="de-DE" sz="1000">
                <a:latin typeface="Calibri" pitchFamily="34" charset="0"/>
                <a:cs typeface="Calibri" pitchFamily="34" charset="0"/>
              </a:rPr>
              <a:t>’Decrease Indent’</a:t>
            </a:r>
          </a:p>
        </p:txBody>
      </p:sp>
      <p:grpSp>
        <p:nvGrpSpPr>
          <p:cNvPr id="10" name="Group 31"/>
          <p:cNvGrpSpPr>
            <a:grpSpLocks/>
          </p:cNvGrpSpPr>
          <p:nvPr/>
        </p:nvGrpSpPr>
        <p:grpSpPr bwMode="auto">
          <a:xfrm>
            <a:off x="-1178984" y="2717800"/>
            <a:ext cx="984251" cy="255588"/>
            <a:chOff x="-884047" y="3823106"/>
            <a:chExt cx="737997" cy="255588"/>
          </a:xfrm>
        </p:grpSpPr>
        <p:sp>
          <p:nvSpPr>
            <p:cNvPr id="11" name="Line 14"/>
            <p:cNvSpPr>
              <a:spLocks noChangeShapeType="1"/>
            </p:cNvSpPr>
            <p:nvPr/>
          </p:nvSpPr>
          <p:spPr bwMode="auto">
            <a:xfrm flipV="1">
              <a:off x="-884047" y="3951694"/>
              <a:ext cx="242825" cy="0"/>
            </a:xfrm>
            <a:prstGeom prst="line">
              <a:avLst/>
            </a:prstGeom>
            <a:noFill/>
            <a:ln w="38100">
              <a:solidFill>
                <a:schemeClr val="tx1"/>
              </a:solidFill>
              <a:round/>
              <a:headEnd/>
              <a:tailEnd type="triangle" w="med" len="med"/>
            </a:ln>
          </p:spPr>
          <p:txBody>
            <a:bodyPr/>
            <a:lstStyle/>
            <a:p>
              <a:endParaRPr lang="fr-FR" sz="1800"/>
            </a:p>
          </p:txBody>
        </p:sp>
        <p:grpSp>
          <p:nvGrpSpPr>
            <p:cNvPr id="12" name="Group 15"/>
            <p:cNvGrpSpPr>
              <a:grpSpLocks/>
            </p:cNvGrpSpPr>
            <p:nvPr/>
          </p:nvGrpSpPr>
          <p:grpSpPr bwMode="auto">
            <a:xfrm>
              <a:off x="-598488" y="3823106"/>
              <a:ext cx="452438" cy="255588"/>
              <a:chOff x="-318" y="2953"/>
              <a:chExt cx="285" cy="161"/>
            </a:xfrm>
          </p:grpSpPr>
          <p:pic>
            <p:nvPicPr>
              <p:cNvPr id="13" name="Picture 16"/>
              <p:cNvPicPr>
                <a:picLocks noChangeAspect="1" noChangeArrowheads="1"/>
              </p:cNvPicPr>
              <p:nvPr/>
            </p:nvPicPr>
            <p:blipFill>
              <a:blip r:embed="rId2"/>
              <a:srcRect/>
              <a:stretch>
                <a:fillRect/>
              </a:stretch>
            </p:blipFill>
            <p:spPr bwMode="auto">
              <a:xfrm>
                <a:off x="-318" y="2953"/>
                <a:ext cx="285" cy="145"/>
              </a:xfrm>
              <a:prstGeom prst="rect">
                <a:avLst/>
              </a:prstGeom>
              <a:noFill/>
              <a:ln w="9525">
                <a:noFill/>
                <a:miter lim="800000"/>
                <a:headEnd/>
                <a:tailEnd/>
              </a:ln>
            </p:spPr>
          </p:pic>
          <p:sp>
            <p:nvSpPr>
              <p:cNvPr id="14" name="Line 17"/>
              <p:cNvSpPr>
                <a:spLocks noChangeShapeType="1"/>
              </p:cNvSpPr>
              <p:nvPr/>
            </p:nvSpPr>
            <p:spPr bwMode="auto">
              <a:xfrm>
                <a:off x="-165" y="2954"/>
                <a:ext cx="113" cy="160"/>
              </a:xfrm>
              <a:prstGeom prst="line">
                <a:avLst/>
              </a:prstGeom>
              <a:noFill/>
              <a:ln w="19050">
                <a:solidFill>
                  <a:schemeClr val="tx1"/>
                </a:solidFill>
                <a:round/>
                <a:headEnd/>
                <a:tailEnd/>
              </a:ln>
            </p:spPr>
            <p:txBody>
              <a:bodyPr/>
              <a:lstStyle/>
              <a:p>
                <a:endParaRPr lang="fr-FR" sz="1800"/>
              </a:p>
            </p:txBody>
          </p:sp>
          <p:sp>
            <p:nvSpPr>
              <p:cNvPr id="15" name="Line 18"/>
              <p:cNvSpPr>
                <a:spLocks noChangeShapeType="1"/>
              </p:cNvSpPr>
              <p:nvPr/>
            </p:nvSpPr>
            <p:spPr bwMode="auto">
              <a:xfrm flipH="1">
                <a:off x="-159" y="2954"/>
                <a:ext cx="91" cy="160"/>
              </a:xfrm>
              <a:prstGeom prst="line">
                <a:avLst/>
              </a:prstGeom>
              <a:noFill/>
              <a:ln w="19050">
                <a:solidFill>
                  <a:schemeClr val="tx1"/>
                </a:solidFill>
                <a:round/>
                <a:headEnd/>
                <a:tailEnd/>
              </a:ln>
            </p:spPr>
            <p:txBody>
              <a:bodyPr/>
              <a:lstStyle/>
              <a:p>
                <a:endParaRPr lang="fr-FR" sz="1800"/>
              </a:p>
            </p:txBody>
          </p:sp>
        </p:grpSp>
      </p:grpSp>
      <p:grpSp>
        <p:nvGrpSpPr>
          <p:cNvPr id="16" name="Group 19"/>
          <p:cNvGrpSpPr>
            <a:grpSpLocks/>
          </p:cNvGrpSpPr>
          <p:nvPr/>
        </p:nvGrpSpPr>
        <p:grpSpPr bwMode="auto">
          <a:xfrm>
            <a:off x="-1107017" y="1484314"/>
            <a:ext cx="912284" cy="263525"/>
            <a:chOff x="-464" y="2256"/>
            <a:chExt cx="431" cy="166"/>
          </a:xfrm>
        </p:grpSpPr>
        <p:pic>
          <p:nvPicPr>
            <p:cNvPr id="17" name="Picture 14" descr="fke3b.jpg"/>
            <p:cNvPicPr>
              <a:picLocks noChangeAspect="1"/>
            </p:cNvPicPr>
            <p:nvPr/>
          </p:nvPicPr>
          <p:blipFill>
            <a:blip r:embed="rId3"/>
            <a:srcRect/>
            <a:stretch>
              <a:fillRect/>
            </a:stretch>
          </p:blipFill>
          <p:spPr bwMode="auto">
            <a:xfrm>
              <a:off x="-464" y="2274"/>
              <a:ext cx="260" cy="127"/>
            </a:xfrm>
            <a:prstGeom prst="rect">
              <a:avLst/>
            </a:prstGeom>
            <a:noFill/>
            <a:ln w="9525">
              <a:noFill/>
              <a:miter lim="800000"/>
              <a:headEnd/>
              <a:tailEnd/>
            </a:ln>
          </p:spPr>
        </p:pic>
        <p:sp>
          <p:nvSpPr>
            <p:cNvPr id="18" name="Line 21"/>
            <p:cNvSpPr>
              <a:spLocks noChangeShapeType="1"/>
            </p:cNvSpPr>
            <p:nvPr/>
          </p:nvSpPr>
          <p:spPr bwMode="auto">
            <a:xfrm>
              <a:off x="-464" y="2261"/>
              <a:ext cx="120" cy="161"/>
            </a:xfrm>
            <a:prstGeom prst="line">
              <a:avLst/>
            </a:prstGeom>
            <a:noFill/>
            <a:ln w="19050">
              <a:solidFill>
                <a:schemeClr val="tx1"/>
              </a:solidFill>
              <a:round/>
              <a:headEnd/>
              <a:tailEnd/>
            </a:ln>
          </p:spPr>
          <p:txBody>
            <a:bodyPr/>
            <a:lstStyle/>
            <a:p>
              <a:endParaRPr lang="fr-FR" sz="1800"/>
            </a:p>
          </p:txBody>
        </p:sp>
        <p:sp>
          <p:nvSpPr>
            <p:cNvPr id="19" name="Line 22"/>
            <p:cNvSpPr>
              <a:spLocks noChangeShapeType="1"/>
            </p:cNvSpPr>
            <p:nvPr/>
          </p:nvSpPr>
          <p:spPr bwMode="auto">
            <a:xfrm flipH="1">
              <a:off x="-454" y="2256"/>
              <a:ext cx="116" cy="159"/>
            </a:xfrm>
            <a:prstGeom prst="line">
              <a:avLst/>
            </a:prstGeom>
            <a:noFill/>
            <a:ln w="19050">
              <a:solidFill>
                <a:schemeClr val="tx1"/>
              </a:solidFill>
              <a:round/>
              <a:headEnd/>
              <a:tailEnd/>
            </a:ln>
          </p:spPr>
          <p:txBody>
            <a:bodyPr/>
            <a:lstStyle/>
            <a:p>
              <a:endParaRPr lang="fr-FR" sz="1800"/>
            </a:p>
          </p:txBody>
        </p:sp>
        <p:sp>
          <p:nvSpPr>
            <p:cNvPr id="20" name="Line 23"/>
            <p:cNvSpPr>
              <a:spLocks noChangeShapeType="1"/>
            </p:cNvSpPr>
            <p:nvPr/>
          </p:nvSpPr>
          <p:spPr bwMode="auto">
            <a:xfrm flipH="1">
              <a:off x="-169" y="2332"/>
              <a:ext cx="136" cy="0"/>
            </a:xfrm>
            <a:prstGeom prst="line">
              <a:avLst/>
            </a:prstGeom>
            <a:noFill/>
            <a:ln w="38100">
              <a:solidFill>
                <a:schemeClr val="tx1"/>
              </a:solidFill>
              <a:round/>
              <a:headEnd/>
              <a:tailEnd type="triangle" w="med" len="med"/>
            </a:ln>
          </p:spPr>
          <p:txBody>
            <a:bodyPr/>
            <a:lstStyle/>
            <a:p>
              <a:endParaRPr lang="fr-FR" sz="1800"/>
            </a:p>
          </p:txBody>
        </p:sp>
      </p:gr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6" name="Text Placeholder 26"/>
          <p:cNvSpPr>
            <a:spLocks noGrp="1"/>
          </p:cNvSpPr>
          <p:nvPr>
            <p:ph type="body" sz="quarter" idx="18"/>
          </p:nvPr>
        </p:nvSpPr>
        <p:spPr>
          <a:xfrm>
            <a:off x="387351" y="3872841"/>
            <a:ext cx="11413068"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7" name="Text Placeholder 31"/>
          <p:cNvSpPr>
            <a:spLocks noGrp="1"/>
          </p:cNvSpPr>
          <p:nvPr>
            <p:ph type="body" sz="quarter" idx="19"/>
          </p:nvPr>
        </p:nvSpPr>
        <p:spPr>
          <a:xfrm>
            <a:off x="387352" y="4255041"/>
            <a:ext cx="11413065" cy="2317385"/>
          </a:xfrm>
          <a:solidFill>
            <a:schemeClr val="accent3">
              <a:alpha val="14902"/>
            </a:scheme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7" name="Content Placeholder 6"/>
          <p:cNvSpPr>
            <a:spLocks noGrp="1"/>
          </p:cNvSpPr>
          <p:nvPr>
            <p:ph sz="quarter" idx="20"/>
          </p:nvPr>
        </p:nvSpPr>
        <p:spPr>
          <a:xfrm>
            <a:off x="387351" y="1000126"/>
            <a:ext cx="11413067" cy="2700337"/>
          </a:xfrm>
        </p:spPr>
        <p:txBody>
          <a:bodyPr/>
          <a:lstStyle>
            <a:lvl5pPr>
              <a:defRPr/>
            </a:lvl5pPr>
            <a:lvl6pPr marL="475200" marR="0" indent="0" algn="l" defTabSz="914400" rtl="0" eaLnBrk="1" fontAlgn="auto" latinLnBrk="0" hangingPunct="1">
              <a:lnSpc>
                <a:spcPct val="100000"/>
              </a:lnSpc>
              <a:spcBef>
                <a:spcPts val="0"/>
              </a:spcBef>
              <a:spcAft>
                <a:spcPts val="330"/>
              </a:spcAft>
              <a:buClr>
                <a:srgbClr val="8C001E"/>
              </a:buClr>
              <a:buSzTx/>
              <a:buFont typeface="Wingdings" pitchFamily="2" charset="2"/>
              <a:buNone/>
              <a:tabLst/>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21" name="Date Placeholder 3"/>
          <p:cNvSpPr>
            <a:spLocks noGrp="1"/>
          </p:cNvSpPr>
          <p:nvPr>
            <p:ph type="dt" sz="half" idx="21"/>
          </p:nvPr>
        </p:nvSpPr>
        <p:spPr/>
        <p:txBody>
          <a:bodyPr/>
          <a:lstStyle>
            <a:lvl1pPr>
              <a:defRPr/>
            </a:lvl1pPr>
          </a:lstStyle>
          <a:p>
            <a:fld id="{5DBFF371-D41F-45BB-AF4D-D9BF956E0739}" type="datetime1">
              <a:rPr lang="fr-FR" smtClean="0"/>
              <a:t>13/07/2022</a:t>
            </a:fld>
            <a:endParaRPr lang="fr-FR"/>
          </a:p>
        </p:txBody>
      </p:sp>
      <p:sp>
        <p:nvSpPr>
          <p:cNvPr id="22" name="Footer Placeholder 4"/>
          <p:cNvSpPr>
            <a:spLocks noGrp="1"/>
          </p:cNvSpPr>
          <p:nvPr>
            <p:ph type="ftr" sz="quarter" idx="22"/>
          </p:nvPr>
        </p:nvSpPr>
        <p:spPr/>
        <p:txBody>
          <a:bodyPr/>
          <a:lstStyle>
            <a:lvl1pPr>
              <a:defRPr/>
            </a:lvl1pPr>
          </a:lstStyle>
          <a:p>
            <a:endParaRPr lang="fr-FR"/>
          </a:p>
        </p:txBody>
      </p:sp>
      <p:sp>
        <p:nvSpPr>
          <p:cNvPr id="23" name="Slide Number Placeholder 5"/>
          <p:cNvSpPr>
            <a:spLocks noGrp="1"/>
          </p:cNvSpPr>
          <p:nvPr>
            <p:ph type="sldNum" sz="quarter" idx="23"/>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4856792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endParaRPr lang="de-DE" noProof="0"/>
          </a:p>
        </p:txBody>
      </p:sp>
      <p:sp>
        <p:nvSpPr>
          <p:cNvPr id="3" name="Content Placeholder 2"/>
          <p:cNvSpPr>
            <a:spLocks noGrp="1"/>
          </p:cNvSpPr>
          <p:nvPr>
            <p:ph idx="1"/>
          </p:nvPr>
        </p:nvSpPr>
        <p:spPr>
          <a:xfrm>
            <a:off x="383333" y="1000126"/>
            <a:ext cx="8085451" cy="5570537"/>
          </a:xfrm>
        </p:spPr>
        <p:txBody>
          <a:bodyPr/>
          <a:lstStyle>
            <a:lvl5pPr>
              <a:defRPr/>
            </a:lvl5pPr>
            <a:lvl6pPr>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8710086" y="1000123"/>
            <a:ext cx="3090333"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5" name="Date Placeholder 3"/>
          <p:cNvSpPr>
            <a:spLocks noGrp="1"/>
          </p:cNvSpPr>
          <p:nvPr>
            <p:ph type="dt" sz="half" idx="14"/>
          </p:nvPr>
        </p:nvSpPr>
        <p:spPr/>
        <p:txBody>
          <a:bodyPr/>
          <a:lstStyle>
            <a:lvl1pPr>
              <a:defRPr/>
            </a:lvl1pPr>
          </a:lstStyle>
          <a:p>
            <a:fld id="{C26E61A6-ABD0-4CB0-B7F8-9F536D74A19D}" type="datetime1">
              <a:rPr lang="fr-FR" smtClean="0"/>
              <a:t>13/07/2022</a:t>
            </a:fld>
            <a:endParaRPr lang="fr-FR"/>
          </a:p>
        </p:txBody>
      </p:sp>
      <p:sp>
        <p:nvSpPr>
          <p:cNvPr id="6" name="Footer Placeholder 4"/>
          <p:cNvSpPr>
            <a:spLocks noGrp="1"/>
          </p:cNvSpPr>
          <p:nvPr>
            <p:ph type="ftr" sz="quarter" idx="15"/>
          </p:nvPr>
        </p:nvSpPr>
        <p:spPr/>
        <p:txBody>
          <a:bodyPr/>
          <a:lstStyle>
            <a:lvl1pPr>
              <a:defRPr/>
            </a:lvl1pPr>
          </a:lstStyle>
          <a:p>
            <a:endParaRPr lang="fr-FR"/>
          </a:p>
        </p:txBody>
      </p:sp>
      <p:sp>
        <p:nvSpPr>
          <p:cNvPr id="7"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80573088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7" name="Rectangle 46"/>
          <p:cNvSpPr/>
          <p:nvPr/>
        </p:nvSpPr>
        <p:spPr>
          <a:xfrm>
            <a:off x="1811867" y="1700213"/>
            <a:ext cx="9988551" cy="576262"/>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18" name="Rectangle 45"/>
          <p:cNvSpPr/>
          <p:nvPr/>
        </p:nvSpPr>
        <p:spPr>
          <a:xfrm>
            <a:off x="1811867" y="1000126"/>
            <a:ext cx="9988551" cy="576263"/>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19" name="Rectangle 49"/>
          <p:cNvSpPr/>
          <p:nvPr/>
        </p:nvSpPr>
        <p:spPr>
          <a:xfrm>
            <a:off x="1811867" y="2420938"/>
            <a:ext cx="9988551" cy="576262"/>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0" name="Rectangle 52"/>
          <p:cNvSpPr/>
          <p:nvPr/>
        </p:nvSpPr>
        <p:spPr>
          <a:xfrm>
            <a:off x="1811867" y="3141664"/>
            <a:ext cx="9988551" cy="574675"/>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1" name="Rectangle 55"/>
          <p:cNvSpPr/>
          <p:nvPr/>
        </p:nvSpPr>
        <p:spPr>
          <a:xfrm>
            <a:off x="1811867" y="3860801"/>
            <a:ext cx="9988551" cy="576263"/>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2" name="Rectangle 58"/>
          <p:cNvSpPr/>
          <p:nvPr/>
        </p:nvSpPr>
        <p:spPr>
          <a:xfrm>
            <a:off x="1811867" y="4581526"/>
            <a:ext cx="9988551" cy="576263"/>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3" name="Rectangle 61"/>
          <p:cNvSpPr/>
          <p:nvPr/>
        </p:nvSpPr>
        <p:spPr>
          <a:xfrm>
            <a:off x="1811867" y="5300663"/>
            <a:ext cx="9988551" cy="576262"/>
          </a:xfrm>
          <a:prstGeom prst="rect">
            <a:avLst/>
          </a:prstGeom>
          <a:solidFill>
            <a:srgbClr val="5F696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de-DE" sz="1800"/>
          </a:p>
        </p:txBody>
      </p:sp>
      <p:sp>
        <p:nvSpPr>
          <p:cNvPr id="24" name="AutoShape 4"/>
          <p:cNvSpPr>
            <a:spLocks/>
          </p:cNvSpPr>
          <p:nvPr/>
        </p:nvSpPr>
        <p:spPr bwMode="gray">
          <a:xfrm>
            <a:off x="-2448984" y="987425"/>
            <a:ext cx="2319867" cy="922338"/>
          </a:xfrm>
          <a:prstGeom prst="rect">
            <a:avLst/>
          </a:prstGeom>
          <a:noFill/>
          <a:ln w="12700" algn="ctr">
            <a:noFill/>
            <a:miter lim="800000"/>
            <a:headEnd/>
            <a:tailEnd/>
          </a:ln>
        </p:spPr>
        <p:txBody>
          <a:bodyPr lIns="0" tIns="0" rIns="0" bIns="0">
            <a:spAutoFit/>
          </a:bodyPr>
          <a:lstStyle/>
          <a:p>
            <a:pPr algn="r">
              <a:buFont typeface="+mj-lt"/>
              <a:buNone/>
            </a:pPr>
            <a:r>
              <a:rPr lang="de-DE" sz="1000" b="1">
                <a:cs typeface="Arial" pitchFamily="34" charset="0"/>
              </a:rPr>
              <a:t>Coloranimation on this slide</a:t>
            </a:r>
          </a:p>
          <a:p>
            <a:pPr algn="r">
              <a:buFont typeface="+mj-lt"/>
              <a:buNone/>
            </a:pPr>
            <a:r>
              <a:rPr lang="de-DE" sz="1000">
                <a:cs typeface="Arial" pitchFamily="34" charset="0"/>
              </a:rPr>
              <a:t>To view animation </a:t>
            </a:r>
          </a:p>
          <a:p>
            <a:pPr algn="r">
              <a:buFont typeface="+mj-lt"/>
              <a:buNone/>
            </a:pPr>
            <a:r>
              <a:rPr lang="de-DE" sz="1000">
                <a:cs typeface="Arial" pitchFamily="34" charset="0"/>
              </a:rPr>
              <a:t>Click &gt;</a:t>
            </a:r>
            <a:r>
              <a:rPr lang="de-DE" sz="1000" b="1">
                <a:cs typeface="Arial" pitchFamily="34" charset="0"/>
              </a:rPr>
              <a:t>SlideShow</a:t>
            </a:r>
            <a:r>
              <a:rPr lang="de-DE" sz="1000">
                <a:cs typeface="Arial" pitchFamily="34" charset="0"/>
              </a:rPr>
              <a:t> </a:t>
            </a:r>
            <a:br>
              <a:rPr lang="de-DE" sz="1000">
                <a:cs typeface="Arial" pitchFamily="34" charset="0"/>
              </a:rPr>
            </a:br>
            <a:r>
              <a:rPr lang="de-DE" sz="1000" b="1">
                <a:cs typeface="Arial" pitchFamily="34" charset="0"/>
              </a:rPr>
              <a:t>&gt;From current slide</a:t>
            </a:r>
          </a:p>
          <a:p>
            <a:pPr algn="r">
              <a:buFont typeface="+mj-lt"/>
              <a:buNone/>
            </a:pPr>
            <a:r>
              <a:rPr lang="de-DE" sz="1000">
                <a:cs typeface="Arial" pitchFamily="34" charset="0"/>
              </a:rPr>
              <a:t>Click through </a:t>
            </a:r>
          </a:p>
          <a:p>
            <a:pPr algn="r">
              <a:buFont typeface="+mj-lt"/>
              <a:buNone/>
            </a:pPr>
            <a:r>
              <a:rPr lang="de-DE" sz="1000">
                <a:cs typeface="Arial" pitchFamily="34" charset="0"/>
              </a:rPr>
              <a:t>the animation</a:t>
            </a:r>
          </a:p>
        </p:txBody>
      </p:sp>
      <p:sp>
        <p:nvSpPr>
          <p:cNvPr id="48" name="Text Placeholder 7"/>
          <p:cNvSpPr>
            <a:spLocks noGrp="1"/>
          </p:cNvSpPr>
          <p:nvPr>
            <p:ph type="body" sz="quarter" idx="39"/>
          </p:nvPr>
        </p:nvSpPr>
        <p:spPr>
          <a:xfrm>
            <a:off x="387351" y="170074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49" name="Text Placeholder 7"/>
          <p:cNvSpPr>
            <a:spLocks noGrp="1"/>
          </p:cNvSpPr>
          <p:nvPr>
            <p:ph type="body" sz="quarter" idx="40"/>
          </p:nvPr>
        </p:nvSpPr>
        <p:spPr>
          <a:xfrm>
            <a:off x="1811867" y="170074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8" name="Text Placeholder 7"/>
          <p:cNvSpPr>
            <a:spLocks noGrp="1"/>
          </p:cNvSpPr>
          <p:nvPr>
            <p:ph type="body" sz="quarter" idx="13"/>
          </p:nvPr>
        </p:nvSpPr>
        <p:spPr>
          <a:xfrm>
            <a:off x="387351" y="1000125"/>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9" name="Text Placeholder 7"/>
          <p:cNvSpPr>
            <a:spLocks noGrp="1"/>
          </p:cNvSpPr>
          <p:nvPr>
            <p:ph type="body" sz="quarter" idx="14"/>
          </p:nvPr>
        </p:nvSpPr>
        <p:spPr>
          <a:xfrm>
            <a:off x="1811865" y="1000125"/>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51" name="Text Placeholder 7"/>
          <p:cNvSpPr>
            <a:spLocks noGrp="1"/>
          </p:cNvSpPr>
          <p:nvPr>
            <p:ph type="body" sz="quarter" idx="41"/>
          </p:nvPr>
        </p:nvSpPr>
        <p:spPr>
          <a:xfrm>
            <a:off x="387351" y="242082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52" name="Text Placeholder 7"/>
          <p:cNvSpPr>
            <a:spLocks noGrp="1"/>
          </p:cNvSpPr>
          <p:nvPr>
            <p:ph type="body" sz="quarter" idx="42"/>
          </p:nvPr>
        </p:nvSpPr>
        <p:spPr>
          <a:xfrm>
            <a:off x="1811867" y="242082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54" name="Text Placeholder 7"/>
          <p:cNvSpPr>
            <a:spLocks noGrp="1"/>
          </p:cNvSpPr>
          <p:nvPr>
            <p:ph type="body" sz="quarter" idx="43"/>
          </p:nvPr>
        </p:nvSpPr>
        <p:spPr>
          <a:xfrm>
            <a:off x="387351" y="314090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55" name="Text Placeholder 7"/>
          <p:cNvSpPr>
            <a:spLocks noGrp="1"/>
          </p:cNvSpPr>
          <p:nvPr>
            <p:ph type="body" sz="quarter" idx="44"/>
          </p:nvPr>
        </p:nvSpPr>
        <p:spPr>
          <a:xfrm>
            <a:off x="1811867" y="314090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57" name="Text Placeholder 7"/>
          <p:cNvSpPr>
            <a:spLocks noGrp="1"/>
          </p:cNvSpPr>
          <p:nvPr>
            <p:ph type="body" sz="quarter" idx="45"/>
          </p:nvPr>
        </p:nvSpPr>
        <p:spPr>
          <a:xfrm>
            <a:off x="387351" y="386098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58" name="Text Placeholder 7"/>
          <p:cNvSpPr>
            <a:spLocks noGrp="1"/>
          </p:cNvSpPr>
          <p:nvPr>
            <p:ph type="body" sz="quarter" idx="46"/>
          </p:nvPr>
        </p:nvSpPr>
        <p:spPr>
          <a:xfrm>
            <a:off x="1811867" y="386098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60" name="Text Placeholder 7"/>
          <p:cNvSpPr>
            <a:spLocks noGrp="1"/>
          </p:cNvSpPr>
          <p:nvPr>
            <p:ph type="body" sz="quarter" idx="47"/>
          </p:nvPr>
        </p:nvSpPr>
        <p:spPr>
          <a:xfrm>
            <a:off x="387351" y="458106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61" name="Text Placeholder 7"/>
          <p:cNvSpPr>
            <a:spLocks noGrp="1"/>
          </p:cNvSpPr>
          <p:nvPr>
            <p:ph type="body" sz="quarter" idx="48"/>
          </p:nvPr>
        </p:nvSpPr>
        <p:spPr>
          <a:xfrm>
            <a:off x="1811867" y="458106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63" name="Text Placeholder 7"/>
          <p:cNvSpPr>
            <a:spLocks noGrp="1"/>
          </p:cNvSpPr>
          <p:nvPr>
            <p:ph type="body" sz="quarter" idx="49"/>
          </p:nvPr>
        </p:nvSpPr>
        <p:spPr>
          <a:xfrm>
            <a:off x="387351" y="5301146"/>
            <a:ext cx="1424516" cy="576126"/>
          </a:xfrm>
          <a:solidFill>
            <a:schemeClr val="accent5"/>
          </a:solidFill>
        </p:spPr>
        <p:txBody>
          <a:bodyPr lIns="172800"/>
          <a:lstStyle>
            <a:lvl1pPr>
              <a:defRPr sz="3600" b="1" i="1">
                <a:solidFill>
                  <a:schemeClr val="bg1"/>
                </a:solidFill>
              </a:defRPr>
            </a:lvl1pPr>
          </a:lstStyle>
          <a:p>
            <a:pPr lvl="0"/>
            <a:r>
              <a:rPr lang="fr-FR" noProof="0"/>
              <a:t>Modifiez les styles du texte du masque</a:t>
            </a:r>
          </a:p>
        </p:txBody>
      </p:sp>
      <p:sp>
        <p:nvSpPr>
          <p:cNvPr id="64" name="Text Placeholder 7"/>
          <p:cNvSpPr>
            <a:spLocks noGrp="1"/>
          </p:cNvSpPr>
          <p:nvPr>
            <p:ph type="body" sz="quarter" idx="50"/>
          </p:nvPr>
        </p:nvSpPr>
        <p:spPr>
          <a:xfrm>
            <a:off x="1811867" y="5301146"/>
            <a:ext cx="9988552" cy="576126"/>
          </a:xfrm>
          <a:noFill/>
        </p:spPr>
        <p:txBody>
          <a:bodyPr lIns="259200" anchor="ctr" anchorCtr="0"/>
          <a:lstStyle>
            <a:lvl1pPr>
              <a:defRPr sz="2000" b="0" i="1">
                <a:solidFill>
                  <a:schemeClr val="accent5"/>
                </a:solidFill>
              </a:defRPr>
            </a:lvl1pPr>
          </a:lstStyle>
          <a:p>
            <a:pPr lvl="0"/>
            <a:r>
              <a:rPr lang="fr-FR" noProof="0"/>
              <a:t>Modifiez les styles du texte du masque</a:t>
            </a:r>
          </a:p>
        </p:txBody>
      </p:sp>
      <p:sp>
        <p:nvSpPr>
          <p:cNvPr id="25" name="Date Placeholder 2"/>
          <p:cNvSpPr>
            <a:spLocks noGrp="1"/>
          </p:cNvSpPr>
          <p:nvPr>
            <p:ph type="dt" sz="half" idx="51"/>
          </p:nvPr>
        </p:nvSpPr>
        <p:spPr/>
        <p:txBody>
          <a:bodyPr/>
          <a:lstStyle>
            <a:lvl1pPr>
              <a:defRPr/>
            </a:lvl1pPr>
          </a:lstStyle>
          <a:p>
            <a:fld id="{1A0A8D77-EB4B-40A2-BD6D-62B839368AF4}" type="datetime1">
              <a:rPr lang="fr-FR" smtClean="0"/>
              <a:t>13/07/2022</a:t>
            </a:fld>
            <a:endParaRPr lang="fr-FR"/>
          </a:p>
        </p:txBody>
      </p:sp>
      <p:sp>
        <p:nvSpPr>
          <p:cNvPr id="26" name="Footer Placeholder 3"/>
          <p:cNvSpPr>
            <a:spLocks noGrp="1"/>
          </p:cNvSpPr>
          <p:nvPr>
            <p:ph type="ftr" sz="quarter" idx="52"/>
          </p:nvPr>
        </p:nvSpPr>
        <p:spPr/>
        <p:txBody>
          <a:bodyPr/>
          <a:lstStyle>
            <a:lvl1pPr>
              <a:defRPr/>
            </a:lvl1pPr>
          </a:lstStyle>
          <a:p>
            <a:endParaRPr lang="fr-FR"/>
          </a:p>
        </p:txBody>
      </p:sp>
      <p:sp>
        <p:nvSpPr>
          <p:cNvPr id="27" name="Slide Number Placeholder 4"/>
          <p:cNvSpPr>
            <a:spLocks noGrp="1"/>
          </p:cNvSpPr>
          <p:nvPr>
            <p:ph type="sldNum" sz="quarter" idx="53"/>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355038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endCondLst>
                                    <p:cond evt="onNext" delay="0">
                                      <p:tgtEl>
                                        <p:sldTgt/>
                                      </p:tgtEl>
                                    </p:cond>
                                  </p:endCondLst>
                                  <p:childTnLst>
                                    <p:set>
                                      <p:cBhvr>
                                        <p:cTn id="6" dur="indefinite"/>
                                        <p:tgtEl>
                                          <p:spTgt spid="18"/>
                                        </p:tgtEl>
                                        <p:attrNameLst>
                                          <p:attrName>fillcolor</p:attrName>
                                        </p:attrNameLst>
                                      </p:cBhvr>
                                      <p:to>
                                        <p:clrVal>
                                          <a:srgbClr val="8C001E"/>
                                        </p:clrVal>
                                      </p:to>
                                    </p:set>
                                    <p:set>
                                      <p:cBhvr>
                                        <p:cTn id="7" dur="indefinite"/>
                                        <p:tgtEl>
                                          <p:spTgt spid="18"/>
                                        </p:tgtEl>
                                        <p:attrNameLst>
                                          <p:attrName>fill.type</p:attrName>
                                        </p:attrNameLst>
                                      </p:cBhvr>
                                      <p:to>
                                        <p:strVal val="solid"/>
                                      </p:to>
                                    </p:set>
                                    <p:set>
                                      <p:cBhvr>
                                        <p:cTn id="8" dur="indefinite"/>
                                        <p:tgtEl>
                                          <p:spTgt spid="18"/>
                                        </p:tgtEl>
                                        <p:attrNameLst>
                                          <p:attrName>fill.on</p:attrName>
                                        </p:attrNameLst>
                                      </p:cBhvr>
                                      <p:to>
                                        <p:strVal val="true"/>
                                      </p:to>
                                    </p:set>
                                  </p:childTnLst>
                                </p:cTn>
                              </p:par>
                              <p:par>
                                <p:cTn id="9" presetID="1" presetClass="emph" presetSubtype="1" nodeType="withEffect">
                                  <p:stCondLst>
                                    <p:cond delay="0"/>
                                  </p:stCondLst>
                                  <p:endCondLst>
                                    <p:cond evt="onNext" delay="0">
                                      <p:tgtEl>
                                        <p:sldTgt/>
                                      </p:tgtEl>
                                    </p:cond>
                                  </p:endCondLst>
                                  <p:childTnLst>
                                    <p:set>
                                      <p:cBhvr>
                                        <p:cTn id="10" dur="indefinite"/>
                                        <p:tgtEl>
                                          <p:spTgt spid="17"/>
                                        </p:tgtEl>
                                        <p:attrNameLst>
                                          <p:attrName>fillcolor</p:attrName>
                                        </p:attrNameLst>
                                      </p:cBhvr>
                                      <p:to>
                                        <p:clrVal>
                                          <a:srgbClr val="8C001E"/>
                                        </p:clrVal>
                                      </p:to>
                                    </p:set>
                                    <p:set>
                                      <p:cBhvr>
                                        <p:cTn id="11" dur="indefinite"/>
                                        <p:tgtEl>
                                          <p:spTgt spid="17"/>
                                        </p:tgtEl>
                                        <p:attrNameLst>
                                          <p:attrName>fill.type</p:attrName>
                                        </p:attrNameLst>
                                      </p:cBhvr>
                                      <p:to>
                                        <p:strVal val="solid"/>
                                      </p:to>
                                    </p:set>
                                    <p:set>
                                      <p:cBhvr>
                                        <p:cTn id="12" dur="indefinite"/>
                                        <p:tgtEl>
                                          <p:spTgt spid="17"/>
                                        </p:tgtEl>
                                        <p:attrNameLst>
                                          <p:attrName>fill.on</p:attrName>
                                        </p:attrNameLst>
                                      </p:cBhvr>
                                      <p:to>
                                        <p:strVal val="true"/>
                                      </p:to>
                                    </p:set>
                                  </p:childTnLst>
                                </p:cTn>
                              </p:par>
                              <p:par>
                                <p:cTn id="13" presetID="1" presetClass="emph" presetSubtype="1" nodeType="withEffect">
                                  <p:stCondLst>
                                    <p:cond delay="0"/>
                                  </p:stCondLst>
                                  <p:endCondLst>
                                    <p:cond evt="onNext" delay="0">
                                      <p:tgtEl>
                                        <p:sldTgt/>
                                      </p:tgtEl>
                                    </p:cond>
                                  </p:endCondLst>
                                  <p:childTnLst>
                                    <p:set>
                                      <p:cBhvr>
                                        <p:cTn id="14" dur="indefinite"/>
                                        <p:tgtEl>
                                          <p:spTgt spid="19"/>
                                        </p:tgtEl>
                                        <p:attrNameLst>
                                          <p:attrName>fillcolor</p:attrName>
                                        </p:attrNameLst>
                                      </p:cBhvr>
                                      <p:to>
                                        <p:clrVal>
                                          <a:srgbClr val="8C001E"/>
                                        </p:clrVal>
                                      </p:to>
                                    </p:set>
                                    <p:set>
                                      <p:cBhvr>
                                        <p:cTn id="15" dur="indefinite"/>
                                        <p:tgtEl>
                                          <p:spTgt spid="19"/>
                                        </p:tgtEl>
                                        <p:attrNameLst>
                                          <p:attrName>fill.type</p:attrName>
                                        </p:attrNameLst>
                                      </p:cBhvr>
                                      <p:to>
                                        <p:strVal val="solid"/>
                                      </p:to>
                                    </p:set>
                                    <p:set>
                                      <p:cBhvr>
                                        <p:cTn id="16" dur="indefinite"/>
                                        <p:tgtEl>
                                          <p:spTgt spid="19"/>
                                        </p:tgtEl>
                                        <p:attrNameLst>
                                          <p:attrName>fill.on</p:attrName>
                                        </p:attrNameLst>
                                      </p:cBhvr>
                                      <p:to>
                                        <p:strVal val="true"/>
                                      </p:to>
                                    </p:set>
                                  </p:childTnLst>
                                </p:cTn>
                              </p:par>
                              <p:par>
                                <p:cTn id="17" presetID="1" presetClass="emph" presetSubtype="1" nodeType="withEffect">
                                  <p:stCondLst>
                                    <p:cond delay="0"/>
                                  </p:stCondLst>
                                  <p:endCondLst>
                                    <p:cond evt="onNext" delay="0">
                                      <p:tgtEl>
                                        <p:sldTgt/>
                                      </p:tgtEl>
                                    </p:cond>
                                  </p:endCondLst>
                                  <p:childTnLst>
                                    <p:set>
                                      <p:cBhvr>
                                        <p:cTn id="18" dur="indefinite"/>
                                        <p:tgtEl>
                                          <p:spTgt spid="20"/>
                                        </p:tgtEl>
                                        <p:attrNameLst>
                                          <p:attrName>fillcolor</p:attrName>
                                        </p:attrNameLst>
                                      </p:cBhvr>
                                      <p:to>
                                        <p:clrVal>
                                          <a:srgbClr val="8C001E"/>
                                        </p:clrVal>
                                      </p:to>
                                    </p:set>
                                    <p:set>
                                      <p:cBhvr>
                                        <p:cTn id="19" dur="indefinite"/>
                                        <p:tgtEl>
                                          <p:spTgt spid="20"/>
                                        </p:tgtEl>
                                        <p:attrNameLst>
                                          <p:attrName>fill.type</p:attrName>
                                        </p:attrNameLst>
                                      </p:cBhvr>
                                      <p:to>
                                        <p:strVal val="solid"/>
                                      </p:to>
                                    </p:set>
                                    <p:set>
                                      <p:cBhvr>
                                        <p:cTn id="20" dur="indefinite"/>
                                        <p:tgtEl>
                                          <p:spTgt spid="20"/>
                                        </p:tgtEl>
                                        <p:attrNameLst>
                                          <p:attrName>fill.on</p:attrName>
                                        </p:attrNameLst>
                                      </p:cBhvr>
                                      <p:to>
                                        <p:strVal val="true"/>
                                      </p:to>
                                    </p:set>
                                  </p:childTnLst>
                                </p:cTn>
                              </p:par>
                              <p:par>
                                <p:cTn id="21" presetID="1" presetClass="emph" presetSubtype="1" nodeType="withEffect">
                                  <p:stCondLst>
                                    <p:cond delay="0"/>
                                  </p:stCondLst>
                                  <p:endCondLst>
                                    <p:cond evt="onNext" delay="0">
                                      <p:tgtEl>
                                        <p:sldTgt/>
                                      </p:tgtEl>
                                    </p:cond>
                                  </p:endCondLst>
                                  <p:childTnLst>
                                    <p:set>
                                      <p:cBhvr>
                                        <p:cTn id="22" dur="indefinite"/>
                                        <p:tgtEl>
                                          <p:spTgt spid="21"/>
                                        </p:tgtEl>
                                        <p:attrNameLst>
                                          <p:attrName>fillcolor</p:attrName>
                                        </p:attrNameLst>
                                      </p:cBhvr>
                                      <p:to>
                                        <p:clrVal>
                                          <a:srgbClr val="8C001E"/>
                                        </p:clrVal>
                                      </p:to>
                                    </p:set>
                                    <p:set>
                                      <p:cBhvr>
                                        <p:cTn id="23" dur="indefinite"/>
                                        <p:tgtEl>
                                          <p:spTgt spid="21"/>
                                        </p:tgtEl>
                                        <p:attrNameLst>
                                          <p:attrName>fill.type</p:attrName>
                                        </p:attrNameLst>
                                      </p:cBhvr>
                                      <p:to>
                                        <p:strVal val="solid"/>
                                      </p:to>
                                    </p:set>
                                    <p:set>
                                      <p:cBhvr>
                                        <p:cTn id="24" dur="indefinite"/>
                                        <p:tgtEl>
                                          <p:spTgt spid="21"/>
                                        </p:tgtEl>
                                        <p:attrNameLst>
                                          <p:attrName>fill.on</p:attrName>
                                        </p:attrNameLst>
                                      </p:cBhvr>
                                      <p:to>
                                        <p:strVal val="true"/>
                                      </p:to>
                                    </p:set>
                                  </p:childTnLst>
                                </p:cTn>
                              </p:par>
                              <p:par>
                                <p:cTn id="25" presetID="1" presetClass="emph" presetSubtype="1" nodeType="withEffect">
                                  <p:stCondLst>
                                    <p:cond delay="0"/>
                                  </p:stCondLst>
                                  <p:endCondLst>
                                    <p:cond evt="onNext" delay="0">
                                      <p:tgtEl>
                                        <p:sldTgt/>
                                      </p:tgtEl>
                                    </p:cond>
                                  </p:endCondLst>
                                  <p:childTnLst>
                                    <p:set>
                                      <p:cBhvr>
                                        <p:cTn id="26" dur="indefinite"/>
                                        <p:tgtEl>
                                          <p:spTgt spid="22"/>
                                        </p:tgtEl>
                                        <p:attrNameLst>
                                          <p:attrName>fillcolor</p:attrName>
                                        </p:attrNameLst>
                                      </p:cBhvr>
                                      <p:to>
                                        <p:clrVal>
                                          <a:srgbClr val="8C001E"/>
                                        </p:clrVal>
                                      </p:to>
                                    </p:set>
                                    <p:set>
                                      <p:cBhvr>
                                        <p:cTn id="27" dur="indefinite"/>
                                        <p:tgtEl>
                                          <p:spTgt spid="22"/>
                                        </p:tgtEl>
                                        <p:attrNameLst>
                                          <p:attrName>fill.type</p:attrName>
                                        </p:attrNameLst>
                                      </p:cBhvr>
                                      <p:to>
                                        <p:strVal val="solid"/>
                                      </p:to>
                                    </p:set>
                                    <p:set>
                                      <p:cBhvr>
                                        <p:cTn id="28" dur="indefinite"/>
                                        <p:tgtEl>
                                          <p:spTgt spid="22"/>
                                        </p:tgtEl>
                                        <p:attrNameLst>
                                          <p:attrName>fill.on</p:attrName>
                                        </p:attrNameLst>
                                      </p:cBhvr>
                                      <p:to>
                                        <p:strVal val="true"/>
                                      </p:to>
                                    </p:set>
                                  </p:childTnLst>
                                </p:cTn>
                              </p:par>
                              <p:par>
                                <p:cTn id="29" presetID="1" presetClass="emph" presetSubtype="1" nodeType="withEffect">
                                  <p:stCondLst>
                                    <p:cond delay="0"/>
                                  </p:stCondLst>
                                  <p:endCondLst>
                                    <p:cond evt="onNext" delay="0">
                                      <p:tgtEl>
                                        <p:sldTgt/>
                                      </p:tgtEl>
                                    </p:cond>
                                  </p:endCondLst>
                                  <p:childTnLst>
                                    <p:set>
                                      <p:cBhvr>
                                        <p:cTn id="30" dur="indefinite"/>
                                        <p:tgtEl>
                                          <p:spTgt spid="23"/>
                                        </p:tgtEl>
                                        <p:attrNameLst>
                                          <p:attrName>fillcolor</p:attrName>
                                        </p:attrNameLst>
                                      </p:cBhvr>
                                      <p:to>
                                        <p:clrVal>
                                          <a:srgbClr val="8C001E"/>
                                        </p:clrVal>
                                      </p:to>
                                    </p:set>
                                    <p:set>
                                      <p:cBhvr>
                                        <p:cTn id="31" dur="indefinite"/>
                                        <p:tgtEl>
                                          <p:spTgt spid="23"/>
                                        </p:tgtEl>
                                        <p:attrNameLst>
                                          <p:attrName>fill.type</p:attrName>
                                        </p:attrNameLst>
                                      </p:cBhvr>
                                      <p:to>
                                        <p:strVal val="solid"/>
                                      </p:to>
                                    </p:set>
                                    <p:set>
                                      <p:cBhvr>
                                        <p:cTn id="32" dur="indefinite"/>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harts and Textboxes">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7" name="Text Placeholder 26"/>
          <p:cNvSpPr>
            <a:spLocks noGrp="1"/>
          </p:cNvSpPr>
          <p:nvPr>
            <p:ph type="body" sz="quarter" idx="14"/>
          </p:nvPr>
        </p:nvSpPr>
        <p:spPr>
          <a:xfrm>
            <a:off x="387350" y="4797152"/>
            <a:ext cx="5588001"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2" name="Text Placeholder 31"/>
          <p:cNvSpPr>
            <a:spLocks noGrp="1"/>
          </p:cNvSpPr>
          <p:nvPr>
            <p:ph type="body" sz="quarter" idx="15"/>
          </p:nvPr>
        </p:nvSpPr>
        <p:spPr>
          <a:xfrm>
            <a:off x="387351" y="5179353"/>
            <a:ext cx="5588000" cy="1391311"/>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5" name="Text Placeholder 26"/>
          <p:cNvSpPr>
            <a:spLocks noGrp="1"/>
          </p:cNvSpPr>
          <p:nvPr>
            <p:ph type="body" sz="quarter" idx="16"/>
          </p:nvPr>
        </p:nvSpPr>
        <p:spPr>
          <a:xfrm>
            <a:off x="6216651" y="4797152"/>
            <a:ext cx="5583765"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6" name="Text Placeholder 31"/>
          <p:cNvSpPr>
            <a:spLocks noGrp="1"/>
          </p:cNvSpPr>
          <p:nvPr>
            <p:ph type="body" sz="quarter" idx="17"/>
          </p:nvPr>
        </p:nvSpPr>
        <p:spPr>
          <a:xfrm>
            <a:off x="6216651" y="5179353"/>
            <a:ext cx="5583767" cy="1391311"/>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26" name="Chart Placeholder 25"/>
          <p:cNvSpPr>
            <a:spLocks noGrp="1"/>
          </p:cNvSpPr>
          <p:nvPr>
            <p:ph type="chart" sz="quarter" idx="18"/>
          </p:nvPr>
        </p:nvSpPr>
        <p:spPr>
          <a:xfrm>
            <a:off x="387351" y="1000125"/>
            <a:ext cx="5588000" cy="3617007"/>
          </a:xfrm>
        </p:spPr>
        <p:txBody>
          <a:bodyPr/>
          <a:lstStyle>
            <a:lvl1pPr>
              <a:defRPr sz="1600"/>
            </a:lvl1pPr>
          </a:lstStyle>
          <a:p>
            <a:pPr lvl="0"/>
            <a:r>
              <a:rPr lang="fr-FR" noProof="0"/>
              <a:t>Cliquez sur l'icône pour ajouter un graphique</a:t>
            </a:r>
            <a:endParaRPr lang="de-DE" noProof="0"/>
          </a:p>
        </p:txBody>
      </p:sp>
      <p:sp>
        <p:nvSpPr>
          <p:cNvPr id="31" name="Chart Placeholder 25"/>
          <p:cNvSpPr>
            <a:spLocks noGrp="1"/>
          </p:cNvSpPr>
          <p:nvPr>
            <p:ph type="chart" sz="quarter" idx="19"/>
          </p:nvPr>
        </p:nvSpPr>
        <p:spPr>
          <a:xfrm>
            <a:off x="6216651" y="1003105"/>
            <a:ext cx="5583767" cy="3617007"/>
          </a:xfrm>
        </p:spPr>
        <p:txBody>
          <a:bodyPr/>
          <a:lstStyle>
            <a:lvl1pPr>
              <a:defRPr sz="1600"/>
            </a:lvl1pPr>
          </a:lstStyle>
          <a:p>
            <a:pPr lvl="0"/>
            <a:r>
              <a:rPr lang="fr-FR" noProof="0"/>
              <a:t>Cliquez sur l'icône pour ajouter un graphique</a:t>
            </a:r>
            <a:endParaRPr lang="de-DE" noProof="0"/>
          </a:p>
        </p:txBody>
      </p:sp>
      <p:sp>
        <p:nvSpPr>
          <p:cNvPr id="11" name="Date Placeholder 3"/>
          <p:cNvSpPr>
            <a:spLocks noGrp="1"/>
          </p:cNvSpPr>
          <p:nvPr>
            <p:ph type="dt" sz="half" idx="20"/>
          </p:nvPr>
        </p:nvSpPr>
        <p:spPr/>
        <p:txBody>
          <a:bodyPr/>
          <a:lstStyle>
            <a:lvl1pPr>
              <a:defRPr/>
            </a:lvl1pPr>
          </a:lstStyle>
          <a:p>
            <a:fld id="{77C1522C-C276-4386-BBCC-9F02F10ADCEA}" type="datetime1">
              <a:rPr lang="fr-FR" smtClean="0"/>
              <a:t>13/07/2022</a:t>
            </a:fld>
            <a:endParaRPr lang="fr-FR"/>
          </a:p>
        </p:txBody>
      </p:sp>
      <p:sp>
        <p:nvSpPr>
          <p:cNvPr id="12" name="Footer Placeholder 4"/>
          <p:cNvSpPr>
            <a:spLocks noGrp="1"/>
          </p:cNvSpPr>
          <p:nvPr>
            <p:ph type="ftr" sz="quarter" idx="21"/>
          </p:nvPr>
        </p:nvSpPr>
        <p:spPr/>
        <p:txBody>
          <a:bodyPr/>
          <a:lstStyle>
            <a:lvl1pPr>
              <a:defRPr/>
            </a:lvl1pPr>
          </a:lstStyle>
          <a:p>
            <a:endParaRPr lang="fr-FR"/>
          </a:p>
        </p:txBody>
      </p:sp>
      <p:sp>
        <p:nvSpPr>
          <p:cNvPr id="13" name="Slide Number Placeholder 5"/>
          <p:cNvSpPr>
            <a:spLocks noGrp="1"/>
          </p:cNvSpPr>
          <p:nvPr>
            <p:ph type="sldNum" sz="quarter" idx="2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0940526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7" name="Chart Placeholder 6"/>
          <p:cNvSpPr>
            <a:spLocks noGrp="1"/>
          </p:cNvSpPr>
          <p:nvPr>
            <p:ph type="chart" sz="quarter" idx="13"/>
          </p:nvPr>
        </p:nvSpPr>
        <p:spPr>
          <a:xfrm>
            <a:off x="387351" y="1340768"/>
            <a:ext cx="11413067" cy="2405075"/>
          </a:xfrm>
        </p:spPr>
        <p:txBody>
          <a:bodyPr/>
          <a:lstStyle>
            <a:lvl1pPr>
              <a:defRPr sz="1600"/>
            </a:lvl1pPr>
          </a:lstStyle>
          <a:p>
            <a:pPr lvl="0"/>
            <a:r>
              <a:rPr lang="fr-FR" noProof="0"/>
              <a:t>Cliquez sur l'icône pour ajouter un graphique</a:t>
            </a:r>
            <a:endParaRPr lang="de-DE" noProof="0"/>
          </a:p>
        </p:txBody>
      </p:sp>
      <p:sp>
        <p:nvSpPr>
          <p:cNvPr id="9" name="Text Placeholder 26"/>
          <p:cNvSpPr>
            <a:spLocks noGrp="1"/>
          </p:cNvSpPr>
          <p:nvPr>
            <p:ph type="body" sz="quarter" idx="14"/>
          </p:nvPr>
        </p:nvSpPr>
        <p:spPr>
          <a:xfrm>
            <a:off x="387351" y="1108236"/>
            <a:ext cx="11413067" cy="235974"/>
          </a:xfrm>
          <a:solidFill>
            <a:schemeClr val="accent3"/>
          </a:solidFill>
        </p:spPr>
        <p:txBody>
          <a:bodyPr lIns="108000" rIns="97200" anchor="ctr" anchorCtr="0"/>
          <a:lstStyle>
            <a:lvl1pPr>
              <a:spcBef>
                <a:spcPts val="0"/>
              </a:spcBef>
              <a:defRPr sz="1600" b="1">
                <a:solidFill>
                  <a:schemeClr val="bg1"/>
                </a:solidFill>
              </a:defRPr>
            </a:lvl1pPr>
          </a:lstStyle>
          <a:p>
            <a:pPr lvl="0"/>
            <a:r>
              <a:rPr lang="fr-FR" noProof="0"/>
              <a:t>Modifiez les styles du texte du masque</a:t>
            </a:r>
          </a:p>
        </p:txBody>
      </p:sp>
      <p:sp>
        <p:nvSpPr>
          <p:cNvPr id="11" name="Chart Placeholder 6"/>
          <p:cNvSpPr>
            <a:spLocks noGrp="1"/>
          </p:cNvSpPr>
          <p:nvPr>
            <p:ph type="chart" sz="quarter" idx="15"/>
          </p:nvPr>
        </p:nvSpPr>
        <p:spPr>
          <a:xfrm>
            <a:off x="387351" y="4165588"/>
            <a:ext cx="11413067" cy="2405075"/>
          </a:xfrm>
        </p:spPr>
        <p:txBody>
          <a:bodyPr/>
          <a:lstStyle>
            <a:lvl1pPr>
              <a:defRPr sz="1600"/>
            </a:lvl1pPr>
          </a:lstStyle>
          <a:p>
            <a:pPr lvl="0"/>
            <a:r>
              <a:rPr lang="fr-FR" noProof="0"/>
              <a:t>Cliquez sur l'icône pour ajouter un graphique</a:t>
            </a:r>
            <a:endParaRPr lang="de-DE" noProof="0"/>
          </a:p>
        </p:txBody>
      </p:sp>
      <p:sp>
        <p:nvSpPr>
          <p:cNvPr id="12" name="Text Placeholder 26"/>
          <p:cNvSpPr>
            <a:spLocks noGrp="1"/>
          </p:cNvSpPr>
          <p:nvPr>
            <p:ph type="body" sz="quarter" idx="16"/>
          </p:nvPr>
        </p:nvSpPr>
        <p:spPr>
          <a:xfrm>
            <a:off x="387351" y="3933056"/>
            <a:ext cx="11413067" cy="235974"/>
          </a:xfrm>
          <a:solidFill>
            <a:schemeClr val="accent3"/>
          </a:solidFill>
        </p:spPr>
        <p:txBody>
          <a:bodyPr lIns="108000" rIns="97200" anchor="ctr" anchorCtr="0"/>
          <a:lstStyle>
            <a:lvl1pPr>
              <a:spcBef>
                <a:spcPts val="0"/>
              </a:spcBef>
              <a:defRPr sz="1600" b="1">
                <a:solidFill>
                  <a:schemeClr val="bg1"/>
                </a:solidFill>
              </a:defRPr>
            </a:lvl1pPr>
          </a:lstStyle>
          <a:p>
            <a:pPr lvl="0"/>
            <a:r>
              <a:rPr lang="fr-FR" noProof="0"/>
              <a:t>Modifiez les styles du texte du masque</a:t>
            </a:r>
          </a:p>
        </p:txBody>
      </p:sp>
      <p:sp>
        <p:nvSpPr>
          <p:cNvPr id="8" name="Date Placeholder 2"/>
          <p:cNvSpPr>
            <a:spLocks noGrp="1"/>
          </p:cNvSpPr>
          <p:nvPr>
            <p:ph type="dt" sz="half" idx="17"/>
          </p:nvPr>
        </p:nvSpPr>
        <p:spPr/>
        <p:txBody>
          <a:bodyPr/>
          <a:lstStyle>
            <a:lvl1pPr>
              <a:defRPr/>
            </a:lvl1pPr>
          </a:lstStyle>
          <a:p>
            <a:fld id="{A0886700-4046-4473-8AED-E7D968AC4AD9}" type="datetime1">
              <a:rPr lang="fr-FR" smtClean="0"/>
              <a:t>13/07/2022</a:t>
            </a:fld>
            <a:endParaRPr lang="fr-FR"/>
          </a:p>
        </p:txBody>
      </p:sp>
      <p:sp>
        <p:nvSpPr>
          <p:cNvPr id="10" name="Footer Placeholder 3"/>
          <p:cNvSpPr>
            <a:spLocks noGrp="1"/>
          </p:cNvSpPr>
          <p:nvPr>
            <p:ph type="ftr" sz="quarter" idx="18"/>
          </p:nvPr>
        </p:nvSpPr>
        <p:spPr/>
        <p:txBody>
          <a:bodyPr/>
          <a:lstStyle>
            <a:lvl1pPr>
              <a:defRPr/>
            </a:lvl1pPr>
          </a:lstStyle>
          <a:p>
            <a:endParaRPr lang="fr-FR"/>
          </a:p>
        </p:txBody>
      </p:sp>
      <p:sp>
        <p:nvSpPr>
          <p:cNvPr id="13" name="Slide Number Placeholder 4"/>
          <p:cNvSpPr>
            <a:spLocks noGrp="1"/>
          </p:cNvSpPr>
          <p:nvPr>
            <p:ph type="sldNum" sz="quarter" idx="19"/>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87364307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Date Placeholder 2"/>
          <p:cNvSpPr>
            <a:spLocks noGrp="1"/>
          </p:cNvSpPr>
          <p:nvPr>
            <p:ph type="dt" sz="half" idx="10"/>
          </p:nvPr>
        </p:nvSpPr>
        <p:spPr/>
        <p:txBody>
          <a:bodyPr/>
          <a:lstStyle>
            <a:lvl1pPr>
              <a:defRPr/>
            </a:lvl1pPr>
          </a:lstStyle>
          <a:p>
            <a:fld id="{165616E7-6409-4AE2-B5C4-0690190A1F92}" type="datetime1">
              <a:rPr lang="fr-FR" smtClean="0"/>
              <a:t>13/07/2022</a:t>
            </a:fld>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52240657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B2E61DE-1A1D-4925-9476-8CD489EA85CE}" type="datetime1">
              <a:rPr lang="fr-FR" smtClean="0"/>
              <a:t>13/07/2022</a:t>
            </a:fld>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31558055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A2338-850C-4B5E-A2CF-4B3173455F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9C9E04B-E04A-4E03-814D-CD19110DB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DD78535-9236-41E2-A06E-829C31E7513B}"/>
              </a:ext>
            </a:extLst>
          </p:cNvPr>
          <p:cNvSpPr>
            <a:spLocks noGrp="1"/>
          </p:cNvSpPr>
          <p:nvPr>
            <p:ph type="dt" sz="half" idx="10"/>
          </p:nvPr>
        </p:nvSpPr>
        <p:spPr/>
        <p:txBody>
          <a:bodyPr/>
          <a:lstStyle/>
          <a:p>
            <a:fld id="{6CBD8E29-5A58-4430-870B-0E24E682DA16}" type="datetimeFigureOut">
              <a:rPr lang="fr-FR" smtClean="0"/>
              <a:t>13/07/2022</a:t>
            </a:fld>
            <a:endParaRPr lang="fr-FR"/>
          </a:p>
        </p:txBody>
      </p:sp>
      <p:sp>
        <p:nvSpPr>
          <p:cNvPr id="5" name="Espace réservé du pied de page 4">
            <a:extLst>
              <a:ext uri="{FF2B5EF4-FFF2-40B4-BE49-F238E27FC236}">
                <a16:creationId xmlns:a16="http://schemas.microsoft.com/office/drawing/2014/main" id="{43965A52-6285-4268-BF64-B8FF4AA910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168AD7-FB6D-459C-A70C-9FD3B35185B4}"/>
              </a:ext>
            </a:extLst>
          </p:cNvPr>
          <p:cNvSpPr>
            <a:spLocks noGrp="1"/>
          </p:cNvSpPr>
          <p:nvPr>
            <p:ph type="sldNum" sz="quarter" idx="12"/>
          </p:nvPr>
        </p:nvSpPr>
        <p:spPr/>
        <p:txBody>
          <a:bodyPr/>
          <a:lstStyle/>
          <a:p>
            <a:fld id="{492C0433-5460-4DA3-9F64-6EE17F757CE4}" type="slidenum">
              <a:rPr lang="fr-FR" smtClean="0"/>
              <a:t>‹#›</a:t>
            </a:fld>
            <a:endParaRPr lang="fr-FR"/>
          </a:p>
        </p:txBody>
      </p:sp>
    </p:spTree>
    <p:extLst>
      <p:ext uri="{BB962C8B-B14F-4D97-AF65-F5344CB8AC3E}">
        <p14:creationId xmlns:p14="http://schemas.microsoft.com/office/powerpoint/2010/main" val="289213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ictur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3718984" y="1000126"/>
            <a:ext cx="8081433" cy="5570537"/>
          </a:xfrm>
        </p:spPr>
        <p:txBody>
          <a:bodyPr/>
          <a:lstStyle>
            <a:lvl5pPr>
              <a:defRPr/>
            </a:lvl5pPr>
            <a:lvl6pPr>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387351" y="1000123"/>
            <a:ext cx="3090333"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5" name="Date Placeholder 3"/>
          <p:cNvSpPr>
            <a:spLocks noGrp="1"/>
          </p:cNvSpPr>
          <p:nvPr>
            <p:ph type="dt" sz="half" idx="14"/>
          </p:nvPr>
        </p:nvSpPr>
        <p:spPr/>
        <p:txBody>
          <a:bodyPr/>
          <a:lstStyle>
            <a:lvl1pPr>
              <a:defRPr/>
            </a:lvl1pPr>
          </a:lstStyle>
          <a:p>
            <a:fld id="{655EDCA9-1B43-4440-9331-1B752D4885FC}" type="datetime1">
              <a:rPr lang="fr-FR" smtClean="0"/>
              <a:t>13/07/2022</a:t>
            </a:fld>
            <a:endParaRPr lang="fr-FR"/>
          </a:p>
        </p:txBody>
      </p:sp>
      <p:sp>
        <p:nvSpPr>
          <p:cNvPr id="6" name="Footer Placeholder 4"/>
          <p:cNvSpPr>
            <a:spLocks noGrp="1"/>
          </p:cNvSpPr>
          <p:nvPr>
            <p:ph type="ftr" sz="quarter" idx="15"/>
          </p:nvPr>
        </p:nvSpPr>
        <p:spPr/>
        <p:txBody>
          <a:bodyPr/>
          <a:lstStyle>
            <a:lvl1pPr>
              <a:defRPr/>
            </a:lvl1pPr>
          </a:lstStyle>
          <a:p>
            <a:endParaRPr lang="fr-FR"/>
          </a:p>
        </p:txBody>
      </p:sp>
      <p:sp>
        <p:nvSpPr>
          <p:cNvPr id="7"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4637839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Larger Picture">
    <p:spTree>
      <p:nvGrpSpPr>
        <p:cNvPr id="1" name=""/>
        <p:cNvGrpSpPr/>
        <p:nvPr/>
      </p:nvGrpSpPr>
      <p:grpSpPr>
        <a:xfrm>
          <a:off x="0" y="0"/>
          <a:ext cx="0" cy="0"/>
          <a:chOff x="0" y="0"/>
          <a:chExt cx="0" cy="0"/>
        </a:xfrm>
      </p:grpSpPr>
      <p:sp>
        <p:nvSpPr>
          <p:cNvPr id="5"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6" name="TextBox 9"/>
          <p:cNvSpPr txBox="1">
            <a:spLocks noChangeArrowheads="1"/>
          </p:cNvSpPr>
          <p:nvPr/>
        </p:nvSpPr>
        <p:spPr bwMode="auto">
          <a:xfrm>
            <a:off x="-2641599" y="1016001"/>
            <a:ext cx="2516716" cy="1693863"/>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auto" hangingPunct="1">
              <a:spcBef>
                <a:spcPts val="0"/>
              </a:spcBef>
              <a:spcAft>
                <a:spcPts val="0"/>
              </a:spcAft>
              <a:defRPr/>
            </a:pPr>
            <a:r>
              <a:rPr lang="de-DE" sz="1000" b="1">
                <a:latin typeface="Calibri" pitchFamily="34" charset="0"/>
                <a:cs typeface="Calibri" pitchFamily="34" charset="0"/>
              </a:rPr>
              <a:t>Text starts with no bullet</a:t>
            </a:r>
            <a:br>
              <a:rPr lang="de-DE" sz="1000">
                <a:latin typeface="Calibri" pitchFamily="34" charset="0"/>
                <a:cs typeface="Calibri" pitchFamily="34" charset="0"/>
              </a:rPr>
            </a:br>
            <a:r>
              <a:rPr lang="de-DE" sz="1000">
                <a:latin typeface="Calibri" pitchFamily="34" charset="0"/>
                <a:cs typeface="Calibri" pitchFamily="34" charset="0"/>
              </a:rPr>
              <a:t>Click once on </a:t>
            </a:r>
            <a:br>
              <a:rPr lang="de-DE" sz="1000">
                <a:latin typeface="Calibri" pitchFamily="34" charset="0"/>
                <a:cs typeface="Calibri" pitchFamily="34" charset="0"/>
              </a:rPr>
            </a:br>
            <a:r>
              <a:rPr lang="de-DE" sz="1000">
                <a:latin typeface="Calibri" pitchFamily="34" charset="0"/>
                <a:cs typeface="Calibri" pitchFamily="34" charset="0"/>
              </a:rPr>
              <a:t>’Increase Indent’ for bullet </a:t>
            </a:r>
            <a:br>
              <a:rPr lang="de-DE" sz="1000">
                <a:latin typeface="Calibri" pitchFamily="34" charset="0"/>
                <a:cs typeface="Calibri" pitchFamily="34" charset="0"/>
              </a:rPr>
            </a:br>
            <a:br>
              <a:rPr lang="de-DE" sz="1000">
                <a:latin typeface="Calibri" pitchFamily="34" charset="0"/>
                <a:cs typeface="Calibri" pitchFamily="34" charset="0"/>
              </a:rPr>
            </a:br>
            <a:br>
              <a:rPr lang="de-DE" sz="1000">
                <a:latin typeface="Calibri" pitchFamily="34" charset="0"/>
                <a:cs typeface="Calibri" pitchFamily="34" charset="0"/>
              </a:rPr>
            </a:br>
            <a:r>
              <a:rPr lang="de-DE" sz="1000">
                <a:latin typeface="Calibri" pitchFamily="34" charset="0"/>
                <a:cs typeface="Calibri" pitchFamily="34" charset="0"/>
              </a:rPr>
              <a:t>and click up till four times for </a:t>
            </a:r>
            <a:br>
              <a:rPr lang="de-DE" sz="1000">
                <a:latin typeface="Calibri" pitchFamily="34" charset="0"/>
                <a:cs typeface="Calibri" pitchFamily="34" charset="0"/>
              </a:rPr>
            </a:br>
            <a:r>
              <a:rPr lang="de-DE" sz="1000">
                <a:latin typeface="Calibri" pitchFamily="34" charset="0"/>
                <a:cs typeface="Calibri" pitchFamily="34" charset="0"/>
              </a:rPr>
              <a:t>more bullet design</a:t>
            </a:r>
          </a:p>
          <a:p>
            <a:pPr algn="r" eaLnBrk="1" fontAlgn="auto" hangingPunct="1">
              <a:spcBef>
                <a:spcPts val="0"/>
              </a:spcBef>
              <a:spcAft>
                <a:spcPts val="0"/>
              </a:spcAft>
              <a:defRPr/>
            </a:pPr>
            <a:endParaRPr lang="de-DE" sz="1000">
              <a:latin typeface="Calibri" pitchFamily="34" charset="0"/>
              <a:cs typeface="Calibri" pitchFamily="34" charset="0"/>
            </a:endParaRPr>
          </a:p>
          <a:p>
            <a:pPr algn="r" eaLnBrk="1" fontAlgn="auto" hangingPunct="1">
              <a:spcBef>
                <a:spcPts val="0"/>
              </a:spcBef>
              <a:spcAft>
                <a:spcPts val="0"/>
              </a:spcAft>
              <a:defRPr/>
            </a:pPr>
            <a:r>
              <a:rPr lang="de-DE" sz="1000">
                <a:latin typeface="Calibri" pitchFamily="34" charset="0"/>
                <a:cs typeface="Calibri" pitchFamily="34" charset="0"/>
              </a:rPr>
              <a:t>To get previous design  </a:t>
            </a:r>
            <a:br>
              <a:rPr lang="de-DE" sz="1000">
                <a:latin typeface="Calibri" pitchFamily="34" charset="0"/>
                <a:cs typeface="Calibri" pitchFamily="34" charset="0"/>
              </a:rPr>
            </a:br>
            <a:r>
              <a:rPr lang="de-DE" sz="1000">
                <a:latin typeface="Calibri" pitchFamily="34" charset="0"/>
                <a:cs typeface="Calibri" pitchFamily="34" charset="0"/>
              </a:rPr>
              <a:t>back, click on </a:t>
            </a:r>
            <a:br>
              <a:rPr lang="de-DE" sz="1000">
                <a:latin typeface="Calibri" pitchFamily="34" charset="0"/>
                <a:cs typeface="Calibri" pitchFamily="34" charset="0"/>
              </a:rPr>
            </a:br>
            <a:r>
              <a:rPr lang="de-DE" sz="1000">
                <a:latin typeface="Calibri" pitchFamily="34" charset="0"/>
                <a:cs typeface="Calibri" pitchFamily="34" charset="0"/>
              </a:rPr>
              <a:t>’Decrease Indent’</a:t>
            </a:r>
          </a:p>
        </p:txBody>
      </p:sp>
      <p:grpSp>
        <p:nvGrpSpPr>
          <p:cNvPr id="7" name="Group 10"/>
          <p:cNvGrpSpPr>
            <a:grpSpLocks/>
          </p:cNvGrpSpPr>
          <p:nvPr/>
        </p:nvGrpSpPr>
        <p:grpSpPr bwMode="auto">
          <a:xfrm>
            <a:off x="-1178984" y="2717800"/>
            <a:ext cx="984251" cy="255588"/>
            <a:chOff x="-884047" y="3823106"/>
            <a:chExt cx="737997" cy="255588"/>
          </a:xfrm>
        </p:grpSpPr>
        <p:sp>
          <p:nvSpPr>
            <p:cNvPr id="9" name="Line 14"/>
            <p:cNvSpPr>
              <a:spLocks noChangeShapeType="1"/>
            </p:cNvSpPr>
            <p:nvPr/>
          </p:nvSpPr>
          <p:spPr bwMode="auto">
            <a:xfrm flipV="1">
              <a:off x="-884047" y="3951694"/>
              <a:ext cx="242825" cy="0"/>
            </a:xfrm>
            <a:prstGeom prst="line">
              <a:avLst/>
            </a:prstGeom>
            <a:noFill/>
            <a:ln w="38100">
              <a:solidFill>
                <a:schemeClr val="tx1"/>
              </a:solidFill>
              <a:round/>
              <a:headEnd/>
              <a:tailEnd type="triangle" w="med" len="med"/>
            </a:ln>
          </p:spPr>
          <p:txBody>
            <a:bodyPr/>
            <a:lstStyle/>
            <a:p>
              <a:endParaRPr lang="fr-FR" sz="1800"/>
            </a:p>
          </p:txBody>
        </p:sp>
        <p:grpSp>
          <p:nvGrpSpPr>
            <p:cNvPr id="10" name="Group 15"/>
            <p:cNvGrpSpPr>
              <a:grpSpLocks/>
            </p:cNvGrpSpPr>
            <p:nvPr/>
          </p:nvGrpSpPr>
          <p:grpSpPr bwMode="auto">
            <a:xfrm>
              <a:off x="-598488" y="3823106"/>
              <a:ext cx="452438" cy="255588"/>
              <a:chOff x="-318" y="2953"/>
              <a:chExt cx="285" cy="161"/>
            </a:xfrm>
          </p:grpSpPr>
          <p:pic>
            <p:nvPicPr>
              <p:cNvPr id="11" name="Picture 16"/>
              <p:cNvPicPr>
                <a:picLocks noChangeAspect="1" noChangeArrowheads="1"/>
              </p:cNvPicPr>
              <p:nvPr/>
            </p:nvPicPr>
            <p:blipFill>
              <a:blip r:embed="rId2"/>
              <a:srcRect/>
              <a:stretch>
                <a:fillRect/>
              </a:stretch>
            </p:blipFill>
            <p:spPr bwMode="auto">
              <a:xfrm>
                <a:off x="-318" y="2953"/>
                <a:ext cx="285" cy="145"/>
              </a:xfrm>
              <a:prstGeom prst="rect">
                <a:avLst/>
              </a:prstGeom>
              <a:noFill/>
              <a:ln w="9525">
                <a:noFill/>
                <a:miter lim="800000"/>
                <a:headEnd/>
                <a:tailEnd/>
              </a:ln>
            </p:spPr>
          </p:pic>
          <p:sp>
            <p:nvSpPr>
              <p:cNvPr id="12" name="Line 17"/>
              <p:cNvSpPr>
                <a:spLocks noChangeShapeType="1"/>
              </p:cNvSpPr>
              <p:nvPr/>
            </p:nvSpPr>
            <p:spPr bwMode="auto">
              <a:xfrm>
                <a:off x="-165" y="2954"/>
                <a:ext cx="113" cy="160"/>
              </a:xfrm>
              <a:prstGeom prst="line">
                <a:avLst/>
              </a:prstGeom>
              <a:noFill/>
              <a:ln w="19050">
                <a:solidFill>
                  <a:schemeClr val="tx1"/>
                </a:solidFill>
                <a:round/>
                <a:headEnd/>
                <a:tailEnd/>
              </a:ln>
            </p:spPr>
            <p:txBody>
              <a:bodyPr/>
              <a:lstStyle/>
              <a:p>
                <a:endParaRPr lang="fr-FR" sz="1800"/>
              </a:p>
            </p:txBody>
          </p:sp>
          <p:sp>
            <p:nvSpPr>
              <p:cNvPr id="13" name="Line 18"/>
              <p:cNvSpPr>
                <a:spLocks noChangeShapeType="1"/>
              </p:cNvSpPr>
              <p:nvPr/>
            </p:nvSpPr>
            <p:spPr bwMode="auto">
              <a:xfrm flipH="1">
                <a:off x="-159" y="2954"/>
                <a:ext cx="91" cy="160"/>
              </a:xfrm>
              <a:prstGeom prst="line">
                <a:avLst/>
              </a:prstGeom>
              <a:noFill/>
              <a:ln w="19050">
                <a:solidFill>
                  <a:schemeClr val="tx1"/>
                </a:solidFill>
                <a:round/>
                <a:headEnd/>
                <a:tailEnd/>
              </a:ln>
            </p:spPr>
            <p:txBody>
              <a:bodyPr/>
              <a:lstStyle/>
              <a:p>
                <a:endParaRPr lang="fr-FR" sz="1800"/>
              </a:p>
            </p:txBody>
          </p:sp>
        </p:grpSp>
      </p:grpSp>
      <p:grpSp>
        <p:nvGrpSpPr>
          <p:cNvPr id="14" name="Group 19"/>
          <p:cNvGrpSpPr>
            <a:grpSpLocks/>
          </p:cNvGrpSpPr>
          <p:nvPr/>
        </p:nvGrpSpPr>
        <p:grpSpPr bwMode="auto">
          <a:xfrm>
            <a:off x="-1107017" y="1484314"/>
            <a:ext cx="912284" cy="263525"/>
            <a:chOff x="-464" y="2256"/>
            <a:chExt cx="431" cy="166"/>
          </a:xfrm>
        </p:grpSpPr>
        <p:pic>
          <p:nvPicPr>
            <p:cNvPr id="15" name="Picture 14" descr="fke3b.jpg"/>
            <p:cNvPicPr>
              <a:picLocks noChangeAspect="1"/>
            </p:cNvPicPr>
            <p:nvPr/>
          </p:nvPicPr>
          <p:blipFill>
            <a:blip r:embed="rId3"/>
            <a:srcRect/>
            <a:stretch>
              <a:fillRect/>
            </a:stretch>
          </p:blipFill>
          <p:spPr bwMode="auto">
            <a:xfrm>
              <a:off x="-464" y="2274"/>
              <a:ext cx="260" cy="127"/>
            </a:xfrm>
            <a:prstGeom prst="rect">
              <a:avLst/>
            </a:prstGeom>
            <a:noFill/>
            <a:ln w="9525">
              <a:noFill/>
              <a:miter lim="800000"/>
              <a:headEnd/>
              <a:tailEnd/>
            </a:ln>
          </p:spPr>
        </p:pic>
        <p:sp>
          <p:nvSpPr>
            <p:cNvPr id="16" name="Line 21"/>
            <p:cNvSpPr>
              <a:spLocks noChangeShapeType="1"/>
            </p:cNvSpPr>
            <p:nvPr/>
          </p:nvSpPr>
          <p:spPr bwMode="auto">
            <a:xfrm>
              <a:off x="-464" y="2261"/>
              <a:ext cx="120" cy="161"/>
            </a:xfrm>
            <a:prstGeom prst="line">
              <a:avLst/>
            </a:prstGeom>
            <a:noFill/>
            <a:ln w="19050">
              <a:solidFill>
                <a:schemeClr val="tx1"/>
              </a:solidFill>
              <a:round/>
              <a:headEnd/>
              <a:tailEnd/>
            </a:ln>
          </p:spPr>
          <p:txBody>
            <a:bodyPr/>
            <a:lstStyle/>
            <a:p>
              <a:endParaRPr lang="fr-FR" sz="1800"/>
            </a:p>
          </p:txBody>
        </p:sp>
        <p:sp>
          <p:nvSpPr>
            <p:cNvPr id="17" name="Line 22"/>
            <p:cNvSpPr>
              <a:spLocks noChangeShapeType="1"/>
            </p:cNvSpPr>
            <p:nvPr/>
          </p:nvSpPr>
          <p:spPr bwMode="auto">
            <a:xfrm flipH="1">
              <a:off x="-454" y="2256"/>
              <a:ext cx="116" cy="159"/>
            </a:xfrm>
            <a:prstGeom prst="line">
              <a:avLst/>
            </a:prstGeom>
            <a:noFill/>
            <a:ln w="19050">
              <a:solidFill>
                <a:schemeClr val="tx1"/>
              </a:solidFill>
              <a:round/>
              <a:headEnd/>
              <a:tailEnd/>
            </a:ln>
          </p:spPr>
          <p:txBody>
            <a:bodyPr/>
            <a:lstStyle/>
            <a:p>
              <a:endParaRPr lang="fr-FR" sz="1800"/>
            </a:p>
          </p:txBody>
        </p:sp>
        <p:sp>
          <p:nvSpPr>
            <p:cNvPr id="18" name="Line 23"/>
            <p:cNvSpPr>
              <a:spLocks noChangeShapeType="1"/>
            </p:cNvSpPr>
            <p:nvPr/>
          </p:nvSpPr>
          <p:spPr bwMode="auto">
            <a:xfrm flipH="1">
              <a:off x="-169" y="2332"/>
              <a:ext cx="136" cy="0"/>
            </a:xfrm>
            <a:prstGeom prst="line">
              <a:avLst/>
            </a:prstGeom>
            <a:noFill/>
            <a:ln w="38100">
              <a:solidFill>
                <a:schemeClr val="tx1"/>
              </a:solidFill>
              <a:round/>
              <a:headEnd/>
              <a:tailEnd type="triangle" w="med" len="med"/>
            </a:ln>
          </p:spPr>
          <p:txBody>
            <a:bodyPr/>
            <a:lstStyle/>
            <a:p>
              <a:endParaRPr lang="fr-FR" sz="1800"/>
            </a:p>
          </p:txBody>
        </p:sp>
      </p:grpSp>
      <p:sp>
        <p:nvSpPr>
          <p:cNvPr id="19" name="TextBox 21"/>
          <p:cNvSpPr txBox="1"/>
          <p:nvPr/>
        </p:nvSpPr>
        <p:spPr>
          <a:xfrm>
            <a:off x="-2999318" y="3328989"/>
            <a:ext cx="2878667" cy="922337"/>
          </a:xfrm>
          <a:prstGeom prst="rect">
            <a:avLst/>
          </a:prstGeom>
          <a:noFill/>
        </p:spPr>
        <p:txBody>
          <a:bodyPr lIns="0" tIns="0" rIns="0" bIns="0">
            <a:spAutoFit/>
          </a:bodyPr>
          <a:lstStyle/>
          <a:p>
            <a:pPr algn="r" fontAlgn="auto">
              <a:spcBef>
                <a:spcPts val="0"/>
              </a:spcBef>
              <a:spcAft>
                <a:spcPts val="0"/>
              </a:spcAft>
              <a:defRPr/>
            </a:pPr>
            <a:r>
              <a:rPr lang="de-DE" sz="1000" b="1" dirty="0">
                <a:cs typeface="Calibri" pitchFamily="34" charset="0"/>
              </a:rPr>
              <a:t>Insert picture</a:t>
            </a:r>
          </a:p>
          <a:p>
            <a:pPr algn="r" fontAlgn="auto">
              <a:spcBef>
                <a:spcPts val="0"/>
              </a:spcBef>
              <a:spcAft>
                <a:spcPts val="0"/>
              </a:spcAft>
              <a:defRPr/>
            </a:pPr>
            <a:r>
              <a:rPr lang="de-DE" sz="1000" dirty="0">
                <a:cs typeface="Calibri" pitchFamily="34" charset="0"/>
              </a:rPr>
              <a:t>For best quality insert a picture with the following size: H: 15,47 x W: 9,91 cm </a:t>
            </a:r>
          </a:p>
          <a:p>
            <a:pPr algn="r" fontAlgn="auto">
              <a:spcBef>
                <a:spcPts val="0"/>
              </a:spcBef>
              <a:spcAft>
                <a:spcPts val="0"/>
              </a:spcAft>
              <a:defRPr/>
            </a:pPr>
            <a:endParaRPr lang="de-DE" sz="1000" dirty="0">
              <a:cs typeface="Calibri" pitchFamily="34" charset="0"/>
            </a:endParaRPr>
          </a:p>
          <a:p>
            <a:pPr marL="228600" indent="-228600" algn="r" fontAlgn="auto">
              <a:spcBef>
                <a:spcPts val="0"/>
              </a:spcBef>
              <a:spcAft>
                <a:spcPts val="0"/>
              </a:spcAft>
              <a:defRPr/>
            </a:pPr>
            <a:r>
              <a:rPr lang="de-DE" sz="1000" dirty="0">
                <a:cs typeface="Calibri" pitchFamily="34" charset="0"/>
              </a:rPr>
              <a:t>1. Click on picture-icon’</a:t>
            </a:r>
          </a:p>
          <a:p>
            <a:pPr marL="228600" indent="-228600" algn="r" fontAlgn="auto">
              <a:spcBef>
                <a:spcPts val="0"/>
              </a:spcBef>
              <a:spcAft>
                <a:spcPts val="0"/>
              </a:spcAft>
              <a:defRPr/>
            </a:pPr>
            <a:r>
              <a:rPr lang="de-DE" sz="1000" dirty="0">
                <a:cs typeface="Calibri" pitchFamily="34" charset="0"/>
              </a:rPr>
              <a:t>2. Locate the picture and ‘Insert’</a:t>
            </a:r>
          </a:p>
        </p:txBody>
      </p:sp>
      <p:sp>
        <p:nvSpPr>
          <p:cNvPr id="2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383334" y="1000126"/>
            <a:ext cx="6421751" cy="5570537"/>
          </a:xfrm>
        </p:spPr>
        <p:txBody>
          <a:bodyPr/>
          <a:lstStyle>
            <a:lvl5pPr marL="475200" marR="0" indent="-151200" algn="l" defTabSz="914400" rtl="0" eaLnBrk="1" fontAlgn="auto" latinLnBrk="0" hangingPunct="1">
              <a:lnSpc>
                <a:spcPct val="100000"/>
              </a:lnSpc>
              <a:spcBef>
                <a:spcPts val="0"/>
              </a:spcBef>
              <a:spcAft>
                <a:spcPts val="380"/>
              </a:spcAft>
              <a:buClr>
                <a:srgbClr val="8C001E"/>
              </a:buClr>
              <a:buSzPct val="100000"/>
              <a:buFont typeface="Wingdings" pitchFamily="2" charset="2"/>
              <a:buChar char="§"/>
              <a:tabLst/>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7556708" y="974486"/>
            <a:ext cx="4757851"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21" name="Date Placeholder 3"/>
          <p:cNvSpPr>
            <a:spLocks noGrp="1"/>
          </p:cNvSpPr>
          <p:nvPr>
            <p:ph type="dt" sz="half" idx="14"/>
          </p:nvPr>
        </p:nvSpPr>
        <p:spPr/>
        <p:txBody>
          <a:bodyPr/>
          <a:lstStyle>
            <a:lvl1pPr>
              <a:defRPr/>
            </a:lvl1pPr>
          </a:lstStyle>
          <a:p>
            <a:fld id="{0EC6BE56-5560-4251-B556-95D8517BF6D6}" type="datetime1">
              <a:rPr lang="fr-FR" smtClean="0"/>
              <a:t>13/07/2022</a:t>
            </a:fld>
            <a:endParaRPr lang="fr-FR"/>
          </a:p>
        </p:txBody>
      </p:sp>
      <p:sp>
        <p:nvSpPr>
          <p:cNvPr id="22" name="Footer Placeholder 4"/>
          <p:cNvSpPr>
            <a:spLocks noGrp="1"/>
          </p:cNvSpPr>
          <p:nvPr>
            <p:ph type="ftr" sz="quarter" idx="15"/>
          </p:nvPr>
        </p:nvSpPr>
        <p:spPr/>
        <p:txBody>
          <a:bodyPr/>
          <a:lstStyle>
            <a:lvl1pPr>
              <a:defRPr/>
            </a:lvl1pPr>
          </a:lstStyle>
          <a:p>
            <a:endParaRPr lang="fr-FR"/>
          </a:p>
        </p:txBody>
      </p:sp>
      <p:sp>
        <p:nvSpPr>
          <p:cNvPr id="23"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5966274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rger Picture and Content">
    <p:spTree>
      <p:nvGrpSpPr>
        <p:cNvPr id="1" name=""/>
        <p:cNvGrpSpPr/>
        <p:nvPr/>
      </p:nvGrpSpPr>
      <p:grpSpPr>
        <a:xfrm>
          <a:off x="0" y="0"/>
          <a:ext cx="0" cy="0"/>
          <a:chOff x="0" y="0"/>
          <a:chExt cx="0" cy="0"/>
        </a:xfrm>
      </p:grpSpPr>
      <p:sp>
        <p:nvSpPr>
          <p:cNvPr id="5"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6" name="TextBox 9"/>
          <p:cNvSpPr txBox="1">
            <a:spLocks noChangeArrowheads="1"/>
          </p:cNvSpPr>
          <p:nvPr/>
        </p:nvSpPr>
        <p:spPr bwMode="auto">
          <a:xfrm>
            <a:off x="-2641599" y="1016001"/>
            <a:ext cx="2516716" cy="1693863"/>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auto" hangingPunct="1">
              <a:spcBef>
                <a:spcPts val="0"/>
              </a:spcBef>
              <a:spcAft>
                <a:spcPts val="0"/>
              </a:spcAft>
              <a:defRPr/>
            </a:pPr>
            <a:r>
              <a:rPr lang="de-DE" sz="1000" b="1">
                <a:latin typeface="Calibri" pitchFamily="34" charset="0"/>
                <a:cs typeface="Calibri" pitchFamily="34" charset="0"/>
              </a:rPr>
              <a:t>Text starts with no bullet</a:t>
            </a:r>
            <a:br>
              <a:rPr lang="de-DE" sz="1000">
                <a:latin typeface="Calibri" pitchFamily="34" charset="0"/>
                <a:cs typeface="Calibri" pitchFamily="34" charset="0"/>
              </a:rPr>
            </a:br>
            <a:r>
              <a:rPr lang="de-DE" sz="1000">
                <a:latin typeface="Calibri" pitchFamily="34" charset="0"/>
                <a:cs typeface="Calibri" pitchFamily="34" charset="0"/>
              </a:rPr>
              <a:t>Click once on </a:t>
            </a:r>
            <a:br>
              <a:rPr lang="de-DE" sz="1000">
                <a:latin typeface="Calibri" pitchFamily="34" charset="0"/>
                <a:cs typeface="Calibri" pitchFamily="34" charset="0"/>
              </a:rPr>
            </a:br>
            <a:r>
              <a:rPr lang="de-DE" sz="1000">
                <a:latin typeface="Calibri" pitchFamily="34" charset="0"/>
                <a:cs typeface="Calibri" pitchFamily="34" charset="0"/>
              </a:rPr>
              <a:t>’Increase Indent’ for bullet </a:t>
            </a:r>
            <a:br>
              <a:rPr lang="de-DE" sz="1000">
                <a:latin typeface="Calibri" pitchFamily="34" charset="0"/>
                <a:cs typeface="Calibri" pitchFamily="34" charset="0"/>
              </a:rPr>
            </a:br>
            <a:br>
              <a:rPr lang="de-DE" sz="1000">
                <a:latin typeface="Calibri" pitchFamily="34" charset="0"/>
                <a:cs typeface="Calibri" pitchFamily="34" charset="0"/>
              </a:rPr>
            </a:br>
            <a:br>
              <a:rPr lang="de-DE" sz="1000">
                <a:latin typeface="Calibri" pitchFamily="34" charset="0"/>
                <a:cs typeface="Calibri" pitchFamily="34" charset="0"/>
              </a:rPr>
            </a:br>
            <a:r>
              <a:rPr lang="de-DE" sz="1000">
                <a:latin typeface="Calibri" pitchFamily="34" charset="0"/>
                <a:cs typeface="Calibri" pitchFamily="34" charset="0"/>
              </a:rPr>
              <a:t>and click up till four times for </a:t>
            </a:r>
            <a:br>
              <a:rPr lang="de-DE" sz="1000">
                <a:latin typeface="Calibri" pitchFamily="34" charset="0"/>
                <a:cs typeface="Calibri" pitchFamily="34" charset="0"/>
              </a:rPr>
            </a:br>
            <a:r>
              <a:rPr lang="de-DE" sz="1000">
                <a:latin typeface="Calibri" pitchFamily="34" charset="0"/>
                <a:cs typeface="Calibri" pitchFamily="34" charset="0"/>
              </a:rPr>
              <a:t>more bullet design</a:t>
            </a:r>
          </a:p>
          <a:p>
            <a:pPr algn="r" eaLnBrk="1" fontAlgn="auto" hangingPunct="1">
              <a:spcBef>
                <a:spcPts val="0"/>
              </a:spcBef>
              <a:spcAft>
                <a:spcPts val="0"/>
              </a:spcAft>
              <a:defRPr/>
            </a:pPr>
            <a:endParaRPr lang="de-DE" sz="1000">
              <a:latin typeface="Calibri" pitchFamily="34" charset="0"/>
              <a:cs typeface="Calibri" pitchFamily="34" charset="0"/>
            </a:endParaRPr>
          </a:p>
          <a:p>
            <a:pPr algn="r" eaLnBrk="1" fontAlgn="auto" hangingPunct="1">
              <a:spcBef>
                <a:spcPts val="0"/>
              </a:spcBef>
              <a:spcAft>
                <a:spcPts val="0"/>
              </a:spcAft>
              <a:defRPr/>
            </a:pPr>
            <a:r>
              <a:rPr lang="de-DE" sz="1000">
                <a:latin typeface="Calibri" pitchFamily="34" charset="0"/>
                <a:cs typeface="Calibri" pitchFamily="34" charset="0"/>
              </a:rPr>
              <a:t>To get previous design  </a:t>
            </a:r>
            <a:br>
              <a:rPr lang="de-DE" sz="1000">
                <a:latin typeface="Calibri" pitchFamily="34" charset="0"/>
                <a:cs typeface="Calibri" pitchFamily="34" charset="0"/>
              </a:rPr>
            </a:br>
            <a:r>
              <a:rPr lang="de-DE" sz="1000">
                <a:latin typeface="Calibri" pitchFamily="34" charset="0"/>
                <a:cs typeface="Calibri" pitchFamily="34" charset="0"/>
              </a:rPr>
              <a:t>back, click on </a:t>
            </a:r>
            <a:br>
              <a:rPr lang="de-DE" sz="1000">
                <a:latin typeface="Calibri" pitchFamily="34" charset="0"/>
                <a:cs typeface="Calibri" pitchFamily="34" charset="0"/>
              </a:rPr>
            </a:br>
            <a:r>
              <a:rPr lang="de-DE" sz="1000">
                <a:latin typeface="Calibri" pitchFamily="34" charset="0"/>
                <a:cs typeface="Calibri" pitchFamily="34" charset="0"/>
              </a:rPr>
              <a:t>’Decrease Indent’</a:t>
            </a:r>
          </a:p>
        </p:txBody>
      </p:sp>
      <p:grpSp>
        <p:nvGrpSpPr>
          <p:cNvPr id="7" name="Group 10"/>
          <p:cNvGrpSpPr>
            <a:grpSpLocks/>
          </p:cNvGrpSpPr>
          <p:nvPr/>
        </p:nvGrpSpPr>
        <p:grpSpPr bwMode="auto">
          <a:xfrm>
            <a:off x="-1178984" y="2717800"/>
            <a:ext cx="984251" cy="255588"/>
            <a:chOff x="-884047" y="3823106"/>
            <a:chExt cx="737997" cy="255588"/>
          </a:xfrm>
        </p:grpSpPr>
        <p:sp>
          <p:nvSpPr>
            <p:cNvPr id="9" name="Line 14"/>
            <p:cNvSpPr>
              <a:spLocks noChangeShapeType="1"/>
            </p:cNvSpPr>
            <p:nvPr/>
          </p:nvSpPr>
          <p:spPr bwMode="auto">
            <a:xfrm flipV="1">
              <a:off x="-884047" y="3951694"/>
              <a:ext cx="242825" cy="0"/>
            </a:xfrm>
            <a:prstGeom prst="line">
              <a:avLst/>
            </a:prstGeom>
            <a:noFill/>
            <a:ln w="38100">
              <a:solidFill>
                <a:schemeClr val="tx1"/>
              </a:solidFill>
              <a:round/>
              <a:headEnd/>
              <a:tailEnd type="triangle" w="med" len="med"/>
            </a:ln>
          </p:spPr>
          <p:txBody>
            <a:bodyPr/>
            <a:lstStyle/>
            <a:p>
              <a:endParaRPr lang="fr-FR" sz="1800"/>
            </a:p>
          </p:txBody>
        </p:sp>
        <p:grpSp>
          <p:nvGrpSpPr>
            <p:cNvPr id="10" name="Group 15"/>
            <p:cNvGrpSpPr>
              <a:grpSpLocks/>
            </p:cNvGrpSpPr>
            <p:nvPr/>
          </p:nvGrpSpPr>
          <p:grpSpPr bwMode="auto">
            <a:xfrm>
              <a:off x="-598488" y="3823106"/>
              <a:ext cx="452438" cy="255588"/>
              <a:chOff x="-318" y="2953"/>
              <a:chExt cx="285" cy="161"/>
            </a:xfrm>
          </p:grpSpPr>
          <p:pic>
            <p:nvPicPr>
              <p:cNvPr id="11" name="Picture 16"/>
              <p:cNvPicPr>
                <a:picLocks noChangeAspect="1" noChangeArrowheads="1"/>
              </p:cNvPicPr>
              <p:nvPr/>
            </p:nvPicPr>
            <p:blipFill>
              <a:blip r:embed="rId2"/>
              <a:srcRect/>
              <a:stretch>
                <a:fillRect/>
              </a:stretch>
            </p:blipFill>
            <p:spPr bwMode="auto">
              <a:xfrm>
                <a:off x="-318" y="2953"/>
                <a:ext cx="285" cy="145"/>
              </a:xfrm>
              <a:prstGeom prst="rect">
                <a:avLst/>
              </a:prstGeom>
              <a:noFill/>
              <a:ln w="9525">
                <a:noFill/>
                <a:miter lim="800000"/>
                <a:headEnd/>
                <a:tailEnd/>
              </a:ln>
            </p:spPr>
          </p:pic>
          <p:sp>
            <p:nvSpPr>
              <p:cNvPr id="12" name="Line 17"/>
              <p:cNvSpPr>
                <a:spLocks noChangeShapeType="1"/>
              </p:cNvSpPr>
              <p:nvPr/>
            </p:nvSpPr>
            <p:spPr bwMode="auto">
              <a:xfrm>
                <a:off x="-165" y="2954"/>
                <a:ext cx="113" cy="160"/>
              </a:xfrm>
              <a:prstGeom prst="line">
                <a:avLst/>
              </a:prstGeom>
              <a:noFill/>
              <a:ln w="19050">
                <a:solidFill>
                  <a:schemeClr val="tx1"/>
                </a:solidFill>
                <a:round/>
                <a:headEnd/>
                <a:tailEnd/>
              </a:ln>
            </p:spPr>
            <p:txBody>
              <a:bodyPr/>
              <a:lstStyle/>
              <a:p>
                <a:endParaRPr lang="fr-FR" sz="1800"/>
              </a:p>
            </p:txBody>
          </p:sp>
          <p:sp>
            <p:nvSpPr>
              <p:cNvPr id="13" name="Line 18"/>
              <p:cNvSpPr>
                <a:spLocks noChangeShapeType="1"/>
              </p:cNvSpPr>
              <p:nvPr/>
            </p:nvSpPr>
            <p:spPr bwMode="auto">
              <a:xfrm flipH="1">
                <a:off x="-159" y="2954"/>
                <a:ext cx="91" cy="160"/>
              </a:xfrm>
              <a:prstGeom prst="line">
                <a:avLst/>
              </a:prstGeom>
              <a:noFill/>
              <a:ln w="19050">
                <a:solidFill>
                  <a:schemeClr val="tx1"/>
                </a:solidFill>
                <a:round/>
                <a:headEnd/>
                <a:tailEnd/>
              </a:ln>
            </p:spPr>
            <p:txBody>
              <a:bodyPr/>
              <a:lstStyle/>
              <a:p>
                <a:endParaRPr lang="fr-FR" sz="1800"/>
              </a:p>
            </p:txBody>
          </p:sp>
        </p:grpSp>
      </p:grpSp>
      <p:grpSp>
        <p:nvGrpSpPr>
          <p:cNvPr id="14" name="Group 19"/>
          <p:cNvGrpSpPr>
            <a:grpSpLocks/>
          </p:cNvGrpSpPr>
          <p:nvPr/>
        </p:nvGrpSpPr>
        <p:grpSpPr bwMode="auto">
          <a:xfrm>
            <a:off x="-1107017" y="1484314"/>
            <a:ext cx="912284" cy="263525"/>
            <a:chOff x="-464" y="2256"/>
            <a:chExt cx="431" cy="166"/>
          </a:xfrm>
        </p:grpSpPr>
        <p:pic>
          <p:nvPicPr>
            <p:cNvPr id="15" name="Picture 14" descr="fke3b.jpg"/>
            <p:cNvPicPr>
              <a:picLocks noChangeAspect="1"/>
            </p:cNvPicPr>
            <p:nvPr/>
          </p:nvPicPr>
          <p:blipFill>
            <a:blip r:embed="rId3"/>
            <a:srcRect/>
            <a:stretch>
              <a:fillRect/>
            </a:stretch>
          </p:blipFill>
          <p:spPr bwMode="auto">
            <a:xfrm>
              <a:off x="-464" y="2274"/>
              <a:ext cx="260" cy="127"/>
            </a:xfrm>
            <a:prstGeom prst="rect">
              <a:avLst/>
            </a:prstGeom>
            <a:noFill/>
            <a:ln w="9525">
              <a:noFill/>
              <a:miter lim="800000"/>
              <a:headEnd/>
              <a:tailEnd/>
            </a:ln>
          </p:spPr>
        </p:pic>
        <p:sp>
          <p:nvSpPr>
            <p:cNvPr id="16" name="Line 21"/>
            <p:cNvSpPr>
              <a:spLocks noChangeShapeType="1"/>
            </p:cNvSpPr>
            <p:nvPr/>
          </p:nvSpPr>
          <p:spPr bwMode="auto">
            <a:xfrm>
              <a:off x="-464" y="2261"/>
              <a:ext cx="120" cy="161"/>
            </a:xfrm>
            <a:prstGeom prst="line">
              <a:avLst/>
            </a:prstGeom>
            <a:noFill/>
            <a:ln w="19050">
              <a:solidFill>
                <a:schemeClr val="tx1"/>
              </a:solidFill>
              <a:round/>
              <a:headEnd/>
              <a:tailEnd/>
            </a:ln>
          </p:spPr>
          <p:txBody>
            <a:bodyPr/>
            <a:lstStyle/>
            <a:p>
              <a:endParaRPr lang="fr-FR" sz="1800"/>
            </a:p>
          </p:txBody>
        </p:sp>
        <p:sp>
          <p:nvSpPr>
            <p:cNvPr id="17" name="Line 22"/>
            <p:cNvSpPr>
              <a:spLocks noChangeShapeType="1"/>
            </p:cNvSpPr>
            <p:nvPr/>
          </p:nvSpPr>
          <p:spPr bwMode="auto">
            <a:xfrm flipH="1">
              <a:off x="-454" y="2256"/>
              <a:ext cx="116" cy="159"/>
            </a:xfrm>
            <a:prstGeom prst="line">
              <a:avLst/>
            </a:prstGeom>
            <a:noFill/>
            <a:ln w="19050">
              <a:solidFill>
                <a:schemeClr val="tx1"/>
              </a:solidFill>
              <a:round/>
              <a:headEnd/>
              <a:tailEnd/>
            </a:ln>
          </p:spPr>
          <p:txBody>
            <a:bodyPr/>
            <a:lstStyle/>
            <a:p>
              <a:endParaRPr lang="fr-FR" sz="1800"/>
            </a:p>
          </p:txBody>
        </p:sp>
        <p:sp>
          <p:nvSpPr>
            <p:cNvPr id="18" name="Line 23"/>
            <p:cNvSpPr>
              <a:spLocks noChangeShapeType="1"/>
            </p:cNvSpPr>
            <p:nvPr/>
          </p:nvSpPr>
          <p:spPr bwMode="auto">
            <a:xfrm flipH="1">
              <a:off x="-169" y="2332"/>
              <a:ext cx="136" cy="0"/>
            </a:xfrm>
            <a:prstGeom prst="line">
              <a:avLst/>
            </a:prstGeom>
            <a:noFill/>
            <a:ln w="38100">
              <a:solidFill>
                <a:schemeClr val="tx1"/>
              </a:solidFill>
              <a:round/>
              <a:headEnd/>
              <a:tailEnd type="triangle" w="med" len="med"/>
            </a:ln>
          </p:spPr>
          <p:txBody>
            <a:bodyPr/>
            <a:lstStyle/>
            <a:p>
              <a:endParaRPr lang="fr-FR" sz="1800"/>
            </a:p>
          </p:txBody>
        </p:sp>
      </p:grpSp>
      <p:sp>
        <p:nvSpPr>
          <p:cNvPr id="19" name="TextBox 21"/>
          <p:cNvSpPr txBox="1"/>
          <p:nvPr/>
        </p:nvSpPr>
        <p:spPr>
          <a:xfrm>
            <a:off x="-2999318" y="3328989"/>
            <a:ext cx="2878667" cy="922337"/>
          </a:xfrm>
          <a:prstGeom prst="rect">
            <a:avLst/>
          </a:prstGeom>
          <a:noFill/>
        </p:spPr>
        <p:txBody>
          <a:bodyPr lIns="0" tIns="0" rIns="0" bIns="0">
            <a:spAutoFit/>
          </a:bodyPr>
          <a:lstStyle/>
          <a:p>
            <a:pPr algn="r" fontAlgn="auto">
              <a:spcBef>
                <a:spcPts val="0"/>
              </a:spcBef>
              <a:spcAft>
                <a:spcPts val="0"/>
              </a:spcAft>
              <a:defRPr/>
            </a:pPr>
            <a:r>
              <a:rPr lang="de-DE" sz="1000" b="1" dirty="0">
                <a:cs typeface="Calibri" pitchFamily="34" charset="0"/>
              </a:rPr>
              <a:t>Insert picture</a:t>
            </a:r>
          </a:p>
          <a:p>
            <a:pPr algn="r" fontAlgn="auto">
              <a:spcBef>
                <a:spcPts val="0"/>
              </a:spcBef>
              <a:spcAft>
                <a:spcPts val="0"/>
              </a:spcAft>
              <a:defRPr/>
            </a:pPr>
            <a:r>
              <a:rPr lang="de-DE" sz="1000" dirty="0">
                <a:cs typeface="Calibri" pitchFamily="34" charset="0"/>
              </a:rPr>
              <a:t>For best quality insert a picture with the following size: H: 15,47 x W: 9,91 cm </a:t>
            </a:r>
          </a:p>
          <a:p>
            <a:pPr algn="r" fontAlgn="auto">
              <a:spcBef>
                <a:spcPts val="0"/>
              </a:spcBef>
              <a:spcAft>
                <a:spcPts val="0"/>
              </a:spcAft>
              <a:defRPr/>
            </a:pPr>
            <a:endParaRPr lang="de-DE" sz="1000" dirty="0">
              <a:cs typeface="Calibri" pitchFamily="34" charset="0"/>
            </a:endParaRPr>
          </a:p>
          <a:p>
            <a:pPr marL="228600" indent="-228600" algn="r" fontAlgn="auto">
              <a:spcBef>
                <a:spcPts val="0"/>
              </a:spcBef>
              <a:spcAft>
                <a:spcPts val="0"/>
              </a:spcAft>
              <a:defRPr/>
            </a:pPr>
            <a:r>
              <a:rPr lang="de-DE" sz="1000" dirty="0">
                <a:cs typeface="Calibri" pitchFamily="34" charset="0"/>
              </a:rPr>
              <a:t>1. Click on picture-icon’</a:t>
            </a:r>
          </a:p>
          <a:p>
            <a:pPr marL="228600" indent="-228600" algn="r" fontAlgn="auto">
              <a:spcBef>
                <a:spcPts val="0"/>
              </a:spcBef>
              <a:spcAft>
                <a:spcPts val="0"/>
              </a:spcAft>
              <a:defRPr/>
            </a:pPr>
            <a:r>
              <a:rPr lang="de-DE" sz="1000" dirty="0">
                <a:cs typeface="Calibri" pitchFamily="34" charset="0"/>
              </a:rPr>
              <a:t>2. Locate the picture and ‘Insert’</a:t>
            </a:r>
          </a:p>
        </p:txBody>
      </p:sp>
      <p:sp>
        <p:nvSpPr>
          <p:cNvPr id="20"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3" name="Content Placeholder 2"/>
          <p:cNvSpPr>
            <a:spLocks noGrp="1"/>
          </p:cNvSpPr>
          <p:nvPr>
            <p:ph idx="1"/>
          </p:nvPr>
        </p:nvSpPr>
        <p:spPr>
          <a:xfrm>
            <a:off x="5384801" y="1000126"/>
            <a:ext cx="6415617" cy="5570537"/>
          </a:xfrm>
        </p:spPr>
        <p:txBody>
          <a:bodyPr/>
          <a:lstStyle>
            <a:lvl5pPr>
              <a:defRPr/>
            </a:lvl5pPr>
            <a:lvl6pPr marL="475200" marR="0" indent="0" algn="l" defTabSz="914400" rtl="0" eaLnBrk="1" fontAlgn="auto" latinLnBrk="0" hangingPunct="1">
              <a:lnSpc>
                <a:spcPct val="100000"/>
              </a:lnSpc>
              <a:spcBef>
                <a:spcPts val="0"/>
              </a:spcBef>
              <a:spcAft>
                <a:spcPts val="330"/>
              </a:spcAft>
              <a:buClr>
                <a:srgbClr val="8C001E"/>
              </a:buClr>
              <a:buSzTx/>
              <a:buFont typeface="Wingdings" pitchFamily="2" charset="2"/>
              <a:buNone/>
              <a:tabLst/>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8" name="Picture Placeholder 7"/>
          <p:cNvSpPr>
            <a:spLocks noGrp="1"/>
          </p:cNvSpPr>
          <p:nvPr>
            <p:ph type="pic" sz="quarter" idx="13"/>
          </p:nvPr>
        </p:nvSpPr>
        <p:spPr>
          <a:xfrm>
            <a:off x="387351" y="1000123"/>
            <a:ext cx="4757851"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a:p>
        </p:txBody>
      </p:sp>
      <p:sp>
        <p:nvSpPr>
          <p:cNvPr id="21" name="Date Placeholder 3"/>
          <p:cNvSpPr>
            <a:spLocks noGrp="1"/>
          </p:cNvSpPr>
          <p:nvPr>
            <p:ph type="dt" sz="half" idx="14"/>
          </p:nvPr>
        </p:nvSpPr>
        <p:spPr/>
        <p:txBody>
          <a:bodyPr/>
          <a:lstStyle>
            <a:lvl1pPr>
              <a:defRPr/>
            </a:lvl1pPr>
          </a:lstStyle>
          <a:p>
            <a:fld id="{99CBB7D4-16F1-4268-BCC4-BFF6CED85905}" type="datetime1">
              <a:rPr lang="fr-FR" smtClean="0"/>
              <a:t>13/07/2022</a:t>
            </a:fld>
            <a:endParaRPr lang="fr-FR"/>
          </a:p>
        </p:txBody>
      </p:sp>
      <p:sp>
        <p:nvSpPr>
          <p:cNvPr id="22" name="Footer Placeholder 4"/>
          <p:cNvSpPr>
            <a:spLocks noGrp="1"/>
          </p:cNvSpPr>
          <p:nvPr>
            <p:ph type="ftr" sz="quarter" idx="15"/>
          </p:nvPr>
        </p:nvSpPr>
        <p:spPr/>
        <p:txBody>
          <a:bodyPr/>
          <a:lstStyle>
            <a:lvl1pPr>
              <a:defRPr/>
            </a:lvl1pPr>
          </a:lstStyle>
          <a:p>
            <a:endParaRPr lang="fr-FR"/>
          </a:p>
        </p:txBody>
      </p:sp>
      <p:sp>
        <p:nvSpPr>
          <p:cNvPr id="23" name="Slide Number Placeholder 5"/>
          <p:cNvSpPr>
            <a:spLocks noGrp="1"/>
          </p:cNvSpPr>
          <p:nvPr>
            <p:ph type="sldNum" sz="quarter" idx="16"/>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3836326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 Picture and two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endParaRPr lang="de-DE" noProof="0"/>
          </a:p>
        </p:txBody>
      </p:sp>
      <p:sp>
        <p:nvSpPr>
          <p:cNvPr id="8" name="Picture Placeholder 7"/>
          <p:cNvSpPr>
            <a:spLocks noGrp="1"/>
          </p:cNvSpPr>
          <p:nvPr>
            <p:ph type="pic" sz="quarter" idx="13"/>
          </p:nvPr>
        </p:nvSpPr>
        <p:spPr>
          <a:xfrm>
            <a:off x="385649" y="1000125"/>
            <a:ext cx="6419435" cy="5570538"/>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a:p>
        </p:txBody>
      </p:sp>
      <p:sp>
        <p:nvSpPr>
          <p:cNvPr id="27" name="Text Placeholder 26"/>
          <p:cNvSpPr>
            <a:spLocks noGrp="1"/>
          </p:cNvSpPr>
          <p:nvPr>
            <p:ph type="body" sz="quarter" idx="14"/>
          </p:nvPr>
        </p:nvSpPr>
        <p:spPr>
          <a:xfrm>
            <a:off x="7044267" y="1000126"/>
            <a:ext cx="4756149" cy="378732"/>
          </a:xfrm>
          <a:solidFill>
            <a:schemeClr val="accent5"/>
          </a:solidFill>
        </p:spPr>
        <p:txBody>
          <a:bodyPr lIns="108000" rIns="97200" anchor="ctr" anchorCtr="0"/>
          <a:lstStyle>
            <a:lvl1pPr>
              <a:spcBef>
                <a:spcPts val="0"/>
              </a:spcBef>
              <a:defRPr b="1" baseline="0">
                <a:solidFill>
                  <a:schemeClr val="bg1"/>
                </a:solidFill>
              </a:defRPr>
            </a:lvl1pPr>
          </a:lstStyle>
          <a:p>
            <a:pPr lvl="0"/>
            <a:r>
              <a:rPr lang="fr-FR" noProof="0"/>
              <a:t>Modifiez les styles du texte du masque</a:t>
            </a:r>
          </a:p>
        </p:txBody>
      </p:sp>
      <p:sp>
        <p:nvSpPr>
          <p:cNvPr id="32" name="Text Placeholder 31"/>
          <p:cNvSpPr>
            <a:spLocks noGrp="1"/>
          </p:cNvSpPr>
          <p:nvPr>
            <p:ph type="body" sz="quarter" idx="15"/>
          </p:nvPr>
        </p:nvSpPr>
        <p:spPr>
          <a:xfrm>
            <a:off x="7044267" y="1382326"/>
            <a:ext cx="4756151" cy="2313058"/>
          </a:xfrm>
          <a:solidFill>
            <a:srgbClr val="5F696E">
              <a:alpha val="14902"/>
            </a:srgb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vl6pPr marL="475200" indent="0">
              <a:buNone/>
              <a:defRPr/>
            </a:lvl6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35" name="Text Placeholder 26"/>
          <p:cNvSpPr>
            <a:spLocks noGrp="1"/>
          </p:cNvSpPr>
          <p:nvPr>
            <p:ph type="body" sz="quarter" idx="16"/>
          </p:nvPr>
        </p:nvSpPr>
        <p:spPr>
          <a:xfrm>
            <a:off x="7044267" y="3871786"/>
            <a:ext cx="4756149" cy="378732"/>
          </a:xfrm>
          <a:solidFill>
            <a:srgbClr val="006650"/>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6" name="Text Placeholder 31"/>
          <p:cNvSpPr>
            <a:spLocks noGrp="1"/>
          </p:cNvSpPr>
          <p:nvPr>
            <p:ph type="body" sz="quarter" idx="17"/>
          </p:nvPr>
        </p:nvSpPr>
        <p:spPr>
          <a:xfrm>
            <a:off x="7044267" y="4253987"/>
            <a:ext cx="4756151" cy="2316677"/>
          </a:xfrm>
          <a:solidFill>
            <a:srgbClr val="006650">
              <a:alpha val="14902"/>
            </a:srgbClr>
          </a:solidFill>
        </p:spPr>
        <p:txBody>
          <a:bodyPr lIns="97200" tIns="46800" rIns="97200" bIns="46800"/>
          <a:lstStyle>
            <a:lvl1pPr marL="180000" indent="-180000">
              <a:spcBef>
                <a:spcPts val="200"/>
              </a:spcBef>
              <a:buClr>
                <a:srgbClr val="006650"/>
              </a:buClr>
              <a:buFont typeface="Wingdings" pitchFamily="2" charset="2"/>
              <a:buChar char="§"/>
              <a:defRPr sz="1800">
                <a:solidFill>
                  <a:srgbClr val="006650"/>
                </a:solidFill>
              </a:defRPr>
            </a:lvl1pPr>
            <a:lvl2pPr marL="342000" indent="-162000">
              <a:spcBef>
                <a:spcPts val="200"/>
              </a:spcBef>
              <a:spcAft>
                <a:spcPts val="0"/>
              </a:spcAft>
              <a:buClr>
                <a:srgbClr val="006650"/>
              </a:buClr>
              <a:buFont typeface="Wingdings" pitchFamily="2" charset="2"/>
              <a:buChar char="§"/>
              <a:defRPr sz="1600">
                <a:solidFill>
                  <a:srgbClr val="006650"/>
                </a:solidFill>
              </a:defRPr>
            </a:lvl2pPr>
            <a:lvl3pPr marL="496800" indent="-144000">
              <a:spcBef>
                <a:spcPts val="200"/>
              </a:spcBef>
              <a:spcAft>
                <a:spcPts val="0"/>
              </a:spcAft>
              <a:buClr>
                <a:srgbClr val="006650"/>
              </a:buClr>
              <a:buFont typeface="Wingdings" pitchFamily="2" charset="2"/>
              <a:buChar char="§"/>
              <a:defRPr sz="1400">
                <a:solidFill>
                  <a:srgbClr val="006650"/>
                </a:solidFill>
              </a:defRPr>
            </a:lvl3pPr>
            <a:lvl4pPr marL="633600" indent="-139700">
              <a:spcBef>
                <a:spcPts val="200"/>
              </a:spcBef>
              <a:spcAft>
                <a:spcPts val="0"/>
              </a:spcAft>
              <a:buClr>
                <a:srgbClr val="006650"/>
              </a:buClr>
              <a:buFont typeface="Wingdings" pitchFamily="2" charset="2"/>
              <a:buChar char="§"/>
              <a:defRPr sz="1400">
                <a:solidFill>
                  <a:srgbClr val="006650"/>
                </a:solidFill>
              </a:defRPr>
            </a:lvl4pPr>
            <a:lvl5pPr marL="766800" indent="-133350">
              <a:spcBef>
                <a:spcPts val="200"/>
              </a:spcBef>
              <a:spcAft>
                <a:spcPts val="0"/>
              </a:spcAft>
              <a:buClr>
                <a:srgbClr val="006650"/>
              </a:buClr>
              <a:buFont typeface="Wingdings" pitchFamily="2" charset="2"/>
              <a:buChar char="§"/>
              <a:defRPr sz="1400">
                <a:solidFill>
                  <a:srgbClr val="006650"/>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9" name="Date Placeholder 3"/>
          <p:cNvSpPr>
            <a:spLocks noGrp="1"/>
          </p:cNvSpPr>
          <p:nvPr>
            <p:ph type="dt" sz="half" idx="18"/>
          </p:nvPr>
        </p:nvSpPr>
        <p:spPr/>
        <p:txBody>
          <a:bodyPr/>
          <a:lstStyle>
            <a:lvl1pPr>
              <a:defRPr/>
            </a:lvl1pPr>
          </a:lstStyle>
          <a:p>
            <a:fld id="{1F215A08-33C9-4119-A6A1-16B296425A2A}" type="datetime1">
              <a:rPr lang="fr-FR" smtClean="0"/>
              <a:t>13/07/2022</a:t>
            </a:fld>
            <a:endParaRPr lang="fr-FR"/>
          </a:p>
        </p:txBody>
      </p:sp>
      <p:sp>
        <p:nvSpPr>
          <p:cNvPr id="10" name="Footer Placeholder 4"/>
          <p:cNvSpPr>
            <a:spLocks noGrp="1"/>
          </p:cNvSpPr>
          <p:nvPr>
            <p:ph type="ftr" sz="quarter" idx="19"/>
          </p:nvPr>
        </p:nvSpPr>
        <p:spPr/>
        <p:txBody>
          <a:bodyPr/>
          <a:lstStyle>
            <a:lvl1pPr>
              <a:defRPr/>
            </a:lvl1pPr>
          </a:lstStyle>
          <a:p>
            <a:endParaRPr lang="fr-FR"/>
          </a:p>
        </p:txBody>
      </p:sp>
      <p:sp>
        <p:nvSpPr>
          <p:cNvPr id="11" name="Slide Number Placeholder 5"/>
          <p:cNvSpPr>
            <a:spLocks noGrp="1"/>
          </p:cNvSpPr>
          <p:nvPr>
            <p:ph type="sldNum" sz="quarter" idx="20"/>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33059518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two Textboxes with long headers">
    <p:spTree>
      <p:nvGrpSpPr>
        <p:cNvPr id="1" name=""/>
        <p:cNvGrpSpPr/>
        <p:nvPr/>
      </p:nvGrpSpPr>
      <p:grpSpPr>
        <a:xfrm>
          <a:off x="0" y="0"/>
          <a:ext cx="0" cy="0"/>
          <a:chOff x="0" y="0"/>
          <a:chExt cx="0" cy="0"/>
        </a:xfrm>
      </p:grpSpPr>
      <p:sp>
        <p:nvSpPr>
          <p:cNvPr id="9" name="AutoShape 4"/>
          <p:cNvSpPr>
            <a:spLocks/>
          </p:cNvSpPr>
          <p:nvPr/>
        </p:nvSpPr>
        <p:spPr bwMode="gray">
          <a:xfrm>
            <a:off x="-2448984" y="0"/>
            <a:ext cx="2319867" cy="461963"/>
          </a:xfrm>
          <a:prstGeom prst="rect">
            <a:avLst/>
          </a:prstGeom>
          <a:noFill/>
          <a:ln w="12700" algn="ctr">
            <a:noFill/>
            <a:miter lim="800000"/>
            <a:headEnd/>
            <a:tailEnd/>
          </a:ln>
        </p:spPr>
        <p:txBody>
          <a:bodyPr lIns="0" tIns="0" rIns="0" bIns="0">
            <a:spAutoFit/>
          </a:bodyPr>
          <a:lstStyle/>
          <a:p>
            <a:pPr algn="r">
              <a:buFont typeface="+mj-lt"/>
              <a:buNone/>
            </a:pPr>
            <a:endParaRPr lang="de-DE" sz="1000">
              <a:cs typeface="Arial" pitchFamily="34" charset="0"/>
            </a:endParaRPr>
          </a:p>
          <a:p>
            <a:pPr algn="r">
              <a:buFont typeface="+mj-lt"/>
              <a:buNone/>
            </a:pPr>
            <a:endParaRPr lang="de-DE" sz="1000">
              <a:cs typeface="Arial" pitchFamily="34" charset="0"/>
            </a:endParaRPr>
          </a:p>
          <a:p>
            <a:pPr algn="r">
              <a:buFont typeface="+mj-lt"/>
              <a:buNone/>
            </a:pPr>
            <a:r>
              <a:rPr lang="de-DE" sz="1000">
                <a:cs typeface="Arial" pitchFamily="34" charset="0"/>
              </a:rPr>
              <a:t>Headline maximum 2 lines</a:t>
            </a:r>
          </a:p>
        </p:txBody>
      </p:sp>
      <p:sp>
        <p:nvSpPr>
          <p:cNvPr id="10" name="TextBox 21"/>
          <p:cNvSpPr txBox="1"/>
          <p:nvPr/>
        </p:nvSpPr>
        <p:spPr>
          <a:xfrm>
            <a:off x="-2999318" y="3328989"/>
            <a:ext cx="2878667" cy="922337"/>
          </a:xfrm>
          <a:prstGeom prst="rect">
            <a:avLst/>
          </a:prstGeom>
          <a:noFill/>
        </p:spPr>
        <p:txBody>
          <a:bodyPr lIns="0" tIns="0" rIns="0" bIns="0">
            <a:spAutoFit/>
          </a:bodyPr>
          <a:lstStyle/>
          <a:p>
            <a:pPr algn="r" fontAlgn="auto">
              <a:spcBef>
                <a:spcPts val="0"/>
              </a:spcBef>
              <a:spcAft>
                <a:spcPts val="0"/>
              </a:spcAft>
              <a:defRPr/>
            </a:pPr>
            <a:r>
              <a:rPr lang="de-DE" sz="1000" b="1">
                <a:cs typeface="Calibri" pitchFamily="34" charset="0"/>
              </a:rPr>
              <a:t>Insert picture</a:t>
            </a:r>
          </a:p>
          <a:p>
            <a:pPr algn="r" fontAlgn="auto">
              <a:spcBef>
                <a:spcPts val="0"/>
              </a:spcBef>
              <a:spcAft>
                <a:spcPts val="0"/>
              </a:spcAft>
              <a:defRPr/>
            </a:pPr>
            <a:r>
              <a:rPr lang="de-DE" sz="1000">
                <a:cs typeface="Calibri" pitchFamily="34" charset="0"/>
              </a:rPr>
              <a:t>For best quality insert a picture with the following size: H: 15,47 x W: 13,4 cm </a:t>
            </a:r>
          </a:p>
          <a:p>
            <a:pPr algn="r" fontAlgn="auto">
              <a:spcBef>
                <a:spcPts val="0"/>
              </a:spcBef>
              <a:spcAft>
                <a:spcPts val="0"/>
              </a:spcAft>
              <a:defRPr/>
            </a:pPr>
            <a:endParaRPr lang="de-DE" sz="1000">
              <a:cs typeface="Calibri" pitchFamily="34" charset="0"/>
            </a:endParaRPr>
          </a:p>
          <a:p>
            <a:pPr marL="228600" indent="-228600" algn="r" fontAlgn="auto">
              <a:spcBef>
                <a:spcPts val="0"/>
              </a:spcBef>
              <a:spcAft>
                <a:spcPts val="0"/>
              </a:spcAft>
              <a:defRPr/>
            </a:pPr>
            <a:r>
              <a:rPr lang="de-DE" sz="1000">
                <a:cs typeface="Calibri" pitchFamily="34" charset="0"/>
              </a:rPr>
              <a:t>1. Click on picture-icon’</a:t>
            </a:r>
          </a:p>
          <a:p>
            <a:pPr marL="228600" indent="-228600" algn="r" fontAlgn="auto">
              <a:spcBef>
                <a:spcPts val="0"/>
              </a:spcBef>
              <a:spcAft>
                <a:spcPts val="0"/>
              </a:spcAft>
              <a:defRPr/>
            </a:pPr>
            <a:r>
              <a:rPr lang="de-DE" sz="1000">
                <a:cs typeface="Calibri" pitchFamily="34" charset="0"/>
              </a:rPr>
              <a:t>2. Locate the picture and ‘Insert’</a:t>
            </a:r>
          </a:p>
        </p:txBody>
      </p:sp>
      <p:sp>
        <p:nvSpPr>
          <p:cNvPr id="11" name="TextBox 22"/>
          <p:cNvSpPr txBox="1">
            <a:spLocks noChangeArrowheads="1"/>
          </p:cNvSpPr>
          <p:nvPr/>
        </p:nvSpPr>
        <p:spPr bwMode="auto">
          <a:xfrm>
            <a:off x="-2976034" y="6080125"/>
            <a:ext cx="2878667" cy="7699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Bef>
                <a:spcPct val="50000"/>
              </a:spcBef>
              <a:defRPr/>
            </a:pPr>
            <a:r>
              <a:rPr lang="de-DE" sz="1000" b="1">
                <a:cs typeface="Calibri" pitchFamily="34" charset="0"/>
              </a:rPr>
              <a:t>Change the Header-field via</a:t>
            </a:r>
            <a:br>
              <a:rPr lang="de-DE" sz="1000" b="1">
                <a:cs typeface="Calibri" pitchFamily="34" charset="0"/>
              </a:rPr>
            </a:br>
            <a:r>
              <a:rPr lang="de-DE" sz="1000" b="1">
                <a:cs typeface="Calibri" pitchFamily="34" charset="0"/>
              </a:rPr>
              <a:t> &gt;Insert &gt;Header &amp; Footer </a:t>
            </a:r>
            <a:br>
              <a:rPr lang="de-DE" sz="1000">
                <a:cs typeface="Calibri" pitchFamily="34" charset="0"/>
              </a:rPr>
            </a:br>
            <a:r>
              <a:rPr lang="de-DE" sz="1000">
                <a:cs typeface="Calibri" pitchFamily="34" charset="0"/>
              </a:rPr>
              <a:t>1. Check in Footer </a:t>
            </a:r>
            <a:br>
              <a:rPr lang="de-DE" sz="1000">
                <a:cs typeface="Calibri" pitchFamily="34" charset="0"/>
              </a:rPr>
            </a:br>
            <a:r>
              <a:rPr lang="de-DE" sz="1000">
                <a:cs typeface="Calibri" pitchFamily="34" charset="0"/>
              </a:rPr>
              <a:t>2. Fill in field</a:t>
            </a:r>
            <a:br>
              <a:rPr lang="de-DE" sz="1000">
                <a:cs typeface="Calibri" pitchFamily="34" charset="0"/>
              </a:rPr>
            </a:br>
            <a:r>
              <a:rPr lang="de-DE" sz="1000">
                <a:cs typeface="Calibri" pitchFamily="34" charset="0"/>
              </a:rPr>
              <a:t>3. Click ‘Apply to All’</a:t>
            </a:r>
          </a:p>
        </p:txBody>
      </p:sp>
      <p:sp>
        <p:nvSpPr>
          <p:cNvPr id="32" name="Text Placeholder 31"/>
          <p:cNvSpPr>
            <a:spLocks noGrp="1"/>
          </p:cNvSpPr>
          <p:nvPr>
            <p:ph type="body" sz="quarter" idx="15"/>
          </p:nvPr>
        </p:nvSpPr>
        <p:spPr>
          <a:xfrm>
            <a:off x="7044267" y="1681982"/>
            <a:ext cx="4756151" cy="2013403"/>
          </a:xfrm>
          <a:solidFill>
            <a:schemeClr val="accent5">
              <a:alpha val="15000"/>
            </a:schemeClr>
          </a:solidFill>
        </p:spPr>
        <p:txBody>
          <a:bodyPr lIns="97200" tIns="46800" rIns="97200" bIns="46800"/>
          <a:lstStyle>
            <a:lvl1pPr marL="180000" indent="-180000">
              <a:spcBef>
                <a:spcPts val="200"/>
              </a:spcBef>
              <a:buClr>
                <a:schemeClr val="accent5"/>
              </a:buClr>
              <a:buFont typeface="Wingdings" pitchFamily="2" charset="2"/>
              <a:buChar char="§"/>
              <a:defRPr sz="1800">
                <a:solidFill>
                  <a:schemeClr val="accent5"/>
                </a:solidFill>
              </a:defRPr>
            </a:lvl1pPr>
            <a:lvl2pPr marL="342000" indent="-162000">
              <a:spcBef>
                <a:spcPts val="200"/>
              </a:spcBef>
              <a:spcAft>
                <a:spcPts val="0"/>
              </a:spcAft>
              <a:buClr>
                <a:schemeClr val="accent5"/>
              </a:buClr>
              <a:buFont typeface="Wingdings" pitchFamily="2" charset="2"/>
              <a:buChar char="§"/>
              <a:defRPr sz="1600">
                <a:solidFill>
                  <a:schemeClr val="accent5"/>
                </a:solidFill>
              </a:defRPr>
            </a:lvl2pPr>
            <a:lvl3pPr marL="496800" indent="-144000">
              <a:spcBef>
                <a:spcPts val="200"/>
              </a:spcBef>
              <a:spcAft>
                <a:spcPts val="0"/>
              </a:spcAft>
              <a:buClr>
                <a:schemeClr val="accent5"/>
              </a:buClr>
              <a:buFont typeface="Wingdings" pitchFamily="2" charset="2"/>
              <a:buChar char="§"/>
              <a:defRPr sz="1400">
                <a:solidFill>
                  <a:schemeClr val="accent5"/>
                </a:solidFill>
              </a:defRPr>
            </a:lvl3pPr>
            <a:lvl4pPr marL="633600" indent="-139700">
              <a:spcBef>
                <a:spcPts val="200"/>
              </a:spcBef>
              <a:spcAft>
                <a:spcPts val="0"/>
              </a:spcAft>
              <a:buClr>
                <a:schemeClr val="accent5"/>
              </a:buClr>
              <a:buFont typeface="Wingdings" pitchFamily="2" charset="2"/>
              <a:buChar char="§"/>
              <a:defRPr sz="1400">
                <a:solidFill>
                  <a:schemeClr val="accent5"/>
                </a:solidFill>
              </a:defRPr>
            </a:lvl4pPr>
            <a:lvl5pPr marL="766800" indent="-133350">
              <a:spcBef>
                <a:spcPts val="200"/>
              </a:spcBef>
              <a:spcAft>
                <a:spcPts val="0"/>
              </a:spcAft>
              <a:buClr>
                <a:schemeClr val="accent5"/>
              </a:buClr>
              <a:buFont typeface="Wingdings" pitchFamily="2" charset="2"/>
              <a:buChar char="§"/>
              <a:defRPr sz="1400">
                <a:solidFill>
                  <a:schemeClr val="accent5"/>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8" name="Picture Placeholder 7"/>
          <p:cNvSpPr>
            <a:spLocks noGrp="1"/>
          </p:cNvSpPr>
          <p:nvPr>
            <p:ph type="pic" sz="quarter" idx="13"/>
          </p:nvPr>
        </p:nvSpPr>
        <p:spPr>
          <a:xfrm>
            <a:off x="385649" y="1000123"/>
            <a:ext cx="6419435" cy="5569200"/>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a:p>
        </p:txBody>
      </p:sp>
      <p:sp>
        <p:nvSpPr>
          <p:cNvPr id="27" name="Text Placeholder 26"/>
          <p:cNvSpPr>
            <a:spLocks noGrp="1"/>
          </p:cNvSpPr>
          <p:nvPr>
            <p:ph type="body" sz="quarter" idx="14"/>
          </p:nvPr>
        </p:nvSpPr>
        <p:spPr>
          <a:xfrm>
            <a:off x="7044267" y="1000126"/>
            <a:ext cx="4756149" cy="680183"/>
          </a:xfrm>
          <a:solidFill>
            <a:schemeClr val="accent5"/>
          </a:solidFill>
        </p:spPr>
        <p:txBody>
          <a:bodyPr lIns="108000" tIns="82800" rIns="97200" anchor="t" anchorCtr="0"/>
          <a:lstStyle>
            <a:lvl1pPr>
              <a:lnSpc>
                <a:spcPct val="85000"/>
              </a:lnSpc>
              <a:spcBef>
                <a:spcPts val="0"/>
              </a:spcBef>
              <a:defRPr b="1">
                <a:solidFill>
                  <a:schemeClr val="bg1"/>
                </a:solidFill>
              </a:defRPr>
            </a:lvl1pPr>
          </a:lstStyle>
          <a:p>
            <a:pPr lvl="0"/>
            <a:r>
              <a:rPr lang="fr-FR" noProof="0"/>
              <a:t>Modifiez les styles du texte du masque</a:t>
            </a:r>
          </a:p>
        </p:txBody>
      </p:sp>
      <p:sp>
        <p:nvSpPr>
          <p:cNvPr id="35" name="Text Placeholder 26"/>
          <p:cNvSpPr>
            <a:spLocks noGrp="1"/>
          </p:cNvSpPr>
          <p:nvPr>
            <p:ph type="body" sz="quarter" idx="16"/>
          </p:nvPr>
        </p:nvSpPr>
        <p:spPr>
          <a:xfrm>
            <a:off x="7044267" y="3872841"/>
            <a:ext cx="4756149" cy="680400"/>
          </a:xfrm>
          <a:solidFill>
            <a:srgbClr val="006650"/>
          </a:solidFill>
        </p:spPr>
        <p:txBody>
          <a:bodyPr lIns="108000" tIns="79200" rIns="97200" anchor="t" anchorCtr="0"/>
          <a:lstStyle>
            <a:lvl1pPr>
              <a:spcBef>
                <a:spcPts val="0"/>
              </a:spcBef>
              <a:defRPr b="1">
                <a:solidFill>
                  <a:schemeClr val="bg1"/>
                </a:solidFill>
              </a:defRPr>
            </a:lvl1pPr>
          </a:lstStyle>
          <a:p>
            <a:pPr lvl="0"/>
            <a:r>
              <a:rPr lang="fr-FR" noProof="0"/>
              <a:t>Modifiez les styles du texte du masque</a:t>
            </a:r>
          </a:p>
        </p:txBody>
      </p:sp>
      <p:sp>
        <p:nvSpPr>
          <p:cNvPr id="36" name="Text Placeholder 31"/>
          <p:cNvSpPr>
            <a:spLocks noGrp="1"/>
          </p:cNvSpPr>
          <p:nvPr>
            <p:ph type="body" sz="quarter" idx="17"/>
          </p:nvPr>
        </p:nvSpPr>
        <p:spPr>
          <a:xfrm>
            <a:off x="7044267" y="4553971"/>
            <a:ext cx="4756151" cy="2015105"/>
          </a:xfrm>
          <a:solidFill>
            <a:srgbClr val="006650">
              <a:alpha val="14902"/>
            </a:srgbClr>
          </a:solidFill>
        </p:spPr>
        <p:txBody>
          <a:bodyPr lIns="97200" tIns="46800" rIns="97200" bIns="46800"/>
          <a:lstStyle>
            <a:lvl1pPr marL="180000" indent="-180000">
              <a:spcBef>
                <a:spcPts val="200"/>
              </a:spcBef>
              <a:buClr>
                <a:srgbClr val="006650"/>
              </a:buClr>
              <a:buFont typeface="Wingdings" pitchFamily="2" charset="2"/>
              <a:buChar char="§"/>
              <a:defRPr sz="1800">
                <a:solidFill>
                  <a:srgbClr val="006650"/>
                </a:solidFill>
              </a:defRPr>
            </a:lvl1pPr>
            <a:lvl2pPr marL="342000" indent="-162000">
              <a:spcBef>
                <a:spcPts val="200"/>
              </a:spcBef>
              <a:spcAft>
                <a:spcPts val="0"/>
              </a:spcAft>
              <a:buClr>
                <a:srgbClr val="006650"/>
              </a:buClr>
              <a:buFont typeface="Wingdings" pitchFamily="2" charset="2"/>
              <a:buChar char="§"/>
              <a:defRPr sz="1600">
                <a:solidFill>
                  <a:srgbClr val="006650"/>
                </a:solidFill>
              </a:defRPr>
            </a:lvl2pPr>
            <a:lvl3pPr marL="496800" indent="-144000">
              <a:spcBef>
                <a:spcPts val="200"/>
              </a:spcBef>
              <a:spcAft>
                <a:spcPts val="0"/>
              </a:spcAft>
              <a:buClr>
                <a:srgbClr val="006650"/>
              </a:buClr>
              <a:buFont typeface="Wingdings" pitchFamily="2" charset="2"/>
              <a:buChar char="§"/>
              <a:defRPr sz="1400">
                <a:solidFill>
                  <a:srgbClr val="006650"/>
                </a:solidFill>
              </a:defRPr>
            </a:lvl3pPr>
            <a:lvl4pPr marL="633600" indent="-139700">
              <a:spcBef>
                <a:spcPts val="200"/>
              </a:spcBef>
              <a:spcAft>
                <a:spcPts val="0"/>
              </a:spcAft>
              <a:buClr>
                <a:srgbClr val="006650"/>
              </a:buClr>
              <a:buFont typeface="Wingdings" pitchFamily="2" charset="2"/>
              <a:buChar char="§"/>
              <a:defRPr sz="1400">
                <a:solidFill>
                  <a:srgbClr val="006650"/>
                </a:solidFill>
              </a:defRPr>
            </a:lvl4pPr>
            <a:lvl5pPr marL="766800" indent="-133350">
              <a:spcBef>
                <a:spcPts val="200"/>
              </a:spcBef>
              <a:spcAft>
                <a:spcPts val="0"/>
              </a:spcAft>
              <a:buClr>
                <a:srgbClr val="006650"/>
              </a:buClr>
              <a:buFont typeface="Wingdings" pitchFamily="2" charset="2"/>
              <a:buChar char="§"/>
              <a:defRPr sz="1400">
                <a:solidFill>
                  <a:srgbClr val="006650"/>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12" name="Date Placeholder 3"/>
          <p:cNvSpPr>
            <a:spLocks noGrp="1"/>
          </p:cNvSpPr>
          <p:nvPr>
            <p:ph type="dt" sz="half" idx="18"/>
          </p:nvPr>
        </p:nvSpPr>
        <p:spPr/>
        <p:txBody>
          <a:bodyPr/>
          <a:lstStyle>
            <a:lvl1pPr>
              <a:defRPr/>
            </a:lvl1pPr>
          </a:lstStyle>
          <a:p>
            <a:fld id="{121AA31A-BFA0-4B6E-BDC9-D8E91D0DD161}" type="datetime1">
              <a:rPr lang="fr-FR" smtClean="0"/>
              <a:t>13/07/2022</a:t>
            </a:fld>
            <a:endParaRPr lang="fr-FR"/>
          </a:p>
        </p:txBody>
      </p:sp>
      <p:sp>
        <p:nvSpPr>
          <p:cNvPr id="13" name="Footer Placeholder 4"/>
          <p:cNvSpPr>
            <a:spLocks noGrp="1"/>
          </p:cNvSpPr>
          <p:nvPr>
            <p:ph type="ftr" sz="quarter" idx="19"/>
          </p:nvPr>
        </p:nvSpPr>
        <p:spPr/>
        <p:txBody>
          <a:bodyPr/>
          <a:lstStyle>
            <a:lvl1pPr>
              <a:defRPr/>
            </a:lvl1pPr>
          </a:lstStyle>
          <a:p>
            <a:endParaRPr lang="fr-FR"/>
          </a:p>
        </p:txBody>
      </p:sp>
      <p:sp>
        <p:nvSpPr>
          <p:cNvPr id="14" name="Slide Number Placeholder 5"/>
          <p:cNvSpPr>
            <a:spLocks noGrp="1"/>
          </p:cNvSpPr>
          <p:nvPr>
            <p:ph type="sldNum" sz="quarter" idx="20"/>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7310899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Textboxe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fr-FR" noProof="0"/>
              <a:t>Modifiez le style du titre</a:t>
            </a:r>
            <a:endParaRPr lang="de-DE" noProof="0" dirty="0"/>
          </a:p>
        </p:txBody>
      </p:sp>
      <p:sp>
        <p:nvSpPr>
          <p:cNvPr id="28" name="Text Placeholder 26"/>
          <p:cNvSpPr>
            <a:spLocks noGrp="1"/>
          </p:cNvSpPr>
          <p:nvPr>
            <p:ph type="body" sz="quarter" idx="14"/>
          </p:nvPr>
        </p:nvSpPr>
        <p:spPr>
          <a:xfrm>
            <a:off x="387350" y="1000878"/>
            <a:ext cx="5588001" cy="378732"/>
          </a:xfrm>
          <a:solidFill>
            <a:schemeClr val="tx1">
              <a:lumMod val="50000"/>
              <a:lumOff val="50000"/>
            </a:schemeClr>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29" name="Text Placeholder 31"/>
          <p:cNvSpPr>
            <a:spLocks noGrp="1"/>
          </p:cNvSpPr>
          <p:nvPr>
            <p:ph type="body" sz="quarter" idx="15"/>
          </p:nvPr>
        </p:nvSpPr>
        <p:spPr>
          <a:xfrm>
            <a:off x="387351" y="1383078"/>
            <a:ext cx="5588000" cy="2317385"/>
          </a:xfrm>
          <a:solidFill>
            <a:schemeClr val="bg1">
              <a:lumMod val="75000"/>
              <a:alpha val="15000"/>
            </a:schemeClr>
          </a:solidFill>
        </p:spPr>
        <p:txBody>
          <a:bodyPr lIns="97200" tIns="46800" rIns="97200" bIns="46800"/>
          <a:lstStyle>
            <a:lvl1pPr marL="180000" indent="-180000">
              <a:spcBef>
                <a:spcPts val="200"/>
              </a:spcBef>
              <a:buClr>
                <a:schemeClr val="accent1"/>
              </a:buClr>
              <a:buFont typeface="Wingdings" pitchFamily="2" charset="2"/>
              <a:buChar char="§"/>
              <a:defRPr sz="1800">
                <a:solidFill>
                  <a:schemeClr val="accent1"/>
                </a:solidFill>
              </a:defRPr>
            </a:lvl1pPr>
            <a:lvl2pPr marL="342000" indent="-162000">
              <a:spcBef>
                <a:spcPts val="200"/>
              </a:spcBef>
              <a:spcAft>
                <a:spcPts val="0"/>
              </a:spcAft>
              <a:buClr>
                <a:schemeClr val="accent1"/>
              </a:buClr>
              <a:buFont typeface="Wingdings" pitchFamily="2" charset="2"/>
              <a:buChar char="§"/>
              <a:defRPr sz="1600">
                <a:solidFill>
                  <a:schemeClr val="accent1"/>
                </a:solidFill>
              </a:defRPr>
            </a:lvl2pPr>
            <a:lvl3pPr marL="496800" indent="-144000">
              <a:spcBef>
                <a:spcPts val="200"/>
              </a:spcBef>
              <a:spcAft>
                <a:spcPts val="0"/>
              </a:spcAft>
              <a:buClr>
                <a:schemeClr val="accent1"/>
              </a:buClr>
              <a:buFont typeface="Wingdings" pitchFamily="2" charset="2"/>
              <a:buChar char="§"/>
              <a:defRPr sz="1400">
                <a:solidFill>
                  <a:schemeClr val="accent1"/>
                </a:solidFill>
              </a:defRPr>
            </a:lvl3pPr>
            <a:lvl4pPr marL="633600" indent="-139700">
              <a:spcBef>
                <a:spcPts val="200"/>
              </a:spcBef>
              <a:spcAft>
                <a:spcPts val="0"/>
              </a:spcAft>
              <a:buClr>
                <a:schemeClr val="accent1"/>
              </a:buClr>
              <a:buFont typeface="Wingdings" pitchFamily="2" charset="2"/>
              <a:buChar char="§"/>
              <a:defRPr sz="1400">
                <a:solidFill>
                  <a:schemeClr val="accent1"/>
                </a:solidFill>
              </a:defRPr>
            </a:lvl4pPr>
            <a:lvl5pPr marL="766800" indent="-133350">
              <a:spcBef>
                <a:spcPts val="200"/>
              </a:spcBef>
              <a:spcAft>
                <a:spcPts val="0"/>
              </a:spcAft>
              <a:buClr>
                <a:schemeClr val="accent1"/>
              </a:buClr>
              <a:buFont typeface="Wingdings" pitchFamily="2" charset="2"/>
              <a:buChar char="§"/>
              <a:defRPr sz="1400">
                <a:solidFill>
                  <a:schemeClr val="accent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0" name="Text Placeholder 26"/>
          <p:cNvSpPr>
            <a:spLocks noGrp="1"/>
          </p:cNvSpPr>
          <p:nvPr>
            <p:ph type="body" sz="quarter" idx="16"/>
          </p:nvPr>
        </p:nvSpPr>
        <p:spPr>
          <a:xfrm>
            <a:off x="6216651" y="1000878"/>
            <a:ext cx="5583765" cy="378732"/>
          </a:xfrm>
          <a:solidFill>
            <a:schemeClr val="accent3"/>
          </a:solidFill>
        </p:spPr>
        <p:txBody>
          <a:bodyPr lIns="108000" rIns="97200" anchor="ctr" anchorCtr="0"/>
          <a:lstStyle>
            <a:lvl1pPr>
              <a:spcBef>
                <a:spcPts val="0"/>
              </a:spcBef>
              <a:defRPr b="1">
                <a:solidFill>
                  <a:schemeClr val="bg1"/>
                </a:solidFill>
              </a:defRPr>
            </a:lvl1pPr>
          </a:lstStyle>
          <a:p>
            <a:pPr lvl="0"/>
            <a:r>
              <a:rPr lang="fr-FR" noProof="0"/>
              <a:t>Modifiez les styles du texte du masque</a:t>
            </a:r>
          </a:p>
        </p:txBody>
      </p:sp>
      <p:sp>
        <p:nvSpPr>
          <p:cNvPr id="33" name="Text Placeholder 31"/>
          <p:cNvSpPr>
            <a:spLocks noGrp="1"/>
          </p:cNvSpPr>
          <p:nvPr>
            <p:ph type="body" sz="quarter" idx="17"/>
          </p:nvPr>
        </p:nvSpPr>
        <p:spPr>
          <a:xfrm>
            <a:off x="6216651" y="1383078"/>
            <a:ext cx="5583767" cy="2317385"/>
          </a:xfrm>
          <a:solidFill>
            <a:srgbClr val="003366">
              <a:alpha val="14902"/>
            </a:srgbClr>
          </a:solidFill>
        </p:spPr>
        <p:txBody>
          <a:bodyPr lIns="97200" tIns="46800" rIns="97200" bIns="46800"/>
          <a:lstStyle>
            <a:lvl1pPr marL="180000" indent="-180000">
              <a:spcBef>
                <a:spcPts val="200"/>
              </a:spcBef>
              <a:buClr>
                <a:schemeClr val="accent3"/>
              </a:buClr>
              <a:buFont typeface="Wingdings" pitchFamily="2" charset="2"/>
              <a:buChar char="§"/>
              <a:defRPr sz="1800">
                <a:solidFill>
                  <a:schemeClr val="accent3"/>
                </a:solidFill>
              </a:defRPr>
            </a:lvl1pPr>
            <a:lvl2pPr marL="342000" indent="-162000">
              <a:spcBef>
                <a:spcPts val="200"/>
              </a:spcBef>
              <a:spcAft>
                <a:spcPts val="0"/>
              </a:spcAft>
              <a:buClr>
                <a:schemeClr val="accent3"/>
              </a:buClr>
              <a:buFont typeface="Wingdings" pitchFamily="2" charset="2"/>
              <a:buChar char="§"/>
              <a:defRPr sz="1600">
                <a:solidFill>
                  <a:schemeClr val="accent3"/>
                </a:solidFill>
              </a:defRPr>
            </a:lvl2pPr>
            <a:lvl3pPr marL="496800" indent="-144000">
              <a:spcBef>
                <a:spcPts val="200"/>
              </a:spcBef>
              <a:spcAft>
                <a:spcPts val="0"/>
              </a:spcAft>
              <a:buClr>
                <a:schemeClr val="accent3"/>
              </a:buClr>
              <a:buFont typeface="Wingdings" pitchFamily="2" charset="2"/>
              <a:buChar char="§"/>
              <a:defRPr sz="1400">
                <a:solidFill>
                  <a:schemeClr val="accent3"/>
                </a:solidFill>
              </a:defRPr>
            </a:lvl3pPr>
            <a:lvl4pPr marL="633600" indent="-139700">
              <a:spcBef>
                <a:spcPts val="200"/>
              </a:spcBef>
              <a:spcAft>
                <a:spcPts val="0"/>
              </a:spcAft>
              <a:buClr>
                <a:schemeClr val="accent3"/>
              </a:buClr>
              <a:buFont typeface="Wingdings" pitchFamily="2" charset="2"/>
              <a:buChar char="§"/>
              <a:defRPr sz="1400">
                <a:solidFill>
                  <a:schemeClr val="accent3"/>
                </a:solidFill>
              </a:defRPr>
            </a:lvl4pPr>
            <a:lvl5pPr marL="766800" indent="-133350">
              <a:spcBef>
                <a:spcPts val="200"/>
              </a:spcBef>
              <a:spcAft>
                <a:spcPts val="0"/>
              </a:spcAft>
              <a:buClr>
                <a:schemeClr val="accent3"/>
              </a:buClr>
              <a:buFont typeface="Wingdings" pitchFamily="2" charset="2"/>
              <a:buChar char="§"/>
              <a:defRPr sz="1400">
                <a:solidFill>
                  <a:schemeClr val="accent3"/>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a:p>
        </p:txBody>
      </p:sp>
      <p:sp>
        <p:nvSpPr>
          <p:cNvPr id="34" name="Picture Placeholder 7"/>
          <p:cNvSpPr>
            <a:spLocks noGrp="1"/>
          </p:cNvSpPr>
          <p:nvPr>
            <p:ph type="pic" sz="quarter" idx="13"/>
          </p:nvPr>
        </p:nvSpPr>
        <p:spPr>
          <a:xfrm>
            <a:off x="385649" y="3879850"/>
            <a:ext cx="11414768" cy="2689473"/>
          </a:xfrm>
          <a:solidFill>
            <a:schemeClr val="accent6"/>
          </a:solidFill>
        </p:spPr>
        <p:txBody>
          <a:bodyPr/>
          <a:lstStyle>
            <a:lvl1pPr>
              <a:defRPr sz="1600" b="0">
                <a:solidFill>
                  <a:schemeClr val="bg1"/>
                </a:solidFill>
              </a:defRPr>
            </a:lvl1pPr>
          </a:lstStyle>
          <a:p>
            <a:pPr lvl="0"/>
            <a:r>
              <a:rPr lang="fr-FR" noProof="0"/>
              <a:t>Cliquez sur l'icône pour ajouter une image</a:t>
            </a:r>
            <a:endParaRPr lang="de-DE" noProof="0" dirty="0"/>
          </a:p>
        </p:txBody>
      </p:sp>
      <p:sp>
        <p:nvSpPr>
          <p:cNvPr id="8" name="Date Placeholder 3"/>
          <p:cNvSpPr>
            <a:spLocks noGrp="1"/>
          </p:cNvSpPr>
          <p:nvPr>
            <p:ph type="dt" sz="half" idx="18"/>
          </p:nvPr>
        </p:nvSpPr>
        <p:spPr/>
        <p:txBody>
          <a:bodyPr/>
          <a:lstStyle>
            <a:lvl1pPr>
              <a:defRPr/>
            </a:lvl1pPr>
          </a:lstStyle>
          <a:p>
            <a:fld id="{A1293F8A-3EA6-41AE-ACE1-1EB064698C91}" type="datetime1">
              <a:rPr lang="fr-FR" smtClean="0"/>
              <a:t>13/07/2022</a:t>
            </a:fld>
            <a:endParaRPr lang="fr-FR"/>
          </a:p>
        </p:txBody>
      </p:sp>
      <p:sp>
        <p:nvSpPr>
          <p:cNvPr id="9" name="Footer Placeholder 4"/>
          <p:cNvSpPr>
            <a:spLocks noGrp="1"/>
          </p:cNvSpPr>
          <p:nvPr>
            <p:ph type="ftr" sz="quarter" idx="19"/>
          </p:nvPr>
        </p:nvSpPr>
        <p:spPr/>
        <p:txBody>
          <a:bodyPr/>
          <a:lstStyle>
            <a:lvl1pPr>
              <a:defRPr/>
            </a:lvl1pPr>
          </a:lstStyle>
          <a:p>
            <a:endParaRPr lang="fr-FR"/>
          </a:p>
        </p:txBody>
      </p:sp>
      <p:sp>
        <p:nvSpPr>
          <p:cNvPr id="10" name="Slide Number Placeholder 5"/>
          <p:cNvSpPr>
            <a:spLocks noGrp="1"/>
          </p:cNvSpPr>
          <p:nvPr>
            <p:ph type="sldNum" sz="quarter" idx="20"/>
          </p:nvPr>
        </p:nvSpPr>
        <p:spPr/>
        <p:txBody>
          <a:bodyPr/>
          <a:lstStyle>
            <a:lvl1pPr>
              <a:defRPr/>
            </a:lvl1pPr>
          </a:lstStyle>
          <a:p>
            <a:fld id="{0A417A42-B026-4298-8A0A-605C3B9E5F89}" type="slidenum">
              <a:rPr lang="fr-FR" smtClean="0"/>
              <a:t>‹#›</a:t>
            </a:fld>
            <a:endParaRPr lang="fr-FR"/>
          </a:p>
        </p:txBody>
      </p:sp>
    </p:spTree>
    <p:extLst>
      <p:ext uri="{BB962C8B-B14F-4D97-AF65-F5344CB8AC3E}">
        <p14:creationId xmlns:p14="http://schemas.microsoft.com/office/powerpoint/2010/main" val="24703843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8" y="85726"/>
            <a:ext cx="9552516" cy="644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fr-FR"/>
              <a:t>Modifiez le style du titre</a:t>
            </a:r>
            <a:endParaRPr lang="de-DE"/>
          </a:p>
        </p:txBody>
      </p:sp>
      <p:sp>
        <p:nvSpPr>
          <p:cNvPr id="3" name="Text Placeholder 2"/>
          <p:cNvSpPr>
            <a:spLocks noGrp="1"/>
          </p:cNvSpPr>
          <p:nvPr>
            <p:ph type="body" idx="1"/>
          </p:nvPr>
        </p:nvSpPr>
        <p:spPr>
          <a:xfrm>
            <a:off x="383118" y="1000125"/>
            <a:ext cx="11425767" cy="5570538"/>
          </a:xfrm>
          <a:prstGeom prst="rect">
            <a:avLst/>
          </a:prstGeom>
        </p:spPr>
        <p:txBody>
          <a:bodyPr vert="horz" lIns="0" tIns="0" rIns="0" bIns="0" rtlCol="0">
            <a:noAutofit/>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4" name="Date Placeholder 3"/>
          <p:cNvSpPr>
            <a:spLocks noGrp="1"/>
          </p:cNvSpPr>
          <p:nvPr>
            <p:ph type="dt" sz="half" idx="2"/>
          </p:nvPr>
        </p:nvSpPr>
        <p:spPr>
          <a:xfrm>
            <a:off x="7296151" y="6653214"/>
            <a:ext cx="768349" cy="160337"/>
          </a:xfrm>
          <a:prstGeom prst="rect">
            <a:avLst/>
          </a:prstGeom>
        </p:spPr>
        <p:txBody>
          <a:bodyPr vert="horz" lIns="0" tIns="0" rIns="0" bIns="0" rtlCol="0" anchor="t" anchorCtr="0"/>
          <a:lstStyle>
            <a:lvl1pPr algn="l" fontAlgn="auto">
              <a:spcBef>
                <a:spcPts val="0"/>
              </a:spcBef>
              <a:spcAft>
                <a:spcPts val="0"/>
              </a:spcAft>
              <a:defRPr sz="800">
                <a:solidFill>
                  <a:schemeClr val="bg1"/>
                </a:solidFill>
                <a:latin typeface="Calibri" pitchFamily="34" charset="0"/>
                <a:cs typeface="Calibri" pitchFamily="34" charset="0"/>
              </a:defRPr>
            </a:lvl1pPr>
          </a:lstStyle>
          <a:p>
            <a:fld id="{94AC8C32-43CB-4021-B005-05A82F847E6E}" type="datetime1">
              <a:rPr lang="fr-FR" smtClean="0"/>
              <a:t>13/07/2022</a:t>
            </a:fld>
            <a:endParaRPr lang="fr-FR"/>
          </a:p>
        </p:txBody>
      </p:sp>
      <p:sp>
        <p:nvSpPr>
          <p:cNvPr id="5" name="Footer Placeholder 4"/>
          <p:cNvSpPr>
            <a:spLocks noGrp="1"/>
          </p:cNvSpPr>
          <p:nvPr>
            <p:ph type="ftr" sz="quarter" idx="3"/>
          </p:nvPr>
        </p:nvSpPr>
        <p:spPr>
          <a:xfrm>
            <a:off x="383118" y="6653214"/>
            <a:ext cx="6864349" cy="160337"/>
          </a:xfrm>
          <a:prstGeom prst="rect">
            <a:avLst/>
          </a:prstGeom>
        </p:spPr>
        <p:txBody>
          <a:bodyPr vert="horz" lIns="0" tIns="0" rIns="0" bIns="0" rtlCol="0" anchor="t" anchorCtr="0"/>
          <a:lstStyle>
            <a:lvl1pPr algn="l" fontAlgn="auto">
              <a:spcBef>
                <a:spcPts val="0"/>
              </a:spcBef>
              <a:spcAft>
                <a:spcPts val="0"/>
              </a:spcAft>
              <a:defRPr sz="800" cap="all" baseline="0">
                <a:solidFill>
                  <a:srgbClr val="A5AFB4"/>
                </a:solidFill>
                <a:latin typeface="Calibri" pitchFamily="34" charset="0"/>
                <a:cs typeface="Calibri" pitchFamily="34" charset="0"/>
              </a:defRPr>
            </a:lvl1pPr>
          </a:lstStyle>
          <a:p>
            <a:endParaRPr lang="fr-FR"/>
          </a:p>
        </p:txBody>
      </p:sp>
      <p:sp>
        <p:nvSpPr>
          <p:cNvPr id="6" name="Slide Number Placeholder 5"/>
          <p:cNvSpPr>
            <a:spLocks noGrp="1"/>
          </p:cNvSpPr>
          <p:nvPr>
            <p:ph type="sldNum" sz="quarter" idx="4"/>
          </p:nvPr>
        </p:nvSpPr>
        <p:spPr>
          <a:xfrm>
            <a:off x="11328401" y="6653214"/>
            <a:ext cx="480484" cy="160337"/>
          </a:xfrm>
          <a:prstGeom prst="rect">
            <a:avLst/>
          </a:prstGeom>
        </p:spPr>
        <p:txBody>
          <a:bodyPr vert="horz" lIns="0" tIns="0" rIns="0" bIns="0" rtlCol="0" anchor="t" anchorCtr="0"/>
          <a:lstStyle>
            <a:lvl1pPr algn="r" fontAlgn="auto">
              <a:spcBef>
                <a:spcPts val="0"/>
              </a:spcBef>
              <a:spcAft>
                <a:spcPts val="0"/>
              </a:spcAft>
              <a:defRPr sz="800">
                <a:solidFill>
                  <a:schemeClr val="tx1"/>
                </a:solidFill>
                <a:latin typeface="Calibri" pitchFamily="34" charset="0"/>
                <a:cs typeface="Calibri" pitchFamily="34" charset="0"/>
              </a:defRPr>
            </a:lvl1pPr>
          </a:lstStyle>
          <a:p>
            <a:fld id="{0A417A42-B026-4298-8A0A-605C3B9E5F89}" type="slidenum">
              <a:rPr lang="fr-FR" smtClean="0"/>
              <a:t>‹#›</a:t>
            </a:fld>
            <a:endParaRPr lang="fr-FR"/>
          </a:p>
        </p:txBody>
      </p:sp>
      <p:cxnSp>
        <p:nvCxnSpPr>
          <p:cNvPr id="10" name="Straight Connector 9"/>
          <p:cNvCxnSpPr/>
          <p:nvPr/>
        </p:nvCxnSpPr>
        <p:spPr>
          <a:xfrm>
            <a:off x="0" y="846138"/>
            <a:ext cx="12192000" cy="0"/>
          </a:xfrm>
          <a:prstGeom prst="line">
            <a:avLst/>
          </a:prstGeom>
          <a:ln w="35560">
            <a:solidFill>
              <a:srgbClr val="A5AFB4"/>
            </a:solidFill>
          </a:ln>
        </p:spPr>
        <p:style>
          <a:lnRef idx="1">
            <a:schemeClr val="accent1"/>
          </a:lnRef>
          <a:fillRef idx="0">
            <a:schemeClr val="accent1"/>
          </a:fillRef>
          <a:effectRef idx="0">
            <a:schemeClr val="accent1"/>
          </a:effectRef>
          <a:fontRef idx="minor">
            <a:schemeClr val="tx1"/>
          </a:fontRef>
        </p:style>
      </p:cxnSp>
      <p:sp>
        <p:nvSpPr>
          <p:cNvPr id="1033" name="TextBox 10"/>
          <p:cNvSpPr txBox="1">
            <a:spLocks noChangeArrowheads="1"/>
          </p:cNvSpPr>
          <p:nvPr/>
        </p:nvSpPr>
        <p:spPr bwMode="auto">
          <a:xfrm>
            <a:off x="8149167" y="6657975"/>
            <a:ext cx="3168651" cy="122238"/>
          </a:xfrm>
          <a:prstGeom prst="rect">
            <a:avLst/>
          </a:prstGeom>
          <a:noFill/>
          <a:ln>
            <a:noFill/>
          </a:ln>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da-DK" sz="800" dirty="0">
                <a:solidFill>
                  <a:srgbClr val="A5AFB4"/>
                </a:solidFill>
              </a:rPr>
              <a:t>© Groupe BITAKA</a:t>
            </a:r>
          </a:p>
        </p:txBody>
      </p:sp>
      <p:pic>
        <p:nvPicPr>
          <p:cNvPr id="12" name="Image 11" descr="C:\Users\karim\AppData\Local\Microsoft\Windows\Temporary Internet Files\Content.Word\logo_Alliance.jpg"/>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310284" y="69056"/>
            <a:ext cx="1498600" cy="689771"/>
          </a:xfrm>
          <a:prstGeom prst="rect">
            <a:avLst/>
          </a:prstGeom>
          <a:noFill/>
          <a:ln>
            <a:noFill/>
          </a:ln>
        </p:spPr>
      </p:pic>
    </p:spTree>
    <p:extLst>
      <p:ext uri="{BB962C8B-B14F-4D97-AF65-F5344CB8AC3E}">
        <p14:creationId xmlns:p14="http://schemas.microsoft.com/office/powerpoint/2010/main" val="193219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hf hdr="0" ftr="0" dt="0"/>
  <p:txStyles>
    <p:titleStyle>
      <a:lvl1pPr algn="l" rtl="0" eaLnBrk="1" fontAlgn="base" hangingPunct="1">
        <a:lnSpc>
          <a:spcPct val="84000"/>
        </a:lnSpc>
        <a:spcBef>
          <a:spcPct val="0"/>
        </a:spcBef>
        <a:spcAft>
          <a:spcPct val="0"/>
        </a:spcAft>
        <a:defRPr sz="2300" b="1" kern="1200">
          <a:solidFill>
            <a:schemeClr val="tx1"/>
          </a:solidFill>
          <a:latin typeface="+mj-lt"/>
          <a:ea typeface="+mj-ea"/>
          <a:cs typeface="+mj-cs"/>
        </a:defRPr>
      </a:lvl1pPr>
      <a:lvl2pPr algn="l" rtl="0" eaLnBrk="1" fontAlgn="base" hangingPunct="1">
        <a:lnSpc>
          <a:spcPct val="84000"/>
        </a:lnSpc>
        <a:spcBef>
          <a:spcPct val="0"/>
        </a:spcBef>
        <a:spcAft>
          <a:spcPct val="0"/>
        </a:spcAft>
        <a:defRPr sz="2300" b="1">
          <a:solidFill>
            <a:schemeClr val="tx1"/>
          </a:solidFill>
          <a:latin typeface="Calibri" pitchFamily="34" charset="0"/>
        </a:defRPr>
      </a:lvl2pPr>
      <a:lvl3pPr algn="l" rtl="0" eaLnBrk="1" fontAlgn="base" hangingPunct="1">
        <a:lnSpc>
          <a:spcPct val="84000"/>
        </a:lnSpc>
        <a:spcBef>
          <a:spcPct val="0"/>
        </a:spcBef>
        <a:spcAft>
          <a:spcPct val="0"/>
        </a:spcAft>
        <a:defRPr sz="2300" b="1">
          <a:solidFill>
            <a:schemeClr val="tx1"/>
          </a:solidFill>
          <a:latin typeface="Calibri" pitchFamily="34" charset="0"/>
        </a:defRPr>
      </a:lvl3pPr>
      <a:lvl4pPr algn="l" rtl="0" eaLnBrk="1" fontAlgn="base" hangingPunct="1">
        <a:lnSpc>
          <a:spcPct val="84000"/>
        </a:lnSpc>
        <a:spcBef>
          <a:spcPct val="0"/>
        </a:spcBef>
        <a:spcAft>
          <a:spcPct val="0"/>
        </a:spcAft>
        <a:defRPr sz="2300" b="1">
          <a:solidFill>
            <a:schemeClr val="tx1"/>
          </a:solidFill>
          <a:latin typeface="Calibri" pitchFamily="34" charset="0"/>
        </a:defRPr>
      </a:lvl4pPr>
      <a:lvl5pPr algn="l" rtl="0" eaLnBrk="1" fontAlgn="base" hangingPunct="1">
        <a:lnSpc>
          <a:spcPct val="84000"/>
        </a:lnSpc>
        <a:spcBef>
          <a:spcPct val="0"/>
        </a:spcBef>
        <a:spcAft>
          <a:spcPct val="0"/>
        </a:spcAft>
        <a:defRPr sz="2300" b="1">
          <a:solidFill>
            <a:schemeClr val="tx1"/>
          </a:solidFill>
          <a:latin typeface="Calibri" pitchFamily="34" charset="0"/>
        </a:defRPr>
      </a:lvl5pPr>
      <a:lvl6pPr marL="457200" algn="l" rtl="0" eaLnBrk="1" fontAlgn="base" hangingPunct="1">
        <a:lnSpc>
          <a:spcPct val="84000"/>
        </a:lnSpc>
        <a:spcBef>
          <a:spcPct val="0"/>
        </a:spcBef>
        <a:spcAft>
          <a:spcPct val="0"/>
        </a:spcAft>
        <a:defRPr sz="2300" b="1">
          <a:solidFill>
            <a:schemeClr val="tx1"/>
          </a:solidFill>
          <a:latin typeface="Calibri" pitchFamily="34" charset="0"/>
        </a:defRPr>
      </a:lvl6pPr>
      <a:lvl7pPr marL="914400" algn="l" rtl="0" eaLnBrk="1" fontAlgn="base" hangingPunct="1">
        <a:lnSpc>
          <a:spcPct val="84000"/>
        </a:lnSpc>
        <a:spcBef>
          <a:spcPct val="0"/>
        </a:spcBef>
        <a:spcAft>
          <a:spcPct val="0"/>
        </a:spcAft>
        <a:defRPr sz="2300" b="1">
          <a:solidFill>
            <a:schemeClr val="tx1"/>
          </a:solidFill>
          <a:latin typeface="Calibri" pitchFamily="34" charset="0"/>
        </a:defRPr>
      </a:lvl7pPr>
      <a:lvl8pPr marL="1371600" algn="l" rtl="0" eaLnBrk="1" fontAlgn="base" hangingPunct="1">
        <a:lnSpc>
          <a:spcPct val="84000"/>
        </a:lnSpc>
        <a:spcBef>
          <a:spcPct val="0"/>
        </a:spcBef>
        <a:spcAft>
          <a:spcPct val="0"/>
        </a:spcAft>
        <a:defRPr sz="2300" b="1">
          <a:solidFill>
            <a:schemeClr val="tx1"/>
          </a:solidFill>
          <a:latin typeface="Calibri" pitchFamily="34" charset="0"/>
        </a:defRPr>
      </a:lvl8pPr>
      <a:lvl9pPr marL="1828800" algn="l" rtl="0" eaLnBrk="1" fontAlgn="base" hangingPunct="1">
        <a:lnSpc>
          <a:spcPct val="84000"/>
        </a:lnSpc>
        <a:spcBef>
          <a:spcPct val="0"/>
        </a:spcBef>
        <a:spcAft>
          <a:spcPct val="0"/>
        </a:spcAft>
        <a:defRPr sz="2300" b="1">
          <a:solidFill>
            <a:schemeClr val="tx1"/>
          </a:solidFill>
          <a:latin typeface="Calibri" pitchFamily="34" charset="0"/>
        </a:defRPr>
      </a:lvl9pPr>
    </p:titleStyle>
    <p:bodyStyle>
      <a:lvl1pPr marL="342900" indent="-342900" algn="l" rtl="0" eaLnBrk="1" fontAlgn="base" hangingPunct="1">
        <a:spcBef>
          <a:spcPts val="475"/>
        </a:spcBef>
        <a:spcAft>
          <a:spcPct val="0"/>
        </a:spcAft>
        <a:buFont typeface="Arial" pitchFamily="34" charset="0"/>
        <a:defRPr sz="2000" b="1" kern="1200">
          <a:solidFill>
            <a:schemeClr val="tx1"/>
          </a:solidFill>
          <a:latin typeface="Calibri" pitchFamily="34" charset="0"/>
          <a:ea typeface="+mn-ea"/>
          <a:cs typeface="Calibri" pitchFamily="34" charset="0"/>
        </a:defRPr>
      </a:lvl1pPr>
      <a:lvl2pPr marL="742950" indent="-285750" algn="l" rtl="0" eaLnBrk="1" fontAlgn="base" hangingPunct="1">
        <a:spcBef>
          <a:spcPct val="0"/>
        </a:spcBef>
        <a:spcAft>
          <a:spcPct val="0"/>
        </a:spcAft>
        <a:buClr>
          <a:srgbClr val="8C001E"/>
        </a:buClr>
        <a:buSzPct val="100000"/>
        <a:buFont typeface="Wingdings" pitchFamily="2" charset="2"/>
        <a:defRPr sz="2000" kern="1200">
          <a:solidFill>
            <a:schemeClr val="tx1"/>
          </a:solidFill>
          <a:latin typeface="Calibri" pitchFamily="34" charset="0"/>
          <a:ea typeface="+mn-ea"/>
          <a:cs typeface="Calibri" pitchFamily="34" charset="0"/>
        </a:defRPr>
      </a:lvl2pPr>
      <a:lvl3pPr marL="165100" indent="-165100" algn="l" rtl="0" eaLnBrk="1" fontAlgn="base" hangingPunct="1">
        <a:spcBef>
          <a:spcPct val="0"/>
        </a:spcBef>
        <a:spcAft>
          <a:spcPts val="475"/>
        </a:spcAft>
        <a:buClr>
          <a:srgbClr val="8C001E"/>
        </a:buClr>
        <a:buSzPct val="100000"/>
        <a:buFont typeface="Wingdings" pitchFamily="2" charset="2"/>
        <a:buChar char="§"/>
        <a:defRPr sz="2000" kern="1200">
          <a:solidFill>
            <a:schemeClr val="tx1"/>
          </a:solidFill>
          <a:latin typeface="Calibri" pitchFamily="34" charset="0"/>
          <a:ea typeface="+mn-ea"/>
          <a:cs typeface="Calibri" pitchFamily="34" charset="0"/>
        </a:defRPr>
      </a:lvl3pPr>
      <a:lvl4pPr marL="323850" indent="-157163" algn="l" rtl="0" eaLnBrk="1" fontAlgn="base" hangingPunct="1">
        <a:spcBef>
          <a:spcPct val="0"/>
        </a:spcBef>
        <a:spcAft>
          <a:spcPts val="425"/>
        </a:spcAft>
        <a:buClr>
          <a:srgbClr val="8C001E"/>
        </a:buClr>
        <a:buSzPct val="100000"/>
        <a:buFont typeface="Wingdings" pitchFamily="2" charset="2"/>
        <a:buChar char="§"/>
        <a:defRPr kern="1200">
          <a:solidFill>
            <a:schemeClr val="tx1"/>
          </a:solidFill>
          <a:latin typeface="Calibri" pitchFamily="34" charset="0"/>
          <a:ea typeface="+mn-ea"/>
          <a:cs typeface="Calibri" pitchFamily="34" charset="0"/>
        </a:defRPr>
      </a:lvl4pPr>
      <a:lvl5pPr marL="474663" indent="-150813" algn="l" rtl="0" eaLnBrk="1" fontAlgn="base" hangingPunct="1">
        <a:spcBef>
          <a:spcPct val="0"/>
        </a:spcBef>
        <a:spcAft>
          <a:spcPts val="375"/>
        </a:spcAft>
        <a:buClr>
          <a:srgbClr val="8C001E"/>
        </a:buClr>
        <a:buSzPct val="100000"/>
        <a:buFont typeface="Wingdings" pitchFamily="2" charset="2"/>
        <a:buChar char="§"/>
        <a:defRPr sz="1600" kern="1200">
          <a:solidFill>
            <a:schemeClr val="tx1"/>
          </a:solidFill>
          <a:latin typeface="Calibri" pitchFamily="34" charset="0"/>
          <a:ea typeface="+mn-ea"/>
          <a:cs typeface="Calibri" pitchFamily="34" charset="0"/>
        </a:defRPr>
      </a:lvl5pPr>
      <a:lvl6pPr marL="619200" indent="-144000" algn="l" defTabSz="914400" rtl="0" eaLnBrk="1" latinLnBrk="0" hangingPunct="1">
        <a:spcBef>
          <a:spcPts val="0"/>
        </a:spcBef>
        <a:spcAft>
          <a:spcPts val="330"/>
        </a:spcAft>
        <a:buClr>
          <a:srgbClr val="8C001E"/>
        </a:buClr>
        <a:buFont typeface="Wingdings" pitchFamily="2" charset="2"/>
        <a:buChar char="§"/>
        <a:defRPr sz="1400" kern="1200">
          <a:solidFill>
            <a:schemeClr val="tx1"/>
          </a:solidFill>
          <a:latin typeface="+mn-lt"/>
          <a:ea typeface="+mn-ea"/>
          <a:cs typeface="+mn-cs"/>
        </a:defRPr>
      </a:lvl6pPr>
      <a:lvl7pPr marL="7560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7pPr>
      <a:lvl8pPr marL="892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8pPr>
      <a:lvl9pPr marL="1036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8" y="85726"/>
            <a:ext cx="9552516" cy="644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fr-FR"/>
              <a:t>Modifiez le style du titre</a:t>
            </a:r>
            <a:endParaRPr lang="de-DE"/>
          </a:p>
        </p:txBody>
      </p:sp>
      <p:sp>
        <p:nvSpPr>
          <p:cNvPr id="3" name="Text Placeholder 2"/>
          <p:cNvSpPr>
            <a:spLocks noGrp="1"/>
          </p:cNvSpPr>
          <p:nvPr>
            <p:ph type="body" idx="1"/>
          </p:nvPr>
        </p:nvSpPr>
        <p:spPr>
          <a:xfrm>
            <a:off x="383118" y="1000125"/>
            <a:ext cx="11425767" cy="5570538"/>
          </a:xfrm>
          <a:prstGeom prst="rect">
            <a:avLst/>
          </a:prstGeom>
        </p:spPr>
        <p:txBody>
          <a:bodyPr vert="horz" lIns="0" tIns="0" rIns="0" bIns="0" rtlCol="0">
            <a:noAutofit/>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de-DE" noProof="0" dirty="0"/>
          </a:p>
        </p:txBody>
      </p:sp>
      <p:sp>
        <p:nvSpPr>
          <p:cNvPr id="4" name="Date Placeholder 3"/>
          <p:cNvSpPr>
            <a:spLocks noGrp="1"/>
          </p:cNvSpPr>
          <p:nvPr>
            <p:ph type="dt" sz="half" idx="2"/>
          </p:nvPr>
        </p:nvSpPr>
        <p:spPr>
          <a:xfrm>
            <a:off x="7296151" y="6653214"/>
            <a:ext cx="768349" cy="160337"/>
          </a:xfrm>
          <a:prstGeom prst="rect">
            <a:avLst/>
          </a:prstGeom>
        </p:spPr>
        <p:txBody>
          <a:bodyPr vert="horz" lIns="0" tIns="0" rIns="0" bIns="0" rtlCol="0" anchor="t" anchorCtr="0"/>
          <a:lstStyle>
            <a:lvl1pPr algn="l" fontAlgn="auto">
              <a:spcBef>
                <a:spcPts val="0"/>
              </a:spcBef>
              <a:spcAft>
                <a:spcPts val="0"/>
              </a:spcAft>
              <a:defRPr sz="800">
                <a:solidFill>
                  <a:schemeClr val="bg1"/>
                </a:solidFill>
                <a:latin typeface="Calibri" pitchFamily="34" charset="0"/>
                <a:cs typeface="Calibri" pitchFamily="34" charset="0"/>
              </a:defRPr>
            </a:lvl1pPr>
          </a:lstStyle>
          <a:p>
            <a:fld id="{D28D38A4-4C7F-44F9-8D55-0471A0CB86C2}" type="datetime1">
              <a:rPr lang="fr-FR" smtClean="0"/>
              <a:t>13/07/2022</a:t>
            </a:fld>
            <a:endParaRPr lang="fr-FR"/>
          </a:p>
        </p:txBody>
      </p:sp>
      <p:sp>
        <p:nvSpPr>
          <p:cNvPr id="5" name="Footer Placeholder 4"/>
          <p:cNvSpPr>
            <a:spLocks noGrp="1"/>
          </p:cNvSpPr>
          <p:nvPr>
            <p:ph type="ftr" sz="quarter" idx="3"/>
          </p:nvPr>
        </p:nvSpPr>
        <p:spPr>
          <a:xfrm>
            <a:off x="383118" y="6653214"/>
            <a:ext cx="6864349" cy="160337"/>
          </a:xfrm>
          <a:prstGeom prst="rect">
            <a:avLst/>
          </a:prstGeom>
        </p:spPr>
        <p:txBody>
          <a:bodyPr vert="horz" lIns="0" tIns="0" rIns="0" bIns="0" rtlCol="0" anchor="t" anchorCtr="0"/>
          <a:lstStyle>
            <a:lvl1pPr algn="l" fontAlgn="auto">
              <a:spcBef>
                <a:spcPts val="0"/>
              </a:spcBef>
              <a:spcAft>
                <a:spcPts val="0"/>
              </a:spcAft>
              <a:defRPr sz="800" cap="all" baseline="0">
                <a:solidFill>
                  <a:srgbClr val="A5AFB4"/>
                </a:solidFill>
                <a:latin typeface="Calibri" pitchFamily="34" charset="0"/>
                <a:cs typeface="Calibri" pitchFamily="34" charset="0"/>
              </a:defRPr>
            </a:lvl1pPr>
          </a:lstStyle>
          <a:p>
            <a:endParaRPr lang="fr-FR"/>
          </a:p>
        </p:txBody>
      </p:sp>
      <p:sp>
        <p:nvSpPr>
          <p:cNvPr id="6" name="Slide Number Placeholder 5"/>
          <p:cNvSpPr>
            <a:spLocks noGrp="1"/>
          </p:cNvSpPr>
          <p:nvPr>
            <p:ph type="sldNum" sz="quarter" idx="4"/>
          </p:nvPr>
        </p:nvSpPr>
        <p:spPr>
          <a:xfrm>
            <a:off x="11328401" y="6653214"/>
            <a:ext cx="480484" cy="160337"/>
          </a:xfrm>
          <a:prstGeom prst="rect">
            <a:avLst/>
          </a:prstGeom>
        </p:spPr>
        <p:txBody>
          <a:bodyPr vert="horz" lIns="0" tIns="0" rIns="0" bIns="0" rtlCol="0" anchor="t" anchorCtr="0"/>
          <a:lstStyle>
            <a:lvl1pPr algn="r" fontAlgn="auto">
              <a:spcBef>
                <a:spcPts val="0"/>
              </a:spcBef>
              <a:spcAft>
                <a:spcPts val="0"/>
              </a:spcAft>
              <a:defRPr sz="800">
                <a:solidFill>
                  <a:schemeClr val="tx1"/>
                </a:solidFill>
                <a:latin typeface="Calibri" pitchFamily="34" charset="0"/>
                <a:cs typeface="Calibri" pitchFamily="34" charset="0"/>
              </a:defRPr>
            </a:lvl1pPr>
          </a:lstStyle>
          <a:p>
            <a:fld id="{0A417A42-B026-4298-8A0A-605C3B9E5F89}" type="slidenum">
              <a:rPr lang="fr-FR" smtClean="0"/>
              <a:t>‹#›</a:t>
            </a:fld>
            <a:endParaRPr lang="fr-FR"/>
          </a:p>
        </p:txBody>
      </p:sp>
      <p:cxnSp>
        <p:nvCxnSpPr>
          <p:cNvPr id="10" name="Straight Connector 9"/>
          <p:cNvCxnSpPr/>
          <p:nvPr/>
        </p:nvCxnSpPr>
        <p:spPr>
          <a:xfrm>
            <a:off x="0" y="846138"/>
            <a:ext cx="12192000" cy="0"/>
          </a:xfrm>
          <a:prstGeom prst="line">
            <a:avLst/>
          </a:prstGeom>
          <a:ln w="35560">
            <a:solidFill>
              <a:srgbClr val="A5AFB4"/>
            </a:solidFill>
          </a:ln>
        </p:spPr>
        <p:style>
          <a:lnRef idx="1">
            <a:schemeClr val="accent1"/>
          </a:lnRef>
          <a:fillRef idx="0">
            <a:schemeClr val="accent1"/>
          </a:fillRef>
          <a:effectRef idx="0">
            <a:schemeClr val="accent1"/>
          </a:effectRef>
          <a:fontRef idx="minor">
            <a:schemeClr val="tx1"/>
          </a:fontRef>
        </p:style>
      </p:cxnSp>
      <p:pic>
        <p:nvPicPr>
          <p:cNvPr id="12" name="Image 11" descr="C:\Users\karim\AppData\Local\Microsoft\Windows\Temporary Internet Files\Content.Word\logo_Alliance.jpg"/>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310284" y="69056"/>
            <a:ext cx="1498600" cy="689771"/>
          </a:xfrm>
          <a:prstGeom prst="rect">
            <a:avLst/>
          </a:prstGeom>
          <a:noFill/>
          <a:ln>
            <a:noFill/>
          </a:ln>
        </p:spPr>
      </p:pic>
    </p:spTree>
    <p:extLst>
      <p:ext uri="{BB962C8B-B14F-4D97-AF65-F5344CB8AC3E}">
        <p14:creationId xmlns:p14="http://schemas.microsoft.com/office/powerpoint/2010/main" val="36452450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hf hdr="0" ftr="0" dt="0"/>
  <p:txStyles>
    <p:titleStyle>
      <a:lvl1pPr algn="l" rtl="0" eaLnBrk="1" fontAlgn="base" hangingPunct="1">
        <a:lnSpc>
          <a:spcPct val="84000"/>
        </a:lnSpc>
        <a:spcBef>
          <a:spcPct val="0"/>
        </a:spcBef>
        <a:spcAft>
          <a:spcPct val="0"/>
        </a:spcAft>
        <a:defRPr sz="2300" b="1" kern="1200">
          <a:solidFill>
            <a:schemeClr val="tx1"/>
          </a:solidFill>
          <a:latin typeface="+mj-lt"/>
          <a:ea typeface="+mj-ea"/>
          <a:cs typeface="+mj-cs"/>
        </a:defRPr>
      </a:lvl1pPr>
      <a:lvl2pPr algn="l" rtl="0" eaLnBrk="1" fontAlgn="base" hangingPunct="1">
        <a:lnSpc>
          <a:spcPct val="84000"/>
        </a:lnSpc>
        <a:spcBef>
          <a:spcPct val="0"/>
        </a:spcBef>
        <a:spcAft>
          <a:spcPct val="0"/>
        </a:spcAft>
        <a:defRPr sz="2300" b="1">
          <a:solidFill>
            <a:schemeClr val="tx1"/>
          </a:solidFill>
          <a:latin typeface="Calibri" pitchFamily="34" charset="0"/>
        </a:defRPr>
      </a:lvl2pPr>
      <a:lvl3pPr algn="l" rtl="0" eaLnBrk="1" fontAlgn="base" hangingPunct="1">
        <a:lnSpc>
          <a:spcPct val="84000"/>
        </a:lnSpc>
        <a:spcBef>
          <a:spcPct val="0"/>
        </a:spcBef>
        <a:spcAft>
          <a:spcPct val="0"/>
        </a:spcAft>
        <a:defRPr sz="2300" b="1">
          <a:solidFill>
            <a:schemeClr val="tx1"/>
          </a:solidFill>
          <a:latin typeface="Calibri" pitchFamily="34" charset="0"/>
        </a:defRPr>
      </a:lvl3pPr>
      <a:lvl4pPr algn="l" rtl="0" eaLnBrk="1" fontAlgn="base" hangingPunct="1">
        <a:lnSpc>
          <a:spcPct val="84000"/>
        </a:lnSpc>
        <a:spcBef>
          <a:spcPct val="0"/>
        </a:spcBef>
        <a:spcAft>
          <a:spcPct val="0"/>
        </a:spcAft>
        <a:defRPr sz="2300" b="1">
          <a:solidFill>
            <a:schemeClr val="tx1"/>
          </a:solidFill>
          <a:latin typeface="Calibri" pitchFamily="34" charset="0"/>
        </a:defRPr>
      </a:lvl4pPr>
      <a:lvl5pPr algn="l" rtl="0" eaLnBrk="1" fontAlgn="base" hangingPunct="1">
        <a:lnSpc>
          <a:spcPct val="84000"/>
        </a:lnSpc>
        <a:spcBef>
          <a:spcPct val="0"/>
        </a:spcBef>
        <a:spcAft>
          <a:spcPct val="0"/>
        </a:spcAft>
        <a:defRPr sz="2300" b="1">
          <a:solidFill>
            <a:schemeClr val="tx1"/>
          </a:solidFill>
          <a:latin typeface="Calibri" pitchFamily="34" charset="0"/>
        </a:defRPr>
      </a:lvl5pPr>
      <a:lvl6pPr marL="457200" algn="l" rtl="0" eaLnBrk="1" fontAlgn="base" hangingPunct="1">
        <a:lnSpc>
          <a:spcPct val="84000"/>
        </a:lnSpc>
        <a:spcBef>
          <a:spcPct val="0"/>
        </a:spcBef>
        <a:spcAft>
          <a:spcPct val="0"/>
        </a:spcAft>
        <a:defRPr sz="2300" b="1">
          <a:solidFill>
            <a:schemeClr val="tx1"/>
          </a:solidFill>
          <a:latin typeface="Calibri" pitchFamily="34" charset="0"/>
        </a:defRPr>
      </a:lvl6pPr>
      <a:lvl7pPr marL="914400" algn="l" rtl="0" eaLnBrk="1" fontAlgn="base" hangingPunct="1">
        <a:lnSpc>
          <a:spcPct val="84000"/>
        </a:lnSpc>
        <a:spcBef>
          <a:spcPct val="0"/>
        </a:spcBef>
        <a:spcAft>
          <a:spcPct val="0"/>
        </a:spcAft>
        <a:defRPr sz="2300" b="1">
          <a:solidFill>
            <a:schemeClr val="tx1"/>
          </a:solidFill>
          <a:latin typeface="Calibri" pitchFamily="34" charset="0"/>
        </a:defRPr>
      </a:lvl7pPr>
      <a:lvl8pPr marL="1371600" algn="l" rtl="0" eaLnBrk="1" fontAlgn="base" hangingPunct="1">
        <a:lnSpc>
          <a:spcPct val="84000"/>
        </a:lnSpc>
        <a:spcBef>
          <a:spcPct val="0"/>
        </a:spcBef>
        <a:spcAft>
          <a:spcPct val="0"/>
        </a:spcAft>
        <a:defRPr sz="2300" b="1">
          <a:solidFill>
            <a:schemeClr val="tx1"/>
          </a:solidFill>
          <a:latin typeface="Calibri" pitchFamily="34" charset="0"/>
        </a:defRPr>
      </a:lvl8pPr>
      <a:lvl9pPr marL="1828800" algn="l" rtl="0" eaLnBrk="1" fontAlgn="base" hangingPunct="1">
        <a:lnSpc>
          <a:spcPct val="84000"/>
        </a:lnSpc>
        <a:spcBef>
          <a:spcPct val="0"/>
        </a:spcBef>
        <a:spcAft>
          <a:spcPct val="0"/>
        </a:spcAft>
        <a:defRPr sz="2300" b="1">
          <a:solidFill>
            <a:schemeClr val="tx1"/>
          </a:solidFill>
          <a:latin typeface="Calibri" pitchFamily="34" charset="0"/>
        </a:defRPr>
      </a:lvl9pPr>
    </p:titleStyle>
    <p:bodyStyle>
      <a:lvl1pPr marL="342900" indent="-342900" algn="l" rtl="0" eaLnBrk="1" fontAlgn="base" hangingPunct="1">
        <a:spcBef>
          <a:spcPts val="475"/>
        </a:spcBef>
        <a:spcAft>
          <a:spcPct val="0"/>
        </a:spcAft>
        <a:buFont typeface="Arial" pitchFamily="34" charset="0"/>
        <a:defRPr sz="2000" b="1" kern="1200">
          <a:solidFill>
            <a:schemeClr val="tx1"/>
          </a:solidFill>
          <a:latin typeface="Calibri" pitchFamily="34" charset="0"/>
          <a:ea typeface="+mn-ea"/>
          <a:cs typeface="Calibri" pitchFamily="34" charset="0"/>
        </a:defRPr>
      </a:lvl1pPr>
      <a:lvl2pPr marL="742950" indent="-285750" algn="l" rtl="0" eaLnBrk="1" fontAlgn="base" hangingPunct="1">
        <a:spcBef>
          <a:spcPct val="0"/>
        </a:spcBef>
        <a:spcAft>
          <a:spcPct val="0"/>
        </a:spcAft>
        <a:buClr>
          <a:srgbClr val="8C001E"/>
        </a:buClr>
        <a:buSzPct val="100000"/>
        <a:buFont typeface="Wingdings" pitchFamily="2" charset="2"/>
        <a:defRPr sz="2000" kern="1200">
          <a:solidFill>
            <a:schemeClr val="tx1"/>
          </a:solidFill>
          <a:latin typeface="Calibri" pitchFamily="34" charset="0"/>
          <a:ea typeface="+mn-ea"/>
          <a:cs typeface="Calibri" pitchFamily="34" charset="0"/>
        </a:defRPr>
      </a:lvl2pPr>
      <a:lvl3pPr marL="165100" indent="-165100" algn="l" rtl="0" eaLnBrk="1" fontAlgn="base" hangingPunct="1">
        <a:spcBef>
          <a:spcPct val="0"/>
        </a:spcBef>
        <a:spcAft>
          <a:spcPts val="475"/>
        </a:spcAft>
        <a:buClr>
          <a:srgbClr val="8C001E"/>
        </a:buClr>
        <a:buSzPct val="100000"/>
        <a:buFont typeface="Wingdings" pitchFamily="2" charset="2"/>
        <a:buChar char="§"/>
        <a:defRPr sz="2000" kern="1200">
          <a:solidFill>
            <a:schemeClr val="tx1"/>
          </a:solidFill>
          <a:latin typeface="Calibri" pitchFamily="34" charset="0"/>
          <a:ea typeface="+mn-ea"/>
          <a:cs typeface="Calibri" pitchFamily="34" charset="0"/>
        </a:defRPr>
      </a:lvl3pPr>
      <a:lvl4pPr marL="323850" indent="-157163" algn="l" rtl="0" eaLnBrk="1" fontAlgn="base" hangingPunct="1">
        <a:spcBef>
          <a:spcPct val="0"/>
        </a:spcBef>
        <a:spcAft>
          <a:spcPts val="425"/>
        </a:spcAft>
        <a:buClr>
          <a:srgbClr val="8C001E"/>
        </a:buClr>
        <a:buSzPct val="100000"/>
        <a:buFont typeface="Wingdings" pitchFamily="2" charset="2"/>
        <a:buChar char="§"/>
        <a:defRPr kern="1200">
          <a:solidFill>
            <a:schemeClr val="tx1"/>
          </a:solidFill>
          <a:latin typeface="Calibri" pitchFamily="34" charset="0"/>
          <a:ea typeface="+mn-ea"/>
          <a:cs typeface="Calibri" pitchFamily="34" charset="0"/>
        </a:defRPr>
      </a:lvl4pPr>
      <a:lvl5pPr marL="474663" indent="-150813" algn="l" rtl="0" eaLnBrk="1" fontAlgn="base" hangingPunct="1">
        <a:spcBef>
          <a:spcPct val="0"/>
        </a:spcBef>
        <a:spcAft>
          <a:spcPts val="375"/>
        </a:spcAft>
        <a:buClr>
          <a:srgbClr val="8C001E"/>
        </a:buClr>
        <a:buSzPct val="100000"/>
        <a:buFont typeface="Wingdings" pitchFamily="2" charset="2"/>
        <a:buChar char="§"/>
        <a:defRPr sz="1600" kern="1200">
          <a:solidFill>
            <a:schemeClr val="tx1"/>
          </a:solidFill>
          <a:latin typeface="Calibri" pitchFamily="34" charset="0"/>
          <a:ea typeface="+mn-ea"/>
          <a:cs typeface="Calibri" pitchFamily="34" charset="0"/>
        </a:defRPr>
      </a:lvl5pPr>
      <a:lvl6pPr marL="619200" indent="-144000" algn="l" defTabSz="914400" rtl="0" eaLnBrk="1" latinLnBrk="0" hangingPunct="1">
        <a:spcBef>
          <a:spcPts val="0"/>
        </a:spcBef>
        <a:spcAft>
          <a:spcPts val="330"/>
        </a:spcAft>
        <a:buClr>
          <a:srgbClr val="8C001E"/>
        </a:buClr>
        <a:buFont typeface="Wingdings" pitchFamily="2" charset="2"/>
        <a:buChar char="§"/>
        <a:defRPr sz="1400" kern="1200">
          <a:solidFill>
            <a:schemeClr val="tx1"/>
          </a:solidFill>
          <a:latin typeface="+mn-lt"/>
          <a:ea typeface="+mn-ea"/>
          <a:cs typeface="+mn-cs"/>
        </a:defRPr>
      </a:lvl6pPr>
      <a:lvl7pPr marL="7560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7pPr>
      <a:lvl8pPr marL="892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8pPr>
      <a:lvl9pPr marL="1036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2BB25F-F7DC-453F-B73A-B5C02EF12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185B79-7704-48BB-9A35-8B2BC2FC1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5E721C-0414-45AB-8FEF-9631FB185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D8E29-5A58-4430-870B-0E24E682DA16}" type="datetimeFigureOut">
              <a:rPr lang="fr-FR" smtClean="0"/>
              <a:t>13/07/2022</a:t>
            </a:fld>
            <a:endParaRPr lang="fr-FR"/>
          </a:p>
        </p:txBody>
      </p:sp>
      <p:sp>
        <p:nvSpPr>
          <p:cNvPr id="5" name="Espace réservé du pied de page 4">
            <a:extLst>
              <a:ext uri="{FF2B5EF4-FFF2-40B4-BE49-F238E27FC236}">
                <a16:creationId xmlns:a16="http://schemas.microsoft.com/office/drawing/2014/main" id="{BCFE98B0-BD19-4D96-8672-DAA58621F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1372A35-554D-4ADC-B024-D10AF1081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C0433-5460-4DA3-9F64-6EE17F757CE4}" type="slidenum">
              <a:rPr lang="fr-FR" smtClean="0"/>
              <a:t>‹#›</a:t>
            </a:fld>
            <a:endParaRPr lang="fr-FR"/>
          </a:p>
        </p:txBody>
      </p:sp>
    </p:spTree>
    <p:extLst>
      <p:ext uri="{BB962C8B-B14F-4D97-AF65-F5344CB8AC3E}">
        <p14:creationId xmlns:p14="http://schemas.microsoft.com/office/powerpoint/2010/main" val="22377750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image" Target="../media/image8.jpeg"/><Relationship Id="rId1" Type="http://schemas.openxmlformats.org/officeDocument/2006/relationships/slideLayout" Target="../slideLayouts/slideLayout1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19.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19.xml"/><Relationship Id="rId1" Type="http://schemas.openxmlformats.org/officeDocument/2006/relationships/themeOverride" Target="../theme/themeOverride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2">
            <a:extLst>
              <a:ext uri="{FF2B5EF4-FFF2-40B4-BE49-F238E27FC236}">
                <a16:creationId xmlns:a16="http://schemas.microsoft.com/office/drawing/2014/main" id="{9AE99C53-2139-4212-9A66-FED09A20481E}"/>
              </a:ext>
            </a:extLst>
          </p:cNvPr>
          <p:cNvSpPr>
            <a:spLocks noGrp="1"/>
          </p:cNvSpPr>
          <p:nvPr>
            <p:ph type="ctrTitle"/>
          </p:nvPr>
        </p:nvSpPr>
        <p:spPr>
          <a:xfrm>
            <a:off x="508518" y="494523"/>
            <a:ext cx="11174963" cy="1855289"/>
          </a:xfrm>
        </p:spPr>
        <p:txBody>
          <a:bodyPr>
            <a:noAutofit/>
          </a:bodyPr>
          <a:lstStyle/>
          <a:p>
            <a:pPr algn="ctr"/>
            <a:r>
              <a:rPr lang="fr-FR" sz="3200" b="1" dirty="0">
                <a:solidFill>
                  <a:srgbClr val="002060"/>
                </a:solidFill>
                <a:latin typeface="Calibri" pitchFamily="34" charset="0"/>
                <a:cs typeface="Calibri" pitchFamily="34" charset="0"/>
              </a:rPr>
              <a:t>Présentation de la refonte </a:t>
            </a:r>
            <a:br>
              <a:rPr lang="fr-FR" sz="3200" b="1" dirty="0">
                <a:solidFill>
                  <a:srgbClr val="002060"/>
                </a:solidFill>
                <a:latin typeface="Calibri" pitchFamily="34" charset="0"/>
                <a:cs typeface="Calibri" pitchFamily="34" charset="0"/>
              </a:rPr>
            </a:br>
            <a:r>
              <a:rPr lang="fr-FR" sz="3200" b="1" dirty="0">
                <a:solidFill>
                  <a:srgbClr val="002060"/>
                </a:solidFill>
                <a:latin typeface="Calibri" pitchFamily="34" charset="0"/>
                <a:cs typeface="Calibri" pitchFamily="34" charset="0"/>
              </a:rPr>
              <a:t>de la solution de carte pétrolière AGILIS</a:t>
            </a:r>
          </a:p>
        </p:txBody>
      </p:sp>
      <p:pic>
        <p:nvPicPr>
          <p:cNvPr id="6" name="Image 5">
            <a:extLst>
              <a:ext uri="{FF2B5EF4-FFF2-40B4-BE49-F238E27FC236}">
                <a16:creationId xmlns:a16="http://schemas.microsoft.com/office/drawing/2014/main" id="{AF789151-1CED-434D-8F60-1123CECDB953}"/>
              </a:ext>
            </a:extLst>
          </p:cNvPr>
          <p:cNvPicPr/>
          <p:nvPr/>
        </p:nvPicPr>
        <p:blipFill>
          <a:blip r:embed="rId2">
            <a:extLst>
              <a:ext uri="{28A0092B-C50C-407E-A947-70E740481C1C}">
                <a14:useLocalDpi xmlns:a14="http://schemas.microsoft.com/office/drawing/2010/main" val="0"/>
              </a:ext>
            </a:extLst>
          </a:blip>
          <a:stretch>
            <a:fillRect/>
          </a:stretch>
        </p:blipFill>
        <p:spPr>
          <a:xfrm>
            <a:off x="4563042" y="3084364"/>
            <a:ext cx="2407444" cy="2138524"/>
          </a:xfrm>
          <a:prstGeom prst="rect">
            <a:avLst/>
          </a:prstGeom>
        </p:spPr>
      </p:pic>
    </p:spTree>
    <p:extLst>
      <p:ext uri="{BB962C8B-B14F-4D97-AF65-F5344CB8AC3E}">
        <p14:creationId xmlns:p14="http://schemas.microsoft.com/office/powerpoint/2010/main" val="362285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3118" y="85726"/>
            <a:ext cx="9552516" cy="644525"/>
          </a:xfrm>
        </p:spPr>
        <p:txBody>
          <a:bodyPr wrap="square" anchor="b">
            <a:normAutofit/>
          </a:bodyPr>
          <a:lstStyle/>
          <a:p>
            <a:r>
              <a:rPr lang="fr-FR" dirty="0"/>
              <a:t>Améliorer la performance de l’application</a:t>
            </a:r>
          </a:p>
        </p:txBody>
      </p:sp>
      <p:sp>
        <p:nvSpPr>
          <p:cNvPr id="4" name="Espace réservé du numéro de diapositive 3"/>
          <p:cNvSpPr>
            <a:spLocks noGrp="1"/>
          </p:cNvSpPr>
          <p:nvPr>
            <p:ph type="sldNum" sz="quarter" idx="12"/>
          </p:nvPr>
        </p:nvSpPr>
        <p:spPr>
          <a:xfrm>
            <a:off x="11328401" y="6653214"/>
            <a:ext cx="480484" cy="160337"/>
          </a:xfrm>
        </p:spPr>
        <p:txBody>
          <a:bodyPr anchor="t">
            <a:normAutofit/>
          </a:bodyPr>
          <a:lstStyle/>
          <a:p>
            <a:pPr>
              <a:spcAft>
                <a:spcPts val="600"/>
              </a:spcAft>
            </a:pPr>
            <a:fld id="{0A417A42-B026-4298-8A0A-605C3B9E5F89}" type="slidenum">
              <a:rPr lang="fr-FR" smtClean="0"/>
              <a:pPr>
                <a:spcAft>
                  <a:spcPts val="600"/>
                </a:spcAft>
              </a:pPr>
              <a:t>10</a:t>
            </a:fld>
            <a:endParaRPr lang="fr-FR"/>
          </a:p>
        </p:txBody>
      </p:sp>
      <p:graphicFrame>
        <p:nvGraphicFramePr>
          <p:cNvPr id="6" name="Espace réservé du contenu 2">
            <a:extLst>
              <a:ext uri="{FF2B5EF4-FFF2-40B4-BE49-F238E27FC236}">
                <a16:creationId xmlns:a16="http://schemas.microsoft.com/office/drawing/2014/main" id="{F91196BB-037E-481A-BB36-17FF150945A8}"/>
              </a:ext>
            </a:extLst>
          </p:cNvPr>
          <p:cNvGraphicFramePr>
            <a:graphicFrameLocks noGrp="1"/>
          </p:cNvGraphicFramePr>
          <p:nvPr>
            <p:ph idx="1"/>
            <p:extLst>
              <p:ext uri="{D42A27DB-BD31-4B8C-83A1-F6EECF244321}">
                <p14:modId xmlns:p14="http://schemas.microsoft.com/office/powerpoint/2010/main" val="1769532994"/>
              </p:ext>
            </p:extLst>
          </p:nvPr>
        </p:nvGraphicFramePr>
        <p:xfrm>
          <a:off x="383118" y="1000125"/>
          <a:ext cx="11425767"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7156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Plateforme AT-OIL</a:t>
            </a:r>
          </a:p>
        </p:txBody>
      </p:sp>
      <p:sp>
        <p:nvSpPr>
          <p:cNvPr id="3" name="Espace réservé du contenu 2"/>
          <p:cNvSpPr>
            <a:spLocks noGrp="1"/>
          </p:cNvSpPr>
          <p:nvPr>
            <p:ph idx="1"/>
          </p:nvPr>
        </p:nvSpPr>
        <p:spPr>
          <a:xfrm>
            <a:off x="383118" y="1000125"/>
            <a:ext cx="11382783" cy="5671263"/>
          </a:xfrm>
        </p:spPr>
        <p:txBody>
          <a:bodyPr/>
          <a:lstStyle/>
          <a:p>
            <a:pPr marL="0" lvl="1" indent="0">
              <a:lnSpc>
                <a:spcPct val="150000"/>
              </a:lnSpc>
              <a:spcBef>
                <a:spcPts val="475"/>
              </a:spcBef>
              <a:buClr>
                <a:srgbClr val="002060"/>
              </a:buClr>
            </a:pPr>
            <a:r>
              <a:rPr lang="fr-FR" b="0" dirty="0"/>
              <a:t>La </a:t>
            </a:r>
            <a:r>
              <a:rPr lang="fr-FR" dirty="0"/>
              <a:t>plateforme AT-OIL, divisée en trois composants :</a:t>
            </a:r>
          </a:p>
          <a:p>
            <a:pPr marL="342900" lvl="1" indent="-342900">
              <a:lnSpc>
                <a:spcPct val="150000"/>
              </a:lnSpc>
              <a:spcBef>
                <a:spcPts val="475"/>
              </a:spcBef>
              <a:buClr>
                <a:srgbClr val="002060"/>
              </a:buClr>
              <a:buFont typeface="Wingdings" panose="05000000000000000000" pitchFamily="2" charset="2"/>
              <a:buChar char="v"/>
            </a:pPr>
            <a:r>
              <a:rPr lang="fr-FR" dirty="0"/>
              <a:t>La partie Front Office qui contient les différentes applications de la suite logicielle AT-OIL,</a:t>
            </a:r>
          </a:p>
          <a:p>
            <a:pPr marL="342900" lvl="1" indent="-342900">
              <a:lnSpc>
                <a:spcPct val="150000"/>
              </a:lnSpc>
              <a:spcBef>
                <a:spcPts val="475"/>
              </a:spcBef>
              <a:buClr>
                <a:srgbClr val="002060"/>
              </a:buClr>
              <a:buFont typeface="Wingdings" panose="05000000000000000000" pitchFamily="2" charset="2"/>
              <a:buChar char="v"/>
            </a:pPr>
            <a:r>
              <a:rPr lang="fr-FR" dirty="0"/>
              <a:t>Un serveur d’application qui contient les différentes micros services déployés dans notre système,</a:t>
            </a:r>
          </a:p>
          <a:p>
            <a:pPr marL="342900" lvl="1" indent="-342900">
              <a:lnSpc>
                <a:spcPct val="150000"/>
              </a:lnSpc>
              <a:spcBef>
                <a:spcPts val="475"/>
              </a:spcBef>
              <a:buClr>
                <a:srgbClr val="002060"/>
              </a:buClr>
              <a:buFont typeface="Wingdings" panose="05000000000000000000" pitchFamily="2" charset="2"/>
              <a:buChar char="v"/>
            </a:pPr>
            <a:r>
              <a:rPr lang="fr-FR" dirty="0"/>
              <a:t>Un serveur de la base de données PostgreSQL.</a:t>
            </a:r>
          </a:p>
          <a:p>
            <a:endParaRPr lang="fr-FR" dirty="0"/>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11</a:t>
            </a:fld>
            <a:endParaRPr lang="fr-FR"/>
          </a:p>
        </p:txBody>
      </p:sp>
    </p:spTree>
    <p:extLst>
      <p:ext uri="{BB962C8B-B14F-4D97-AF65-F5344CB8AC3E}">
        <p14:creationId xmlns:p14="http://schemas.microsoft.com/office/powerpoint/2010/main" val="3253064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 Technologique</a:t>
            </a:r>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12</a:t>
            </a:fld>
            <a:endParaRPr lang="fr-FR"/>
          </a:p>
        </p:txBody>
      </p:sp>
      <p:graphicFrame>
        <p:nvGraphicFramePr>
          <p:cNvPr id="10" name="Tableau 10">
            <a:extLst>
              <a:ext uri="{FF2B5EF4-FFF2-40B4-BE49-F238E27FC236}">
                <a16:creationId xmlns:a16="http://schemas.microsoft.com/office/drawing/2014/main" id="{02AF5E03-CA5F-4C25-97E8-E31F83525A23}"/>
              </a:ext>
            </a:extLst>
          </p:cNvPr>
          <p:cNvGraphicFramePr>
            <a:graphicFrameLocks noGrp="1"/>
          </p:cNvGraphicFramePr>
          <p:nvPr>
            <p:extLst>
              <p:ext uri="{D42A27DB-BD31-4B8C-83A1-F6EECF244321}">
                <p14:modId xmlns:p14="http://schemas.microsoft.com/office/powerpoint/2010/main" val="2186623431"/>
              </p:ext>
            </p:extLst>
          </p:nvPr>
        </p:nvGraphicFramePr>
        <p:xfrm>
          <a:off x="774440" y="1240969"/>
          <a:ext cx="10954140" cy="4525349"/>
        </p:xfrm>
        <a:graphic>
          <a:graphicData uri="http://schemas.openxmlformats.org/drawingml/2006/table">
            <a:tbl>
              <a:tblPr firstRow="1" bandRow="1">
                <a:tableStyleId>{F5AB1C69-6EDB-4FF4-983F-18BD219EF322}</a:tableStyleId>
              </a:tblPr>
              <a:tblGrid>
                <a:gridCol w="5477070">
                  <a:extLst>
                    <a:ext uri="{9D8B030D-6E8A-4147-A177-3AD203B41FA5}">
                      <a16:colId xmlns:a16="http://schemas.microsoft.com/office/drawing/2014/main" val="1786496397"/>
                    </a:ext>
                  </a:extLst>
                </a:gridCol>
                <a:gridCol w="5477070">
                  <a:extLst>
                    <a:ext uri="{9D8B030D-6E8A-4147-A177-3AD203B41FA5}">
                      <a16:colId xmlns:a16="http://schemas.microsoft.com/office/drawing/2014/main" val="3140263387"/>
                    </a:ext>
                  </a:extLst>
                </a:gridCol>
              </a:tblGrid>
              <a:tr h="721588">
                <a:tc>
                  <a:txBody>
                    <a:bodyPr/>
                    <a:lstStyle/>
                    <a:p>
                      <a:pPr algn="ctr"/>
                      <a:r>
                        <a:rPr lang="fr-FR" dirty="0"/>
                        <a:t>Ancienne Version</a:t>
                      </a:r>
                    </a:p>
                  </a:txBody>
                  <a:tcPr/>
                </a:tc>
                <a:tc>
                  <a:txBody>
                    <a:bodyPr/>
                    <a:lstStyle/>
                    <a:p>
                      <a:pPr algn="ctr"/>
                      <a:r>
                        <a:rPr lang="fr-FR" dirty="0"/>
                        <a:t>Nouvelle version</a:t>
                      </a:r>
                    </a:p>
                  </a:txBody>
                  <a:tcPr/>
                </a:tc>
                <a:extLst>
                  <a:ext uri="{0D108BD9-81ED-4DB2-BD59-A6C34878D82A}">
                    <a16:rowId xmlns:a16="http://schemas.microsoft.com/office/drawing/2014/main" val="1985396994"/>
                  </a:ext>
                </a:extLst>
              </a:tr>
              <a:tr h="3803761">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52394701"/>
                  </a:ext>
                </a:extLst>
              </a:tr>
            </a:tbl>
          </a:graphicData>
        </a:graphic>
      </p:graphicFrame>
      <p:pic>
        <p:nvPicPr>
          <p:cNvPr id="12" name="Image 11">
            <a:extLst>
              <a:ext uri="{FF2B5EF4-FFF2-40B4-BE49-F238E27FC236}">
                <a16:creationId xmlns:a16="http://schemas.microsoft.com/office/drawing/2014/main" id="{83DE64E2-9160-4F67-B1DD-4CFC98F237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2" y="3362767"/>
            <a:ext cx="1543959" cy="864618"/>
          </a:xfrm>
          <a:prstGeom prst="rect">
            <a:avLst/>
          </a:prstGeom>
        </p:spPr>
      </p:pic>
      <p:pic>
        <p:nvPicPr>
          <p:cNvPr id="14" name="Image 13">
            <a:extLst>
              <a:ext uri="{FF2B5EF4-FFF2-40B4-BE49-F238E27FC236}">
                <a16:creationId xmlns:a16="http://schemas.microsoft.com/office/drawing/2014/main" id="{9E93144B-A379-4CE2-A772-011FF394E8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2" y="4438793"/>
            <a:ext cx="1543958" cy="1066268"/>
          </a:xfrm>
          <a:prstGeom prst="rect">
            <a:avLst/>
          </a:prstGeom>
        </p:spPr>
      </p:pic>
      <p:pic>
        <p:nvPicPr>
          <p:cNvPr id="16" name="Image 15">
            <a:extLst>
              <a:ext uri="{FF2B5EF4-FFF2-40B4-BE49-F238E27FC236}">
                <a16:creationId xmlns:a16="http://schemas.microsoft.com/office/drawing/2014/main" id="{5D337834-B407-4202-B129-E9A5C1E07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2" y="2368440"/>
            <a:ext cx="1543959" cy="864617"/>
          </a:xfrm>
          <a:prstGeom prst="rect">
            <a:avLst/>
          </a:prstGeom>
        </p:spPr>
      </p:pic>
      <p:pic>
        <p:nvPicPr>
          <p:cNvPr id="18" name="Image 17">
            <a:extLst>
              <a:ext uri="{FF2B5EF4-FFF2-40B4-BE49-F238E27FC236}">
                <a16:creationId xmlns:a16="http://schemas.microsoft.com/office/drawing/2014/main" id="{E1F6935F-35B3-4C8F-8BE4-B6E12E33E0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4240" y="3362767"/>
            <a:ext cx="1543958" cy="862513"/>
          </a:xfrm>
          <a:prstGeom prst="rect">
            <a:avLst/>
          </a:prstGeom>
        </p:spPr>
      </p:pic>
      <p:pic>
        <p:nvPicPr>
          <p:cNvPr id="20" name="Image 19" descr="Une image contenant texte, ciel, extérieur, signe&#10;&#10;Description générée automatiquement">
            <a:extLst>
              <a:ext uri="{FF2B5EF4-FFF2-40B4-BE49-F238E27FC236}">
                <a16:creationId xmlns:a16="http://schemas.microsoft.com/office/drawing/2014/main" id="{4C6E4D45-B960-4C7E-AE51-CDAF680C07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84150" y="2370544"/>
            <a:ext cx="1564048" cy="862513"/>
          </a:xfrm>
          <a:prstGeom prst="rect">
            <a:avLst/>
          </a:prstGeom>
        </p:spPr>
      </p:pic>
      <p:pic>
        <p:nvPicPr>
          <p:cNvPr id="22" name="Image 21">
            <a:extLst>
              <a:ext uri="{FF2B5EF4-FFF2-40B4-BE49-F238E27FC236}">
                <a16:creationId xmlns:a16="http://schemas.microsoft.com/office/drawing/2014/main" id="{B065EF25-AF09-4C07-A71A-83422C829D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0091" y="4357095"/>
            <a:ext cx="1528106" cy="1147966"/>
          </a:xfrm>
          <a:prstGeom prst="rect">
            <a:avLst/>
          </a:prstGeom>
        </p:spPr>
      </p:pic>
    </p:spTree>
    <p:extLst>
      <p:ext uri="{BB962C8B-B14F-4D97-AF65-F5344CB8AC3E}">
        <p14:creationId xmlns:p14="http://schemas.microsoft.com/office/powerpoint/2010/main" val="40458899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049" y="298579"/>
            <a:ext cx="10515600" cy="477545"/>
          </a:xfrm>
        </p:spPr>
        <p:txBody>
          <a:bodyPr>
            <a:normAutofit/>
          </a:bodyPr>
          <a:lstStyle/>
          <a:p>
            <a:r>
              <a:rPr lang="fr-FR" sz="2800" dirty="0"/>
              <a:t>Comparaison entre deux Architectures Logiciel</a:t>
            </a:r>
          </a:p>
        </p:txBody>
      </p:sp>
      <p:sp>
        <p:nvSpPr>
          <p:cNvPr id="4" name="Espace réservé du numéro de diapositive 3"/>
          <p:cNvSpPr>
            <a:spLocks noGrp="1"/>
          </p:cNvSpPr>
          <p:nvPr>
            <p:ph type="sldNum" sz="quarter" idx="12"/>
          </p:nvPr>
        </p:nvSpPr>
        <p:spPr>
          <a:xfrm>
            <a:off x="8610600" y="6356350"/>
            <a:ext cx="2743200" cy="365125"/>
          </a:xfrm>
        </p:spPr>
        <p:txBody>
          <a:bodyPr>
            <a:normAutofit/>
          </a:bodyPr>
          <a:lstStyle/>
          <a:p>
            <a:pPr>
              <a:spcAft>
                <a:spcPts val="600"/>
              </a:spcAft>
            </a:pPr>
            <a:fld id="{0A417A42-B026-4298-8A0A-605C3B9E5F89}" type="slidenum">
              <a:rPr lang="fr-FR" smtClean="0"/>
              <a:pPr>
                <a:spcAft>
                  <a:spcPts val="600"/>
                </a:spcAft>
              </a:pPr>
              <a:t>13</a:t>
            </a:fld>
            <a:endParaRPr lang="fr-FR"/>
          </a:p>
        </p:txBody>
      </p:sp>
      <p:graphicFrame>
        <p:nvGraphicFramePr>
          <p:cNvPr id="5" name="Tableau 5">
            <a:extLst>
              <a:ext uri="{FF2B5EF4-FFF2-40B4-BE49-F238E27FC236}">
                <a16:creationId xmlns:a16="http://schemas.microsoft.com/office/drawing/2014/main" id="{B25134AD-CF37-40C9-AEC6-67E9E48627FA}"/>
              </a:ext>
            </a:extLst>
          </p:cNvPr>
          <p:cNvGraphicFramePr>
            <a:graphicFrameLocks noGrp="1"/>
          </p:cNvGraphicFramePr>
          <p:nvPr>
            <p:ph idx="1"/>
            <p:extLst>
              <p:ext uri="{D42A27DB-BD31-4B8C-83A1-F6EECF244321}">
                <p14:modId xmlns:p14="http://schemas.microsoft.com/office/powerpoint/2010/main" val="4040514409"/>
              </p:ext>
            </p:extLst>
          </p:nvPr>
        </p:nvGraphicFramePr>
        <p:xfrm>
          <a:off x="793459" y="1001211"/>
          <a:ext cx="10384971" cy="5679671"/>
        </p:xfrm>
        <a:graphic>
          <a:graphicData uri="http://schemas.openxmlformats.org/drawingml/2006/table">
            <a:tbl>
              <a:tblPr firstRow="1" bandRow="1">
                <a:tableStyleId>{F5AB1C69-6EDB-4FF4-983F-18BD219EF322}</a:tableStyleId>
              </a:tblPr>
              <a:tblGrid>
                <a:gridCol w="2050766">
                  <a:extLst>
                    <a:ext uri="{9D8B030D-6E8A-4147-A177-3AD203B41FA5}">
                      <a16:colId xmlns:a16="http://schemas.microsoft.com/office/drawing/2014/main" val="3590485342"/>
                    </a:ext>
                  </a:extLst>
                </a:gridCol>
                <a:gridCol w="4157578">
                  <a:extLst>
                    <a:ext uri="{9D8B030D-6E8A-4147-A177-3AD203B41FA5}">
                      <a16:colId xmlns:a16="http://schemas.microsoft.com/office/drawing/2014/main" val="2431064433"/>
                    </a:ext>
                  </a:extLst>
                </a:gridCol>
                <a:gridCol w="4176627">
                  <a:extLst>
                    <a:ext uri="{9D8B030D-6E8A-4147-A177-3AD203B41FA5}">
                      <a16:colId xmlns:a16="http://schemas.microsoft.com/office/drawing/2014/main" val="307782308"/>
                    </a:ext>
                  </a:extLst>
                </a:gridCol>
              </a:tblGrid>
              <a:tr h="253437">
                <a:tc>
                  <a:txBody>
                    <a:bodyPr/>
                    <a:lstStyle/>
                    <a:p>
                      <a:pPr algn="ctr"/>
                      <a:endParaRPr lang="fr-FR" sz="1600"/>
                    </a:p>
                  </a:txBody>
                  <a:tcPr marL="82204" marR="82204" marT="41102" marB="411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Ancienne</a:t>
                      </a:r>
                    </a:p>
                  </a:txBody>
                  <a:tcPr marL="82204" marR="82204" marT="41102" marB="41102"/>
                </a:tc>
                <a:tc>
                  <a:txBody>
                    <a:bodyPr/>
                    <a:lstStyle/>
                    <a:p>
                      <a:pPr algn="ctr"/>
                      <a:r>
                        <a:rPr lang="fr-FR" sz="1600"/>
                        <a:t>Nouvelle</a:t>
                      </a:r>
                    </a:p>
                  </a:txBody>
                  <a:tcPr marL="82204" marR="82204" marT="41102" marB="41102"/>
                </a:tc>
                <a:extLst>
                  <a:ext uri="{0D108BD9-81ED-4DB2-BD59-A6C34878D82A}">
                    <a16:rowId xmlns:a16="http://schemas.microsoft.com/office/drawing/2014/main" val="2042382605"/>
                  </a:ext>
                </a:extLst>
              </a:tr>
              <a:tr h="56101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Backoffice</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Accessible que dans le réseau local ou depuis l’externe à travers connexion VPN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fr-FR" sz="1200" kern="1200" dirty="0">
                        <a:solidFill>
                          <a:schemeClr val="dk1"/>
                        </a:solidFill>
                        <a:latin typeface="+mn-lt"/>
                        <a:ea typeface="+mn-ea"/>
                        <a:cs typeface="+mn-cs"/>
                      </a:endParaRP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Accessible depuis l’externe par le domaine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Il faut demandé un jeton pour communiquer avec le passerelle</a:t>
                      </a:r>
                    </a:p>
                  </a:txBody>
                  <a:tcPr marL="82204" marR="82204" marT="41102" marB="41102"/>
                </a:tc>
                <a:extLst>
                  <a:ext uri="{0D108BD9-81ED-4DB2-BD59-A6C34878D82A}">
                    <a16:rowId xmlns:a16="http://schemas.microsoft.com/office/drawing/2014/main" val="1767236723"/>
                  </a:ext>
                </a:extLst>
              </a:tr>
              <a:tr h="56101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Portail Client</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Utilise une base de donnée alimenter depuis la base ATOIL par des services de synchronisation de donnée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Utilise ces propres méthodes</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Une base commune pour l’ensemble des applications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Consomme les mêmes méthodes que le backoffice</a:t>
                      </a:r>
                    </a:p>
                  </a:txBody>
                  <a:tcPr marL="82204" marR="82204" marT="41102" marB="41102"/>
                </a:tc>
                <a:extLst>
                  <a:ext uri="{0D108BD9-81ED-4DB2-BD59-A6C34878D82A}">
                    <a16:rowId xmlns:a16="http://schemas.microsoft.com/office/drawing/2014/main" val="2152975782"/>
                  </a:ext>
                </a:extLst>
              </a:tr>
              <a:tr h="137419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Gateway</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Restriction firewall et réseau</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vérifié la validité de jeton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Sécurité des API</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Connectivité protocolaire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Virtualisation des API</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Évolutivité et élasticité des API</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Haute disponibilité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Facilité de gestion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a:solidFill>
                            <a:schemeClr val="dk1"/>
                          </a:solidFill>
                          <a:latin typeface="+mn-lt"/>
                          <a:ea typeface="+mn-ea"/>
                          <a:cs typeface="+mn-cs"/>
                        </a:rPr>
                        <a:t>Simplicité de développement</a:t>
                      </a:r>
                    </a:p>
                  </a:txBody>
                  <a:tcPr marL="82204" marR="82204" marT="41102" marB="41102"/>
                </a:tc>
                <a:extLst>
                  <a:ext uri="{0D108BD9-81ED-4DB2-BD59-A6C34878D82A}">
                    <a16:rowId xmlns:a16="http://schemas.microsoft.com/office/drawing/2014/main" val="3104956652"/>
                  </a:ext>
                </a:extLst>
              </a:tr>
              <a:tr h="137419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Web Service</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SOAP</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Plus lourds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Difficile à maintenir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fr-FR" sz="1200" kern="1200" dirty="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fr-FR" sz="1200" kern="1200" dirty="0">
                        <a:solidFill>
                          <a:schemeClr val="dk1"/>
                        </a:solidFill>
                        <a:latin typeface="+mn-lt"/>
                        <a:ea typeface="+mn-ea"/>
                        <a:cs typeface="+mn-cs"/>
                      </a:endParaRP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WEB API</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dirty="0">
                          <a:solidFill>
                            <a:schemeClr val="dk1"/>
                          </a:solidFill>
                        </a:rPr>
                        <a:t>Hautement maintenable et testable</a:t>
                      </a:r>
                      <a:endParaRPr lang="fr-FR" sz="1200" kern="1200" dirty="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Évolutivité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Résilience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Développement rapide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Mises à niveau faciles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Agilité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Sécurité et conformité</a:t>
                      </a:r>
                    </a:p>
                  </a:txBody>
                  <a:tcPr marL="82204" marR="82204" marT="41102" marB="41102"/>
                </a:tc>
                <a:extLst>
                  <a:ext uri="{0D108BD9-81ED-4DB2-BD59-A6C34878D82A}">
                    <a16:rowId xmlns:a16="http://schemas.microsoft.com/office/drawing/2014/main" val="3144618304"/>
                  </a:ext>
                </a:extLst>
              </a:tr>
              <a:tr h="10014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Base de donnée</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Un seul schéma global pour l’application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Pas de cryptage des colonnes importantes</a:t>
                      </a:r>
                    </a:p>
                  </a:txBody>
                  <a:tcPr marL="82204" marR="82204" marT="41102" marB="41102"/>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Multi schéma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Chaque micro-service à sa propre schéma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Même la gestion des privilège sera gérer par micro-service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200" kern="1200" dirty="0">
                          <a:solidFill>
                            <a:schemeClr val="dk1"/>
                          </a:solidFill>
                          <a:latin typeface="+mn-lt"/>
                          <a:ea typeface="+mn-ea"/>
                          <a:cs typeface="+mn-cs"/>
                        </a:rPr>
                        <a:t>Cryptage des données ou colonnes importantes</a:t>
                      </a:r>
                    </a:p>
                  </a:txBody>
                  <a:tcPr marL="82204" marR="82204" marT="41102" marB="41102"/>
                </a:tc>
                <a:extLst>
                  <a:ext uri="{0D108BD9-81ED-4DB2-BD59-A6C34878D82A}">
                    <a16:rowId xmlns:a16="http://schemas.microsoft.com/office/drawing/2014/main" val="4201292142"/>
                  </a:ext>
                </a:extLst>
              </a:tr>
            </a:tbl>
          </a:graphicData>
        </a:graphic>
      </p:graphicFrame>
    </p:spTree>
    <p:extLst>
      <p:ext uri="{BB962C8B-B14F-4D97-AF65-F5344CB8AC3E}">
        <p14:creationId xmlns:p14="http://schemas.microsoft.com/office/powerpoint/2010/main" val="29215076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 Fonctionnelle</a:t>
            </a:r>
          </a:p>
        </p:txBody>
      </p:sp>
      <p:graphicFrame>
        <p:nvGraphicFramePr>
          <p:cNvPr id="5" name="Tableau 5">
            <a:extLst>
              <a:ext uri="{FF2B5EF4-FFF2-40B4-BE49-F238E27FC236}">
                <a16:creationId xmlns:a16="http://schemas.microsoft.com/office/drawing/2014/main" id="{B25134AD-CF37-40C9-AEC6-67E9E48627FA}"/>
              </a:ext>
            </a:extLst>
          </p:cNvPr>
          <p:cNvGraphicFramePr>
            <a:graphicFrameLocks noGrp="1"/>
          </p:cNvGraphicFramePr>
          <p:nvPr>
            <p:ph idx="1"/>
            <p:extLst>
              <p:ext uri="{D42A27DB-BD31-4B8C-83A1-F6EECF244321}">
                <p14:modId xmlns:p14="http://schemas.microsoft.com/office/powerpoint/2010/main" val="3193851805"/>
              </p:ext>
            </p:extLst>
          </p:nvPr>
        </p:nvGraphicFramePr>
        <p:xfrm>
          <a:off x="382057" y="1811888"/>
          <a:ext cx="11426828" cy="3576320"/>
        </p:xfrm>
        <a:graphic>
          <a:graphicData uri="http://schemas.openxmlformats.org/drawingml/2006/table">
            <a:tbl>
              <a:tblPr firstRow="1" bandRow="1">
                <a:tableStyleId>{F5AB1C69-6EDB-4FF4-983F-18BD219EF322}</a:tableStyleId>
              </a:tblPr>
              <a:tblGrid>
                <a:gridCol w="2276637">
                  <a:extLst>
                    <a:ext uri="{9D8B030D-6E8A-4147-A177-3AD203B41FA5}">
                      <a16:colId xmlns:a16="http://schemas.microsoft.com/office/drawing/2014/main" val="3590485342"/>
                    </a:ext>
                  </a:extLst>
                </a:gridCol>
                <a:gridCol w="4030824">
                  <a:extLst>
                    <a:ext uri="{9D8B030D-6E8A-4147-A177-3AD203B41FA5}">
                      <a16:colId xmlns:a16="http://schemas.microsoft.com/office/drawing/2014/main" val="2431064433"/>
                    </a:ext>
                  </a:extLst>
                </a:gridCol>
                <a:gridCol w="5119367">
                  <a:extLst>
                    <a:ext uri="{9D8B030D-6E8A-4147-A177-3AD203B41FA5}">
                      <a16:colId xmlns:a16="http://schemas.microsoft.com/office/drawing/2014/main" val="307782308"/>
                    </a:ext>
                  </a:extLst>
                </a:gridCol>
              </a:tblGrid>
              <a:tr h="370840">
                <a:tc>
                  <a:txBody>
                    <a:bodyPr/>
                    <a:lstStyle/>
                    <a:p>
                      <a:pPr algn="ct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Ancienne Version</a:t>
                      </a:r>
                    </a:p>
                  </a:txBody>
                  <a:tcPr/>
                </a:tc>
                <a:tc>
                  <a:txBody>
                    <a:bodyPr/>
                    <a:lstStyle/>
                    <a:p>
                      <a:pPr algn="ctr"/>
                      <a:r>
                        <a:rPr lang="fr-FR" dirty="0"/>
                        <a:t>Nouvelle version</a:t>
                      </a:r>
                    </a:p>
                  </a:txBody>
                  <a:tcPr/>
                </a:tc>
                <a:extLst>
                  <a:ext uri="{0D108BD9-81ED-4DB2-BD59-A6C34878D82A}">
                    <a16:rowId xmlns:a16="http://schemas.microsoft.com/office/drawing/2014/main" val="2042382605"/>
                  </a:ext>
                </a:extLst>
              </a:tr>
              <a:tr h="370840">
                <a:tc>
                  <a:txBody>
                    <a:bodyPr/>
                    <a:lstStyle/>
                    <a:p>
                      <a:pPr marL="285750" indent="-285750">
                        <a:buFont typeface="Arial" panose="020B0604020202020204" pitchFamily="34" charset="0"/>
                        <a:buChar char="•"/>
                      </a:pPr>
                      <a:r>
                        <a:rPr lang="fr-FR" dirty="0"/>
                        <a:t>Client</a:t>
                      </a:r>
                    </a:p>
                  </a:txBody>
                  <a:tcPr/>
                </a:tc>
                <a:tc>
                  <a:txBody>
                    <a:bodyPr/>
                    <a:lstStyle/>
                    <a:p>
                      <a:pPr marL="285750" indent="-285750">
                        <a:buFont typeface="Wingdings" panose="05000000000000000000" pitchFamily="2" charset="2"/>
                        <a:buChar char="v"/>
                      </a:pPr>
                      <a:r>
                        <a:rPr lang="fr-FR" dirty="0"/>
                        <a:t>Un seul niveau </a:t>
                      </a:r>
                      <a:r>
                        <a:rPr lang="fr-FR" sz="1800" b="0" i="0" kern="1200" dirty="0">
                          <a:solidFill>
                            <a:schemeClr val="dk1"/>
                          </a:solidFill>
                          <a:effectLst/>
                          <a:latin typeface="+mn-lt"/>
                          <a:ea typeface="+mn-ea"/>
                          <a:cs typeface="+mn-cs"/>
                        </a:rPr>
                        <a:t>hiérarchique</a:t>
                      </a:r>
                      <a:endParaRPr lang="fr-FR"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dirty="0"/>
                        <a:t>Trois </a:t>
                      </a:r>
                      <a:r>
                        <a:rPr lang="fr-FR" sz="1800" b="0" i="0" kern="1200" dirty="0">
                          <a:solidFill>
                            <a:schemeClr val="dk1"/>
                          </a:solidFill>
                          <a:effectLst/>
                          <a:latin typeface="+mn-lt"/>
                          <a:ea typeface="+mn-ea"/>
                          <a:cs typeface="+mn-cs"/>
                        </a:rPr>
                        <a:t>niveaux hiérarchiques</a:t>
                      </a:r>
                      <a:r>
                        <a:rPr lang="fr-FR" dirty="0"/>
                        <a: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dirty="0"/>
                        <a:t>Chaque niveau gère son propre compte et carte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dirty="0"/>
                        <a:t>Nouveau portail contrôleur de dépense</a:t>
                      </a:r>
                    </a:p>
                  </a:txBody>
                  <a:tcPr/>
                </a:tc>
                <a:extLst>
                  <a:ext uri="{0D108BD9-81ED-4DB2-BD59-A6C34878D82A}">
                    <a16:rowId xmlns:a16="http://schemas.microsoft.com/office/drawing/2014/main" val="1767236723"/>
                  </a:ext>
                </a:extLst>
              </a:tr>
              <a:tr h="370840">
                <a:tc>
                  <a:txBody>
                    <a:bodyPr/>
                    <a:lstStyle/>
                    <a:p>
                      <a:pPr marL="285750" indent="-285750">
                        <a:buFont typeface="Arial" panose="020B0604020202020204" pitchFamily="34" charset="0"/>
                        <a:buChar char="•"/>
                      </a:pPr>
                      <a:r>
                        <a:rPr lang="fr-FR" dirty="0"/>
                        <a:t>Station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Un seul niveau hiérarchique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Trois niveaux hiérarchiques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La possibilité de vente des cartes anonymes</a:t>
                      </a:r>
                    </a:p>
                  </a:txBody>
                  <a:tcPr/>
                </a:tc>
                <a:extLst>
                  <a:ext uri="{0D108BD9-81ED-4DB2-BD59-A6C34878D82A}">
                    <a16:rowId xmlns:a16="http://schemas.microsoft.com/office/drawing/2014/main" val="3104956652"/>
                  </a:ext>
                </a:extLst>
              </a:tr>
              <a:tr h="370840">
                <a:tc>
                  <a:txBody>
                    <a:bodyPr/>
                    <a:lstStyle/>
                    <a:p>
                      <a:pPr marL="285750" indent="-285750">
                        <a:buFont typeface="Arial" panose="020B0604020202020204" pitchFamily="34" charset="0"/>
                        <a:buChar char="•"/>
                      </a:pPr>
                      <a:r>
                        <a:rPr lang="fr-FR" dirty="0"/>
                        <a:t>Carte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Le solde réel est au niveau carte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Chaque carte possède un compte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Le solde réel est au niveau compte</a:t>
                      </a:r>
                    </a:p>
                  </a:txBody>
                  <a:tcPr/>
                </a:tc>
                <a:extLst>
                  <a:ext uri="{0D108BD9-81ED-4DB2-BD59-A6C34878D82A}">
                    <a16:rowId xmlns:a16="http://schemas.microsoft.com/office/drawing/2014/main" val="3144618304"/>
                  </a:ext>
                </a:extLst>
              </a:tr>
              <a:tr h="370840">
                <a:tc>
                  <a:txBody>
                    <a:bodyPr/>
                    <a:lstStyle/>
                    <a:p>
                      <a:pPr marL="285750" indent="-285750">
                        <a:buFont typeface="Arial" panose="020B0604020202020204" pitchFamily="34" charset="0"/>
                        <a:buChar char="•"/>
                      </a:pPr>
                      <a:r>
                        <a:rPr lang="fr-FR" dirty="0"/>
                        <a:t>TPE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Clôture lot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Réconciliation TPE pour chaque jour</a:t>
                      </a:r>
                    </a:p>
                  </a:txBody>
                  <a:tcPr/>
                </a:tc>
                <a:extLst>
                  <a:ext uri="{0D108BD9-81ED-4DB2-BD59-A6C34878D82A}">
                    <a16:rowId xmlns:a16="http://schemas.microsoft.com/office/drawing/2014/main" val="3189992351"/>
                  </a:ext>
                </a:extLst>
              </a:tr>
              <a:tr h="370840">
                <a:tc>
                  <a:txBody>
                    <a:bodyPr/>
                    <a:lstStyle/>
                    <a:p>
                      <a:pPr marL="285750" indent="-285750">
                        <a:buFont typeface="Arial" panose="020B0604020202020204" pitchFamily="34" charset="0"/>
                        <a:buChar char="•"/>
                      </a:pPr>
                      <a:r>
                        <a:rPr lang="fr-FR" dirty="0"/>
                        <a:t>Gestion Accès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Chaque application ou portail à son propre gestion accès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1800" kern="1200" dirty="0">
                          <a:solidFill>
                            <a:schemeClr val="dk1"/>
                          </a:solidFill>
                          <a:latin typeface="+mn-lt"/>
                          <a:ea typeface="+mn-ea"/>
                          <a:cs typeface="+mn-cs"/>
                        </a:rPr>
                        <a:t>Une seul application IAM gère toute les accès dans la solution</a:t>
                      </a:r>
                    </a:p>
                  </a:txBody>
                  <a:tcPr/>
                </a:tc>
                <a:extLst>
                  <a:ext uri="{0D108BD9-81ED-4DB2-BD59-A6C34878D82A}">
                    <a16:rowId xmlns:a16="http://schemas.microsoft.com/office/drawing/2014/main" val="3393257019"/>
                  </a:ext>
                </a:extLst>
              </a:tr>
            </a:tbl>
          </a:graphicData>
        </a:graphic>
      </p:graphicFrame>
      <p:sp>
        <p:nvSpPr>
          <p:cNvPr id="4" name="Espace réservé du numéro de diapositive 3"/>
          <p:cNvSpPr>
            <a:spLocks noGrp="1"/>
          </p:cNvSpPr>
          <p:nvPr>
            <p:ph type="sldNum" sz="quarter" idx="12"/>
          </p:nvPr>
        </p:nvSpPr>
        <p:spPr/>
        <p:txBody>
          <a:bodyPr/>
          <a:lstStyle/>
          <a:p>
            <a:fld id="{0A417A42-B026-4298-8A0A-605C3B9E5F89}" type="slidenum">
              <a:rPr lang="fr-FR" smtClean="0"/>
              <a:t>14</a:t>
            </a:fld>
            <a:endParaRPr lang="fr-FR"/>
          </a:p>
        </p:txBody>
      </p:sp>
    </p:spTree>
    <p:extLst>
      <p:ext uri="{BB962C8B-B14F-4D97-AF65-F5344CB8AC3E}">
        <p14:creationId xmlns:p14="http://schemas.microsoft.com/office/powerpoint/2010/main" val="1312865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Application</a:t>
            </a:r>
          </a:p>
        </p:txBody>
      </p:sp>
      <p:sp>
        <p:nvSpPr>
          <p:cNvPr id="4" name="Rectangle 2"/>
          <p:cNvSpPr>
            <a:spLocks noChangeArrowheads="1"/>
          </p:cNvSpPr>
          <p:nvPr/>
        </p:nvSpPr>
        <p:spPr bwMode="auto">
          <a:xfrm>
            <a:off x="627796" y="1201002"/>
            <a:ext cx="202654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 name="Rectangle 2"/>
          <p:cNvSpPr>
            <a:spLocks noChangeArrowheads="1"/>
          </p:cNvSpPr>
          <p:nvPr/>
        </p:nvSpPr>
        <p:spPr bwMode="auto">
          <a:xfrm>
            <a:off x="1617784" y="1246720"/>
            <a:ext cx="174103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6" name="Espace réservé du numéro de diapositive 5"/>
          <p:cNvSpPr>
            <a:spLocks noGrp="1"/>
          </p:cNvSpPr>
          <p:nvPr>
            <p:ph type="sldNum" sz="quarter" idx="12"/>
          </p:nvPr>
        </p:nvSpPr>
        <p:spPr/>
        <p:txBody>
          <a:bodyPr/>
          <a:lstStyle/>
          <a:p>
            <a:fld id="{0A417A42-B026-4298-8A0A-605C3B9E5F89}" type="slidenum">
              <a:rPr lang="fr-FR" smtClean="0"/>
              <a:t>15</a:t>
            </a:fld>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34" y="1164835"/>
            <a:ext cx="10058400" cy="5568547"/>
          </a:xfrm>
          <a:prstGeom prst="rect">
            <a:avLst/>
          </a:prstGeom>
        </p:spPr>
      </p:pic>
    </p:spTree>
    <p:extLst>
      <p:ext uri="{BB962C8B-B14F-4D97-AF65-F5344CB8AC3E}">
        <p14:creationId xmlns:p14="http://schemas.microsoft.com/office/powerpoint/2010/main" val="25324779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Serveur Base De Données PostgreSQL</a:t>
            </a:r>
          </a:p>
        </p:txBody>
      </p:sp>
      <p:sp>
        <p:nvSpPr>
          <p:cNvPr id="3" name="Espace réservé du contenu 2"/>
          <p:cNvSpPr>
            <a:spLocks noGrp="1"/>
          </p:cNvSpPr>
          <p:nvPr>
            <p:ph idx="1"/>
          </p:nvPr>
        </p:nvSpPr>
        <p:spPr>
          <a:xfrm>
            <a:off x="205274" y="1000125"/>
            <a:ext cx="11831216" cy="5745908"/>
          </a:xfrm>
        </p:spPr>
        <p:txBody>
          <a:bodyPr/>
          <a:lstStyle/>
          <a:p>
            <a:pPr algn="just">
              <a:lnSpc>
                <a:spcPct val="150000"/>
              </a:lnSpc>
            </a:pPr>
            <a:r>
              <a:rPr lang="fr-FR" b="0" dirty="0"/>
              <a:t>L'ensemble de données géré et manipulé dans la plateforme AT-OIL sont sauvegardées </a:t>
            </a:r>
          </a:p>
          <a:p>
            <a:pPr algn="just">
              <a:lnSpc>
                <a:spcPct val="150000"/>
              </a:lnSpc>
            </a:pPr>
            <a:r>
              <a:rPr lang="fr-FR" b="0" dirty="0"/>
              <a:t>dans un système de gestion de base de données PostgreSQL. </a:t>
            </a:r>
          </a:p>
          <a:p>
            <a:pPr>
              <a:lnSpc>
                <a:spcPct val="150000"/>
              </a:lnSpc>
            </a:pPr>
            <a:r>
              <a:rPr lang="fr-FR" dirty="0"/>
              <a:t>PostgreSQL :</a:t>
            </a:r>
          </a:p>
          <a:p>
            <a:pPr marL="342900" lvl="1" indent="-342900">
              <a:lnSpc>
                <a:spcPct val="150000"/>
              </a:lnSpc>
              <a:spcBef>
                <a:spcPts val="475"/>
              </a:spcBef>
              <a:buClr>
                <a:srgbClr val="002060"/>
              </a:buClr>
              <a:buFont typeface="Wingdings" panose="05000000000000000000" pitchFamily="2" charset="2"/>
              <a:buChar char="v"/>
            </a:pPr>
            <a:r>
              <a:rPr lang="fr-FR" dirty="0"/>
              <a:t>C’est un système de gestion de base de données relationnel-objet,</a:t>
            </a:r>
          </a:p>
          <a:p>
            <a:pPr marL="342900" lvl="1" indent="-342900">
              <a:lnSpc>
                <a:spcPct val="150000"/>
              </a:lnSpc>
              <a:spcBef>
                <a:spcPts val="475"/>
              </a:spcBef>
              <a:buClr>
                <a:srgbClr val="002060"/>
              </a:buClr>
              <a:buFont typeface="Wingdings" panose="05000000000000000000" pitchFamily="2" charset="2"/>
              <a:buChar char="v"/>
            </a:pPr>
            <a:r>
              <a:rPr lang="fr-FR" dirty="0"/>
              <a:t>Fonctionne sous plusieurs système d’exploitation dont Linux, Mac OS X, Windows (depuis la version 8.0), FreeBSD, Solaris..</a:t>
            </a:r>
          </a:p>
          <a:p>
            <a:pPr marL="342900" lvl="1" indent="-342900">
              <a:lnSpc>
                <a:spcPct val="150000"/>
              </a:lnSpc>
              <a:spcBef>
                <a:spcPts val="475"/>
              </a:spcBef>
              <a:buClr>
                <a:srgbClr val="002060"/>
              </a:buClr>
              <a:buFont typeface="Wingdings" panose="05000000000000000000" pitchFamily="2" charset="2"/>
              <a:buChar char="v"/>
            </a:pPr>
            <a:r>
              <a:rPr lang="fr-FR" dirty="0"/>
              <a:t>Contient plusieurs interfaces utilisateurs : psql, pgAdmin et PhpPgAdmin,</a:t>
            </a:r>
          </a:p>
          <a:p>
            <a:pPr marL="342900" lvl="1" indent="-342900">
              <a:lnSpc>
                <a:spcPct val="150000"/>
              </a:lnSpc>
              <a:spcBef>
                <a:spcPts val="475"/>
              </a:spcBef>
              <a:buClr>
                <a:srgbClr val="002060"/>
              </a:buClr>
              <a:buFont typeface="Wingdings" panose="05000000000000000000" pitchFamily="2" charset="2"/>
              <a:buChar char="v"/>
            </a:pPr>
            <a:r>
              <a:rPr lang="fr-FR" dirty="0"/>
              <a:t>Reconnu par son comportement stable et par ses possibilités de programmation étendues, directement dans le moteur de la base de données, via PL/</a:t>
            </a:r>
            <a:r>
              <a:rPr lang="fr-FR" dirty="0" err="1"/>
              <a:t>pgSQL</a:t>
            </a:r>
            <a:r>
              <a:rPr lang="fr-FR" dirty="0"/>
              <a:t>.</a:t>
            </a:r>
          </a:p>
          <a:p>
            <a:pPr indent="0">
              <a:lnSpc>
                <a:spcPct val="150000"/>
              </a:lnSpc>
            </a:pPr>
            <a:endParaRPr lang="fr-FR" b="0" dirty="0"/>
          </a:p>
          <a:p>
            <a:pPr indent="0">
              <a:lnSpc>
                <a:spcPct val="150000"/>
              </a:lnSpc>
            </a:pPr>
            <a:endParaRPr lang="fr-FR" b="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15" y="927231"/>
            <a:ext cx="2304662" cy="1664348"/>
          </a:xfrm>
          <a:prstGeom prst="rect">
            <a:avLst/>
          </a:prstGeom>
        </p:spPr>
      </p:pic>
      <p:sp>
        <p:nvSpPr>
          <p:cNvPr id="5" name="Espace réservé du numéro de diapositive 4"/>
          <p:cNvSpPr>
            <a:spLocks noGrp="1"/>
          </p:cNvSpPr>
          <p:nvPr>
            <p:ph type="sldNum" sz="quarter" idx="12"/>
          </p:nvPr>
        </p:nvSpPr>
        <p:spPr/>
        <p:txBody>
          <a:bodyPr/>
          <a:lstStyle/>
          <a:p>
            <a:fld id="{0A417A42-B026-4298-8A0A-605C3B9E5F89}" type="slidenum">
              <a:rPr lang="fr-FR" smtClean="0"/>
              <a:t>16</a:t>
            </a:fld>
            <a:endParaRPr lang="fr-FR"/>
          </a:p>
        </p:txBody>
      </p:sp>
    </p:spTree>
    <p:extLst>
      <p:ext uri="{BB962C8B-B14F-4D97-AF65-F5344CB8AC3E}">
        <p14:creationId xmlns:p14="http://schemas.microsoft.com/office/powerpoint/2010/main" val="265390671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Serveur d’application</a:t>
            </a:r>
          </a:p>
        </p:txBody>
      </p:sp>
      <p:sp>
        <p:nvSpPr>
          <p:cNvPr id="3" name="Espace réservé du contenu 2"/>
          <p:cNvSpPr>
            <a:spLocks noGrp="1"/>
          </p:cNvSpPr>
          <p:nvPr>
            <p:ph idx="1"/>
          </p:nvPr>
        </p:nvSpPr>
        <p:spPr>
          <a:xfrm>
            <a:off x="74085" y="916149"/>
            <a:ext cx="11425767" cy="5801891"/>
          </a:xfrm>
        </p:spPr>
        <p:txBody>
          <a:bodyPr/>
          <a:lstStyle/>
          <a:p>
            <a:pPr algn="just">
              <a:lnSpc>
                <a:spcPct val="150000"/>
              </a:lnSpc>
            </a:pPr>
            <a:r>
              <a:rPr lang="fr-FR" b="0" dirty="0"/>
              <a:t>Le serveur d’application IIS (Internet Information Services) est un serveur Web qui contient les</a:t>
            </a:r>
          </a:p>
          <a:p>
            <a:pPr algn="just">
              <a:lnSpc>
                <a:spcPct val="150000"/>
              </a:lnSpc>
            </a:pPr>
            <a:r>
              <a:rPr lang="fr-FR" b="0" dirty="0"/>
              <a:t>différentes micros services déployés dans la plateforme AT-OIL.</a:t>
            </a:r>
          </a:p>
          <a:p>
            <a:pPr algn="just">
              <a:lnSpc>
                <a:spcPct val="150000"/>
              </a:lnSpc>
            </a:pPr>
            <a:r>
              <a:rPr lang="fr-FR" b="0" dirty="0"/>
              <a:t>Ces différentes micros services sont développés par asp.net core 3.1 qui est un Framework </a:t>
            </a:r>
          </a:p>
          <a:p>
            <a:pPr algn="just">
              <a:lnSpc>
                <a:spcPct val="150000"/>
              </a:lnSpc>
            </a:pPr>
            <a:r>
              <a:rPr lang="fr-FR" b="0" dirty="0"/>
              <a:t>open source multiplateforme qui permet de créer des  applications web cloud modernes sur Windows,</a:t>
            </a:r>
          </a:p>
          <a:p>
            <a:pPr algn="just">
              <a:lnSpc>
                <a:spcPct val="150000"/>
              </a:lnSpc>
            </a:pPr>
            <a:r>
              <a:rPr lang="fr-FR" b="0" dirty="0"/>
              <a:t>MacOs et Linux.</a:t>
            </a:r>
          </a:p>
          <a:p>
            <a:pPr algn="just">
              <a:lnSpc>
                <a:spcPct val="150000"/>
              </a:lnSpc>
            </a:pPr>
            <a:r>
              <a:rPr lang="fr-FR" b="0" dirty="0"/>
              <a:t>ASP.NET Core offre les avantages suivants :</a:t>
            </a:r>
          </a:p>
          <a:p>
            <a:pPr marL="342900" lvl="1" indent="-342900">
              <a:lnSpc>
                <a:spcPct val="150000"/>
              </a:lnSpc>
              <a:spcBef>
                <a:spcPts val="475"/>
              </a:spcBef>
              <a:buClr>
                <a:srgbClr val="002060"/>
              </a:buClr>
              <a:buFont typeface="Wingdings" panose="05000000000000000000" pitchFamily="2" charset="2"/>
              <a:buChar char="v"/>
            </a:pPr>
            <a:r>
              <a:rPr lang="fr-FR" dirty="0"/>
              <a:t>Un scénario unifié pour créer une interface utilisateur web et des API web,</a:t>
            </a:r>
          </a:p>
          <a:p>
            <a:pPr marL="342900" lvl="1" indent="-342900">
              <a:lnSpc>
                <a:spcPct val="150000"/>
              </a:lnSpc>
              <a:spcBef>
                <a:spcPts val="475"/>
              </a:spcBef>
              <a:buClr>
                <a:srgbClr val="002060"/>
              </a:buClr>
              <a:buFont typeface="Wingdings" panose="05000000000000000000" pitchFamily="2" charset="2"/>
              <a:buChar char="v"/>
            </a:pPr>
            <a:r>
              <a:rPr lang="fr-FR" dirty="0"/>
              <a:t>Architecturé pour la testabilité,</a:t>
            </a:r>
          </a:p>
          <a:p>
            <a:pPr marL="342900" lvl="1" indent="-342900">
              <a:lnSpc>
                <a:spcPct val="150000"/>
              </a:lnSpc>
              <a:spcBef>
                <a:spcPts val="475"/>
              </a:spcBef>
              <a:buClr>
                <a:srgbClr val="002060"/>
              </a:buClr>
              <a:buFont typeface="Wingdings" panose="05000000000000000000" pitchFamily="2" charset="2"/>
              <a:buChar char="v"/>
            </a:pPr>
            <a:r>
              <a:rPr lang="fr-FR" dirty="0"/>
              <a:t>Capacité à développer et à exécuter sur Windows, MacOs et Linux,</a:t>
            </a:r>
          </a:p>
          <a:p>
            <a:pPr marL="342900" lvl="1" indent="-342900">
              <a:lnSpc>
                <a:spcPct val="150000"/>
              </a:lnSpc>
              <a:spcBef>
                <a:spcPts val="475"/>
              </a:spcBef>
              <a:buClr>
                <a:srgbClr val="002060"/>
              </a:buClr>
              <a:buFont typeface="Wingdings" panose="05000000000000000000" pitchFamily="2" charset="2"/>
              <a:buChar char="v"/>
            </a:pPr>
            <a:r>
              <a:rPr lang="fr-FR" dirty="0"/>
              <a:t>Intégration des infrastructures et des flux de travail de développement modernes.</a:t>
            </a:r>
          </a:p>
          <a:p>
            <a:pPr algn="just">
              <a:lnSpc>
                <a:spcPct val="150000"/>
              </a:lnSpc>
            </a:pPr>
            <a:endParaRPr lang="fr-FR" b="0" dirty="0"/>
          </a:p>
          <a:p>
            <a:pPr algn="just">
              <a:lnSpc>
                <a:spcPct val="150000"/>
              </a:lnSpc>
            </a:pPr>
            <a:endParaRPr lang="fr-FR" b="0" dirty="0"/>
          </a:p>
          <a:p>
            <a:pPr algn="just">
              <a:lnSpc>
                <a:spcPct val="150000"/>
              </a:lnSpc>
            </a:pPr>
            <a:endParaRPr lang="fr-FR" b="0" dirty="0"/>
          </a:p>
        </p:txBody>
      </p:sp>
      <p:sp>
        <p:nvSpPr>
          <p:cNvPr id="5" name="Espace réservé du numéro de diapositive 4"/>
          <p:cNvSpPr>
            <a:spLocks noGrp="1"/>
          </p:cNvSpPr>
          <p:nvPr>
            <p:ph type="sldNum" sz="quarter" idx="12"/>
          </p:nvPr>
        </p:nvSpPr>
        <p:spPr/>
        <p:txBody>
          <a:bodyPr/>
          <a:lstStyle/>
          <a:p>
            <a:fld id="{0A417A42-B026-4298-8A0A-605C3B9E5F89}" type="slidenum">
              <a:rPr lang="fr-FR" smtClean="0"/>
              <a:t>17</a:t>
            </a:fld>
            <a:endParaRPr lang="fr-F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7262" y="1078179"/>
            <a:ext cx="2001623" cy="1343609"/>
          </a:xfrm>
          <a:prstGeom prst="rect">
            <a:avLst/>
          </a:prstGeom>
        </p:spPr>
      </p:pic>
    </p:spTree>
    <p:extLst>
      <p:ext uri="{BB962C8B-B14F-4D97-AF65-F5344CB8AC3E}">
        <p14:creationId xmlns:p14="http://schemas.microsoft.com/office/powerpoint/2010/main" val="15308641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Modules fonctionnels</a:t>
            </a:r>
          </a:p>
        </p:txBody>
      </p:sp>
      <p:sp>
        <p:nvSpPr>
          <p:cNvPr id="3" name="Espace réservé du contenu 2"/>
          <p:cNvSpPr>
            <a:spLocks noGrp="1"/>
          </p:cNvSpPr>
          <p:nvPr>
            <p:ph idx="1"/>
          </p:nvPr>
        </p:nvSpPr>
        <p:spPr>
          <a:xfrm>
            <a:off x="74086" y="1000124"/>
            <a:ext cx="11734799" cy="5857875"/>
          </a:xfrm>
        </p:spPr>
        <p:txBody>
          <a:bodyPr/>
          <a:lstStyle/>
          <a:p>
            <a:pPr algn="just">
              <a:lnSpc>
                <a:spcPct val="150000"/>
              </a:lnSpc>
            </a:pPr>
            <a:r>
              <a:rPr lang="fr-FR" b="0" dirty="0"/>
              <a:t>Nous citons les principaux modules du système :</a:t>
            </a:r>
          </a:p>
          <a:p>
            <a:pPr algn="just">
              <a:lnSpc>
                <a:spcPct val="150000"/>
              </a:lnSpc>
            </a:pPr>
            <a:endParaRPr lang="fr-FR" b="0" dirty="0"/>
          </a:p>
        </p:txBody>
      </p:sp>
      <p:graphicFrame>
        <p:nvGraphicFramePr>
          <p:cNvPr id="4" name="Espace réservé du contenu 3"/>
          <p:cNvGraphicFramePr>
            <a:graphicFrameLocks/>
          </p:cNvGraphicFramePr>
          <p:nvPr>
            <p:extLst>
              <p:ext uri="{D42A27DB-BD31-4B8C-83A1-F6EECF244321}">
                <p14:modId xmlns:p14="http://schemas.microsoft.com/office/powerpoint/2010/main" val="3761115981"/>
              </p:ext>
            </p:extLst>
          </p:nvPr>
        </p:nvGraphicFramePr>
        <p:xfrm>
          <a:off x="74086" y="5262465"/>
          <a:ext cx="11334116" cy="120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p:cNvSpPr txBox="1">
            <a:spLocks/>
          </p:cNvSpPr>
          <p:nvPr/>
        </p:nvSpPr>
        <p:spPr>
          <a:xfrm>
            <a:off x="83677" y="2673123"/>
            <a:ext cx="11365246" cy="4162652"/>
          </a:xfrm>
          <a:prstGeom prst="rect">
            <a:avLst/>
          </a:prstGeom>
        </p:spPr>
        <p:txBody>
          <a:bodyPr vert="horz" lIns="0" tIns="0" rIns="0" bIns="0" rtlCol="0">
            <a:noAutofit/>
          </a:bodyPr>
          <a:lstStyle>
            <a:lvl1pPr marL="342900" indent="-342900" algn="l" rtl="0" eaLnBrk="1" fontAlgn="base" hangingPunct="1">
              <a:spcBef>
                <a:spcPts val="475"/>
              </a:spcBef>
              <a:spcAft>
                <a:spcPct val="0"/>
              </a:spcAft>
              <a:buFont typeface="Arial" pitchFamily="34" charset="0"/>
              <a:defRPr sz="2000" b="1" kern="1200">
                <a:solidFill>
                  <a:schemeClr val="tx1"/>
                </a:solidFill>
                <a:latin typeface="Calibri" pitchFamily="34" charset="0"/>
                <a:ea typeface="+mn-ea"/>
                <a:cs typeface="Calibri" pitchFamily="34" charset="0"/>
              </a:defRPr>
            </a:lvl1pPr>
            <a:lvl2pPr marL="742950" indent="-285750" algn="l" rtl="0" eaLnBrk="1" fontAlgn="base" hangingPunct="1">
              <a:spcBef>
                <a:spcPct val="0"/>
              </a:spcBef>
              <a:spcAft>
                <a:spcPct val="0"/>
              </a:spcAft>
              <a:buClr>
                <a:srgbClr val="8C001E"/>
              </a:buClr>
              <a:buSzPct val="100000"/>
              <a:buFont typeface="Wingdings" pitchFamily="2" charset="2"/>
              <a:defRPr sz="2000" kern="1200">
                <a:solidFill>
                  <a:schemeClr val="tx1"/>
                </a:solidFill>
                <a:latin typeface="Calibri" pitchFamily="34" charset="0"/>
                <a:ea typeface="+mn-ea"/>
                <a:cs typeface="Calibri" pitchFamily="34" charset="0"/>
              </a:defRPr>
            </a:lvl2pPr>
            <a:lvl3pPr marL="165100" indent="-165100" algn="l" rtl="0" eaLnBrk="1" fontAlgn="base" hangingPunct="1">
              <a:spcBef>
                <a:spcPct val="0"/>
              </a:spcBef>
              <a:spcAft>
                <a:spcPts val="475"/>
              </a:spcAft>
              <a:buClr>
                <a:srgbClr val="8C001E"/>
              </a:buClr>
              <a:buSzPct val="100000"/>
              <a:buFont typeface="Wingdings" pitchFamily="2" charset="2"/>
              <a:buChar char="§"/>
              <a:defRPr sz="2000" kern="1200">
                <a:solidFill>
                  <a:schemeClr val="tx1"/>
                </a:solidFill>
                <a:latin typeface="Calibri" pitchFamily="34" charset="0"/>
                <a:ea typeface="+mn-ea"/>
                <a:cs typeface="Calibri" pitchFamily="34" charset="0"/>
              </a:defRPr>
            </a:lvl3pPr>
            <a:lvl4pPr marL="323850" indent="-157163" algn="l" rtl="0" eaLnBrk="1" fontAlgn="base" hangingPunct="1">
              <a:spcBef>
                <a:spcPct val="0"/>
              </a:spcBef>
              <a:spcAft>
                <a:spcPts val="425"/>
              </a:spcAft>
              <a:buClr>
                <a:srgbClr val="8C001E"/>
              </a:buClr>
              <a:buSzPct val="100000"/>
              <a:buFont typeface="Wingdings" pitchFamily="2" charset="2"/>
              <a:buChar char="§"/>
              <a:defRPr kern="1200">
                <a:solidFill>
                  <a:schemeClr val="tx1"/>
                </a:solidFill>
                <a:latin typeface="Calibri" pitchFamily="34" charset="0"/>
                <a:ea typeface="+mn-ea"/>
                <a:cs typeface="Calibri" pitchFamily="34" charset="0"/>
              </a:defRPr>
            </a:lvl4pPr>
            <a:lvl5pPr marL="474663" indent="-150813" algn="l" rtl="0" eaLnBrk="1" fontAlgn="base" hangingPunct="1">
              <a:spcBef>
                <a:spcPct val="0"/>
              </a:spcBef>
              <a:spcAft>
                <a:spcPts val="375"/>
              </a:spcAft>
              <a:buClr>
                <a:srgbClr val="8C001E"/>
              </a:buClr>
              <a:buSzPct val="100000"/>
              <a:buFont typeface="Wingdings" pitchFamily="2" charset="2"/>
              <a:buChar char="§"/>
              <a:defRPr sz="1600" kern="1200">
                <a:solidFill>
                  <a:schemeClr val="tx1"/>
                </a:solidFill>
                <a:latin typeface="Calibri" pitchFamily="34" charset="0"/>
                <a:ea typeface="+mn-ea"/>
                <a:cs typeface="Calibri" pitchFamily="34" charset="0"/>
              </a:defRPr>
            </a:lvl5pPr>
            <a:lvl6pPr marL="619200" indent="-144000" algn="l" defTabSz="914400" rtl="0" eaLnBrk="1" latinLnBrk="0" hangingPunct="1">
              <a:spcBef>
                <a:spcPts val="0"/>
              </a:spcBef>
              <a:spcAft>
                <a:spcPts val="330"/>
              </a:spcAft>
              <a:buClr>
                <a:srgbClr val="8C001E"/>
              </a:buClr>
              <a:buFont typeface="Wingdings" pitchFamily="2" charset="2"/>
              <a:buChar char="§"/>
              <a:defRPr sz="1400" kern="1200">
                <a:solidFill>
                  <a:schemeClr val="tx1"/>
                </a:solidFill>
                <a:latin typeface="+mn-lt"/>
                <a:ea typeface="+mn-ea"/>
                <a:cs typeface="+mn-cs"/>
              </a:defRPr>
            </a:lvl6pPr>
            <a:lvl7pPr marL="7560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7pPr>
            <a:lvl8pPr marL="892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8pPr>
            <a:lvl9pPr marL="1036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9pPr>
          </a:lstStyle>
          <a:p>
            <a:endParaRPr lang="fr-FR" b="0" dirty="0"/>
          </a:p>
          <a:p>
            <a:pPr algn="just">
              <a:lnSpc>
                <a:spcPct val="150000"/>
              </a:lnSpc>
            </a:pPr>
            <a:endParaRPr lang="fr-FR" b="0" dirty="0"/>
          </a:p>
          <a:p>
            <a:pPr algn="just">
              <a:lnSpc>
                <a:spcPct val="150000"/>
              </a:lnSpc>
            </a:pPr>
            <a:endParaRPr lang="fr-FR" b="0" dirty="0"/>
          </a:p>
        </p:txBody>
      </p:sp>
      <p:sp>
        <p:nvSpPr>
          <p:cNvPr id="7" name="Espace réservé du numéro de diapositive 6"/>
          <p:cNvSpPr>
            <a:spLocks noGrp="1"/>
          </p:cNvSpPr>
          <p:nvPr>
            <p:ph type="sldNum" sz="quarter" idx="12"/>
          </p:nvPr>
        </p:nvSpPr>
        <p:spPr/>
        <p:txBody>
          <a:bodyPr/>
          <a:lstStyle/>
          <a:p>
            <a:fld id="{0A417A42-B026-4298-8A0A-605C3B9E5F89}" type="slidenum">
              <a:rPr lang="fr-FR" smtClean="0"/>
              <a:t>18</a:t>
            </a:fld>
            <a:endParaRPr lang="fr-FR"/>
          </a:p>
        </p:txBody>
      </p:sp>
      <p:graphicFrame>
        <p:nvGraphicFramePr>
          <p:cNvPr id="8" name="Espace réservé du contenu 3"/>
          <p:cNvGraphicFramePr>
            <a:graphicFrameLocks/>
          </p:cNvGraphicFramePr>
          <p:nvPr>
            <p:extLst>
              <p:ext uri="{D42A27DB-BD31-4B8C-83A1-F6EECF244321}">
                <p14:modId xmlns:p14="http://schemas.microsoft.com/office/powerpoint/2010/main" val="2012626454"/>
              </p:ext>
            </p:extLst>
          </p:nvPr>
        </p:nvGraphicFramePr>
        <p:xfrm>
          <a:off x="83677" y="1399593"/>
          <a:ext cx="11314934" cy="38628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63655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Front Office</a:t>
            </a:r>
          </a:p>
        </p:txBody>
      </p:sp>
      <p:sp>
        <p:nvSpPr>
          <p:cNvPr id="3" name="Espace réservé du contenu 2"/>
          <p:cNvSpPr>
            <a:spLocks noGrp="1"/>
          </p:cNvSpPr>
          <p:nvPr>
            <p:ph idx="1"/>
          </p:nvPr>
        </p:nvSpPr>
        <p:spPr>
          <a:xfrm>
            <a:off x="74086" y="1000125"/>
            <a:ext cx="11734799" cy="5570538"/>
          </a:xfrm>
        </p:spPr>
        <p:txBody>
          <a:bodyPr/>
          <a:lstStyle/>
          <a:p>
            <a:pPr algn="just">
              <a:lnSpc>
                <a:spcPct val="150000"/>
              </a:lnSpc>
            </a:pPr>
            <a:endParaRPr lang="fr-FR" b="0" dirty="0"/>
          </a:p>
          <a:p>
            <a:pPr algn="just">
              <a:lnSpc>
                <a:spcPct val="150000"/>
              </a:lnSpc>
            </a:pPr>
            <a:endParaRPr lang="fr-FR" b="0" dirty="0"/>
          </a:p>
        </p:txBody>
      </p:sp>
      <p:sp>
        <p:nvSpPr>
          <p:cNvPr id="5" name="Espace réservé du contenu 2"/>
          <p:cNvSpPr txBox="1">
            <a:spLocks/>
          </p:cNvSpPr>
          <p:nvPr/>
        </p:nvSpPr>
        <p:spPr>
          <a:xfrm>
            <a:off x="74085" y="933061"/>
            <a:ext cx="11981065" cy="5784979"/>
          </a:xfrm>
          <a:prstGeom prst="rect">
            <a:avLst/>
          </a:prstGeom>
        </p:spPr>
        <p:txBody>
          <a:bodyPr vert="horz" lIns="0" tIns="0" rIns="0" bIns="0" rtlCol="0">
            <a:noAutofit/>
          </a:bodyPr>
          <a:lstStyle>
            <a:lvl1pPr marL="342900" indent="-342900" algn="l" rtl="0" eaLnBrk="1" fontAlgn="base" hangingPunct="1">
              <a:spcBef>
                <a:spcPts val="475"/>
              </a:spcBef>
              <a:spcAft>
                <a:spcPct val="0"/>
              </a:spcAft>
              <a:buFont typeface="Arial" pitchFamily="34" charset="0"/>
              <a:defRPr sz="2000" b="1" kern="1200">
                <a:solidFill>
                  <a:schemeClr val="tx1"/>
                </a:solidFill>
                <a:latin typeface="Calibri" pitchFamily="34" charset="0"/>
                <a:ea typeface="+mn-ea"/>
                <a:cs typeface="Calibri" pitchFamily="34" charset="0"/>
              </a:defRPr>
            </a:lvl1pPr>
            <a:lvl2pPr marL="742950" indent="-285750" algn="l" rtl="0" eaLnBrk="1" fontAlgn="base" hangingPunct="1">
              <a:spcBef>
                <a:spcPct val="0"/>
              </a:spcBef>
              <a:spcAft>
                <a:spcPct val="0"/>
              </a:spcAft>
              <a:buClr>
                <a:srgbClr val="8C001E"/>
              </a:buClr>
              <a:buSzPct val="100000"/>
              <a:buFont typeface="Wingdings" pitchFamily="2" charset="2"/>
              <a:defRPr sz="2000" kern="1200">
                <a:solidFill>
                  <a:schemeClr val="tx1"/>
                </a:solidFill>
                <a:latin typeface="Calibri" pitchFamily="34" charset="0"/>
                <a:ea typeface="+mn-ea"/>
                <a:cs typeface="Calibri" pitchFamily="34" charset="0"/>
              </a:defRPr>
            </a:lvl2pPr>
            <a:lvl3pPr marL="165100" indent="-165100" algn="l" rtl="0" eaLnBrk="1" fontAlgn="base" hangingPunct="1">
              <a:spcBef>
                <a:spcPct val="0"/>
              </a:spcBef>
              <a:spcAft>
                <a:spcPts val="475"/>
              </a:spcAft>
              <a:buClr>
                <a:srgbClr val="8C001E"/>
              </a:buClr>
              <a:buSzPct val="100000"/>
              <a:buFont typeface="Wingdings" pitchFamily="2" charset="2"/>
              <a:buChar char="§"/>
              <a:defRPr sz="2000" kern="1200">
                <a:solidFill>
                  <a:schemeClr val="tx1"/>
                </a:solidFill>
                <a:latin typeface="Calibri" pitchFamily="34" charset="0"/>
                <a:ea typeface="+mn-ea"/>
                <a:cs typeface="Calibri" pitchFamily="34" charset="0"/>
              </a:defRPr>
            </a:lvl3pPr>
            <a:lvl4pPr marL="323850" indent="-157163" algn="l" rtl="0" eaLnBrk="1" fontAlgn="base" hangingPunct="1">
              <a:spcBef>
                <a:spcPct val="0"/>
              </a:spcBef>
              <a:spcAft>
                <a:spcPts val="425"/>
              </a:spcAft>
              <a:buClr>
                <a:srgbClr val="8C001E"/>
              </a:buClr>
              <a:buSzPct val="100000"/>
              <a:buFont typeface="Wingdings" pitchFamily="2" charset="2"/>
              <a:buChar char="§"/>
              <a:defRPr kern="1200">
                <a:solidFill>
                  <a:schemeClr val="tx1"/>
                </a:solidFill>
                <a:latin typeface="Calibri" pitchFamily="34" charset="0"/>
                <a:ea typeface="+mn-ea"/>
                <a:cs typeface="Calibri" pitchFamily="34" charset="0"/>
              </a:defRPr>
            </a:lvl4pPr>
            <a:lvl5pPr marL="474663" indent="-150813" algn="l" rtl="0" eaLnBrk="1" fontAlgn="base" hangingPunct="1">
              <a:spcBef>
                <a:spcPct val="0"/>
              </a:spcBef>
              <a:spcAft>
                <a:spcPts val="375"/>
              </a:spcAft>
              <a:buClr>
                <a:srgbClr val="8C001E"/>
              </a:buClr>
              <a:buSzPct val="100000"/>
              <a:buFont typeface="Wingdings" pitchFamily="2" charset="2"/>
              <a:buChar char="§"/>
              <a:defRPr sz="1600" kern="1200">
                <a:solidFill>
                  <a:schemeClr val="tx1"/>
                </a:solidFill>
                <a:latin typeface="Calibri" pitchFamily="34" charset="0"/>
                <a:ea typeface="+mn-ea"/>
                <a:cs typeface="Calibri" pitchFamily="34" charset="0"/>
              </a:defRPr>
            </a:lvl5pPr>
            <a:lvl6pPr marL="619200" indent="-144000" algn="l" defTabSz="914400" rtl="0" eaLnBrk="1" latinLnBrk="0" hangingPunct="1">
              <a:spcBef>
                <a:spcPts val="0"/>
              </a:spcBef>
              <a:spcAft>
                <a:spcPts val="330"/>
              </a:spcAft>
              <a:buClr>
                <a:srgbClr val="8C001E"/>
              </a:buClr>
              <a:buFont typeface="Wingdings" pitchFamily="2" charset="2"/>
              <a:buChar char="§"/>
              <a:defRPr sz="1400" kern="1200">
                <a:solidFill>
                  <a:schemeClr val="tx1"/>
                </a:solidFill>
                <a:latin typeface="+mn-lt"/>
                <a:ea typeface="+mn-ea"/>
                <a:cs typeface="+mn-cs"/>
              </a:defRPr>
            </a:lvl6pPr>
            <a:lvl7pPr marL="7560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7pPr>
            <a:lvl8pPr marL="892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8pPr>
            <a:lvl9pPr marL="1036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9pPr>
          </a:lstStyle>
          <a:p>
            <a:pPr algn="just">
              <a:lnSpc>
                <a:spcPct val="150000"/>
              </a:lnSpc>
            </a:pPr>
            <a:r>
              <a:rPr lang="fr-FR" b="0" dirty="0"/>
              <a:t>La suite logicielle AT-OIL présente plusieurs applications Front Office multi langues, nous citons :</a:t>
            </a:r>
          </a:p>
          <a:p>
            <a:pPr marL="342900" lvl="1" indent="-342900">
              <a:lnSpc>
                <a:spcPct val="150000"/>
              </a:lnSpc>
              <a:spcBef>
                <a:spcPts val="475"/>
              </a:spcBef>
              <a:buClr>
                <a:srgbClr val="002060"/>
              </a:buClr>
              <a:buFont typeface="Wingdings" panose="05000000000000000000" pitchFamily="2" charset="2"/>
              <a:buChar char="v"/>
            </a:pPr>
            <a:r>
              <a:rPr lang="fr-FR" dirty="0"/>
              <a:t>Portail Web Client,</a:t>
            </a:r>
          </a:p>
          <a:p>
            <a:pPr marL="342900" lvl="1" indent="-342900">
              <a:lnSpc>
                <a:spcPct val="150000"/>
              </a:lnSpc>
              <a:spcBef>
                <a:spcPts val="475"/>
              </a:spcBef>
              <a:buClr>
                <a:srgbClr val="002060"/>
              </a:buClr>
              <a:buFont typeface="Wingdings" panose="05000000000000000000" pitchFamily="2" charset="2"/>
              <a:buChar char="v"/>
            </a:pPr>
            <a:r>
              <a:rPr lang="fr-FR" dirty="0"/>
              <a:t>Portail Web Station,</a:t>
            </a:r>
          </a:p>
          <a:p>
            <a:pPr marL="342900" lvl="1" indent="-342900">
              <a:lnSpc>
                <a:spcPct val="150000"/>
              </a:lnSpc>
              <a:spcBef>
                <a:spcPts val="475"/>
              </a:spcBef>
              <a:buClr>
                <a:srgbClr val="002060"/>
              </a:buClr>
              <a:buFont typeface="Wingdings" panose="05000000000000000000" pitchFamily="2" charset="2"/>
              <a:buChar char="v"/>
            </a:pPr>
            <a:r>
              <a:rPr lang="fr-FR" dirty="0"/>
              <a:t>Back Office OIL,</a:t>
            </a:r>
          </a:p>
          <a:p>
            <a:pPr marL="342900" lvl="1" indent="-342900">
              <a:lnSpc>
                <a:spcPct val="150000"/>
              </a:lnSpc>
              <a:spcBef>
                <a:spcPts val="475"/>
              </a:spcBef>
              <a:buClr>
                <a:srgbClr val="002060"/>
              </a:buClr>
              <a:buFont typeface="Wingdings" panose="05000000000000000000" pitchFamily="2" charset="2"/>
              <a:buChar char="v"/>
            </a:pPr>
            <a:r>
              <a:rPr lang="fr-FR" dirty="0"/>
              <a:t>Back Office IAM,</a:t>
            </a:r>
          </a:p>
          <a:p>
            <a:pPr marL="342900" lvl="1" indent="-342900">
              <a:lnSpc>
                <a:spcPct val="150000"/>
              </a:lnSpc>
              <a:spcBef>
                <a:spcPts val="475"/>
              </a:spcBef>
              <a:buClr>
                <a:srgbClr val="002060"/>
              </a:buClr>
              <a:buFont typeface="Wingdings" panose="05000000000000000000" pitchFamily="2" charset="2"/>
              <a:buChar char="v"/>
            </a:pPr>
            <a:r>
              <a:rPr lang="fr-FR" dirty="0"/>
              <a:t>Application Mobile,</a:t>
            </a:r>
          </a:p>
          <a:p>
            <a:pPr marL="342900" lvl="1" indent="-342900">
              <a:lnSpc>
                <a:spcPct val="150000"/>
              </a:lnSpc>
              <a:spcBef>
                <a:spcPts val="475"/>
              </a:spcBef>
              <a:buClr>
                <a:srgbClr val="002060"/>
              </a:buClr>
              <a:buFont typeface="Wingdings" panose="05000000000000000000" pitchFamily="2" charset="2"/>
              <a:buChar char="v"/>
            </a:pPr>
            <a:r>
              <a:rPr lang="fr-FR" dirty="0"/>
              <a:t>Application TPE.</a:t>
            </a:r>
          </a:p>
          <a:p>
            <a:pPr algn="just">
              <a:lnSpc>
                <a:spcPct val="150000"/>
              </a:lnSpc>
            </a:pPr>
            <a:endParaRPr lang="fr-FR" b="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364" y="1809466"/>
            <a:ext cx="2380397" cy="238039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685" y="3947752"/>
            <a:ext cx="2640459" cy="2640459"/>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0032" y="1965278"/>
            <a:ext cx="2224585" cy="2224585"/>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243" y="4739162"/>
            <a:ext cx="2541825" cy="1708671"/>
          </a:xfrm>
          <a:prstGeom prst="rect">
            <a:avLst/>
          </a:prstGeom>
        </p:spPr>
      </p:pic>
      <p:sp>
        <p:nvSpPr>
          <p:cNvPr id="10" name="Espace réservé du numéro de diapositive 9"/>
          <p:cNvSpPr>
            <a:spLocks noGrp="1"/>
          </p:cNvSpPr>
          <p:nvPr>
            <p:ph type="sldNum" sz="quarter" idx="12"/>
          </p:nvPr>
        </p:nvSpPr>
        <p:spPr/>
        <p:txBody>
          <a:bodyPr/>
          <a:lstStyle/>
          <a:p>
            <a:fld id="{0A417A42-B026-4298-8A0A-605C3B9E5F89}" type="slidenum">
              <a:rPr lang="fr-FR" smtClean="0"/>
              <a:t>19</a:t>
            </a:fld>
            <a:endParaRPr lang="fr-FR"/>
          </a:p>
        </p:txBody>
      </p:sp>
    </p:spTree>
    <p:extLst>
      <p:ext uri="{BB962C8B-B14F-4D97-AF65-F5344CB8AC3E}">
        <p14:creationId xmlns:p14="http://schemas.microsoft.com/office/powerpoint/2010/main" val="21557698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p:txBody>
          <a:bodyPr/>
          <a:lstStyle/>
          <a:p>
            <a:pPr marL="342900" lvl="1" indent="-342900">
              <a:lnSpc>
                <a:spcPct val="150000"/>
              </a:lnSpc>
              <a:spcBef>
                <a:spcPts val="475"/>
              </a:spcBef>
              <a:buClr>
                <a:srgbClr val="002060"/>
              </a:buClr>
              <a:buFont typeface="Wingdings" panose="05000000000000000000" pitchFamily="2" charset="2"/>
              <a:buChar char="v"/>
              <a:defRPr/>
            </a:pPr>
            <a:r>
              <a:rPr lang="fr-FR" dirty="0"/>
              <a:t>Comparaison entre l’ancienne et la nouvelle version</a:t>
            </a:r>
          </a:p>
          <a:p>
            <a:pPr marL="342900" lvl="1" indent="-342900">
              <a:lnSpc>
                <a:spcPct val="150000"/>
              </a:lnSpc>
              <a:spcBef>
                <a:spcPts val="475"/>
              </a:spcBef>
              <a:buClr>
                <a:srgbClr val="002060"/>
              </a:buClr>
              <a:buFont typeface="Wingdings" panose="05000000000000000000" pitchFamily="2" charset="2"/>
              <a:buChar char="v"/>
              <a:defRPr/>
            </a:pPr>
            <a:r>
              <a:rPr lang="fr-FR" dirty="0"/>
              <a:t>Nouvelle Architecture Plateforme AT-OIL</a:t>
            </a:r>
          </a:p>
          <a:p>
            <a:pPr marL="342900" lvl="1" indent="-342900">
              <a:lnSpc>
                <a:spcPct val="150000"/>
              </a:lnSpc>
              <a:spcBef>
                <a:spcPts val="475"/>
              </a:spcBef>
              <a:buClr>
                <a:srgbClr val="002060"/>
              </a:buClr>
              <a:buFont typeface="Wingdings" panose="05000000000000000000" pitchFamily="2" charset="2"/>
              <a:buChar char="v"/>
              <a:defRPr/>
            </a:pPr>
            <a:r>
              <a:rPr lang="fr-FR" dirty="0"/>
              <a:t>Sécurité et performance dans la nouvelle architecture</a:t>
            </a:r>
          </a:p>
          <a:p>
            <a:pPr marL="342900" lvl="1" indent="-342900">
              <a:lnSpc>
                <a:spcPct val="150000"/>
              </a:lnSpc>
              <a:spcBef>
                <a:spcPts val="475"/>
              </a:spcBef>
              <a:buClr>
                <a:srgbClr val="002060"/>
              </a:buClr>
              <a:buFont typeface="Wingdings" panose="05000000000000000000" pitchFamily="2" charset="2"/>
              <a:buChar char="v"/>
              <a:defRPr/>
            </a:pPr>
            <a:r>
              <a:rPr lang="fr-FR" dirty="0"/>
              <a:t>Architecture application</a:t>
            </a:r>
          </a:p>
          <a:p>
            <a:pPr marL="342900" lvl="1" indent="-342900">
              <a:lnSpc>
                <a:spcPct val="150000"/>
              </a:lnSpc>
              <a:spcBef>
                <a:spcPts val="475"/>
              </a:spcBef>
              <a:buClr>
                <a:srgbClr val="002060"/>
              </a:buClr>
              <a:buFont typeface="Wingdings" panose="05000000000000000000" pitchFamily="2" charset="2"/>
              <a:buChar char="v"/>
              <a:defRPr/>
            </a:pPr>
            <a:r>
              <a:rPr lang="fr-FR" dirty="0"/>
              <a:t>Application front office </a:t>
            </a:r>
          </a:p>
          <a:p>
            <a:pPr marL="342900" lvl="1" indent="-342900">
              <a:lnSpc>
                <a:spcPct val="150000"/>
              </a:lnSpc>
              <a:spcBef>
                <a:spcPts val="475"/>
              </a:spcBef>
              <a:buClr>
                <a:srgbClr val="002060"/>
              </a:buClr>
              <a:buFont typeface="Wingdings" panose="05000000000000000000" pitchFamily="2" charset="2"/>
              <a:buChar char="v"/>
              <a:defRPr/>
            </a:pPr>
            <a:r>
              <a:rPr lang="fr-FR" dirty="0"/>
              <a:t>Application back office </a:t>
            </a:r>
          </a:p>
          <a:p>
            <a:pPr marL="342900" lvl="1" indent="-342900">
              <a:lnSpc>
                <a:spcPct val="150000"/>
              </a:lnSpc>
              <a:spcBef>
                <a:spcPts val="475"/>
              </a:spcBef>
              <a:buClr>
                <a:srgbClr val="002060"/>
              </a:buClr>
              <a:buFont typeface="Wingdings" panose="05000000000000000000" pitchFamily="2" charset="2"/>
              <a:buChar char="v"/>
              <a:defRPr/>
            </a:pPr>
            <a:r>
              <a:rPr lang="fr-FR" dirty="0"/>
              <a:t>Application TPE</a:t>
            </a:r>
          </a:p>
          <a:p>
            <a:pPr marL="342900" lvl="1" indent="-342900">
              <a:lnSpc>
                <a:spcPct val="150000"/>
              </a:lnSpc>
              <a:spcBef>
                <a:spcPts val="475"/>
              </a:spcBef>
              <a:buClr>
                <a:srgbClr val="002060"/>
              </a:buClr>
              <a:buFont typeface="Wingdings" panose="05000000000000000000" pitchFamily="2" charset="2"/>
              <a:buChar char="v"/>
              <a:defRPr/>
            </a:pPr>
            <a:r>
              <a:rPr lang="fr-FR" dirty="0"/>
              <a:t>Application IAM</a:t>
            </a:r>
          </a:p>
          <a:p>
            <a:pPr marL="342900" lvl="1" indent="-342900">
              <a:lnSpc>
                <a:spcPct val="150000"/>
              </a:lnSpc>
              <a:spcBef>
                <a:spcPts val="475"/>
              </a:spcBef>
              <a:buClr>
                <a:srgbClr val="002060"/>
              </a:buClr>
              <a:buFont typeface="Wingdings" panose="05000000000000000000" pitchFamily="2" charset="2"/>
              <a:buChar char="v"/>
              <a:defRPr/>
            </a:pPr>
            <a:r>
              <a:rPr lang="fr-FR" dirty="0"/>
              <a:t>Conclusion</a:t>
            </a:r>
          </a:p>
          <a:p>
            <a:pPr>
              <a:buFont typeface="Wingdings" panose="05000000000000000000" pitchFamily="2" charset="2"/>
              <a:buChar char="Ø"/>
            </a:pPr>
            <a:endParaRPr lang="fr-FR" dirty="0"/>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2</a:t>
            </a:fld>
            <a:endParaRPr lang="fr-FR"/>
          </a:p>
        </p:txBody>
      </p:sp>
    </p:spTree>
    <p:extLst>
      <p:ext uri="{BB962C8B-B14F-4D97-AF65-F5344CB8AC3E}">
        <p14:creationId xmlns:p14="http://schemas.microsoft.com/office/powerpoint/2010/main" val="13388026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Front Office</a:t>
            </a:r>
          </a:p>
        </p:txBody>
      </p:sp>
      <p:sp>
        <p:nvSpPr>
          <p:cNvPr id="3" name="Espace réservé du contenu 2"/>
          <p:cNvSpPr>
            <a:spLocks noGrp="1"/>
          </p:cNvSpPr>
          <p:nvPr>
            <p:ph idx="1"/>
          </p:nvPr>
        </p:nvSpPr>
        <p:spPr>
          <a:xfrm>
            <a:off x="74086" y="1000125"/>
            <a:ext cx="11734799" cy="5570538"/>
          </a:xfrm>
        </p:spPr>
        <p:txBody>
          <a:bodyPr/>
          <a:lstStyle/>
          <a:p>
            <a:pPr algn="just">
              <a:lnSpc>
                <a:spcPct val="150000"/>
              </a:lnSpc>
            </a:pPr>
            <a:endParaRPr lang="fr-FR" b="0" dirty="0"/>
          </a:p>
          <a:p>
            <a:pPr algn="just">
              <a:lnSpc>
                <a:spcPct val="150000"/>
              </a:lnSpc>
            </a:pPr>
            <a:endParaRPr lang="fr-FR" b="0" dirty="0"/>
          </a:p>
        </p:txBody>
      </p:sp>
      <p:sp>
        <p:nvSpPr>
          <p:cNvPr id="5" name="Espace réservé du contenu 2"/>
          <p:cNvSpPr txBox="1">
            <a:spLocks/>
          </p:cNvSpPr>
          <p:nvPr/>
        </p:nvSpPr>
        <p:spPr>
          <a:xfrm>
            <a:off x="74085" y="852749"/>
            <a:ext cx="11950463" cy="5865291"/>
          </a:xfrm>
          <a:prstGeom prst="rect">
            <a:avLst/>
          </a:prstGeom>
        </p:spPr>
        <p:txBody>
          <a:bodyPr vert="horz" lIns="0" tIns="0" rIns="0" bIns="0" rtlCol="0">
            <a:noAutofit/>
          </a:bodyPr>
          <a:lstStyle>
            <a:lvl1pPr marL="342900" indent="-342900" algn="l" rtl="0" eaLnBrk="1" fontAlgn="base" hangingPunct="1">
              <a:spcBef>
                <a:spcPts val="475"/>
              </a:spcBef>
              <a:spcAft>
                <a:spcPct val="0"/>
              </a:spcAft>
              <a:buFont typeface="Arial" pitchFamily="34" charset="0"/>
              <a:defRPr sz="2000" b="1" kern="1200">
                <a:solidFill>
                  <a:schemeClr val="tx1"/>
                </a:solidFill>
                <a:latin typeface="Calibri" pitchFamily="34" charset="0"/>
                <a:ea typeface="+mn-ea"/>
                <a:cs typeface="Calibri" pitchFamily="34" charset="0"/>
              </a:defRPr>
            </a:lvl1pPr>
            <a:lvl2pPr marL="742950" indent="-285750" algn="l" rtl="0" eaLnBrk="1" fontAlgn="base" hangingPunct="1">
              <a:spcBef>
                <a:spcPct val="0"/>
              </a:spcBef>
              <a:spcAft>
                <a:spcPct val="0"/>
              </a:spcAft>
              <a:buClr>
                <a:srgbClr val="8C001E"/>
              </a:buClr>
              <a:buSzPct val="100000"/>
              <a:buFont typeface="Wingdings" pitchFamily="2" charset="2"/>
              <a:defRPr sz="2000" kern="1200">
                <a:solidFill>
                  <a:schemeClr val="tx1"/>
                </a:solidFill>
                <a:latin typeface="Calibri" pitchFamily="34" charset="0"/>
                <a:ea typeface="+mn-ea"/>
                <a:cs typeface="Calibri" pitchFamily="34" charset="0"/>
              </a:defRPr>
            </a:lvl2pPr>
            <a:lvl3pPr marL="165100" indent="-165100" algn="l" rtl="0" eaLnBrk="1" fontAlgn="base" hangingPunct="1">
              <a:spcBef>
                <a:spcPct val="0"/>
              </a:spcBef>
              <a:spcAft>
                <a:spcPts val="475"/>
              </a:spcAft>
              <a:buClr>
                <a:srgbClr val="8C001E"/>
              </a:buClr>
              <a:buSzPct val="100000"/>
              <a:buFont typeface="Wingdings" pitchFamily="2" charset="2"/>
              <a:buChar char="§"/>
              <a:defRPr sz="2000" kern="1200">
                <a:solidFill>
                  <a:schemeClr val="tx1"/>
                </a:solidFill>
                <a:latin typeface="Calibri" pitchFamily="34" charset="0"/>
                <a:ea typeface="+mn-ea"/>
                <a:cs typeface="Calibri" pitchFamily="34" charset="0"/>
              </a:defRPr>
            </a:lvl3pPr>
            <a:lvl4pPr marL="323850" indent="-157163" algn="l" rtl="0" eaLnBrk="1" fontAlgn="base" hangingPunct="1">
              <a:spcBef>
                <a:spcPct val="0"/>
              </a:spcBef>
              <a:spcAft>
                <a:spcPts val="425"/>
              </a:spcAft>
              <a:buClr>
                <a:srgbClr val="8C001E"/>
              </a:buClr>
              <a:buSzPct val="100000"/>
              <a:buFont typeface="Wingdings" pitchFamily="2" charset="2"/>
              <a:buChar char="§"/>
              <a:defRPr kern="1200">
                <a:solidFill>
                  <a:schemeClr val="tx1"/>
                </a:solidFill>
                <a:latin typeface="Calibri" pitchFamily="34" charset="0"/>
                <a:ea typeface="+mn-ea"/>
                <a:cs typeface="Calibri" pitchFamily="34" charset="0"/>
              </a:defRPr>
            </a:lvl4pPr>
            <a:lvl5pPr marL="474663" indent="-150813" algn="l" rtl="0" eaLnBrk="1" fontAlgn="base" hangingPunct="1">
              <a:spcBef>
                <a:spcPct val="0"/>
              </a:spcBef>
              <a:spcAft>
                <a:spcPts val="375"/>
              </a:spcAft>
              <a:buClr>
                <a:srgbClr val="8C001E"/>
              </a:buClr>
              <a:buSzPct val="100000"/>
              <a:buFont typeface="Wingdings" pitchFamily="2" charset="2"/>
              <a:buChar char="§"/>
              <a:defRPr sz="1600" kern="1200">
                <a:solidFill>
                  <a:schemeClr val="tx1"/>
                </a:solidFill>
                <a:latin typeface="Calibri" pitchFamily="34" charset="0"/>
                <a:ea typeface="+mn-ea"/>
                <a:cs typeface="Calibri" pitchFamily="34" charset="0"/>
              </a:defRPr>
            </a:lvl5pPr>
            <a:lvl6pPr marL="619200" indent="-144000" algn="l" defTabSz="914400" rtl="0" eaLnBrk="1" latinLnBrk="0" hangingPunct="1">
              <a:spcBef>
                <a:spcPts val="0"/>
              </a:spcBef>
              <a:spcAft>
                <a:spcPts val="330"/>
              </a:spcAft>
              <a:buClr>
                <a:srgbClr val="8C001E"/>
              </a:buClr>
              <a:buFont typeface="Wingdings" pitchFamily="2" charset="2"/>
              <a:buChar char="§"/>
              <a:defRPr sz="1400" kern="1200">
                <a:solidFill>
                  <a:schemeClr val="tx1"/>
                </a:solidFill>
                <a:latin typeface="+mn-lt"/>
                <a:ea typeface="+mn-ea"/>
                <a:cs typeface="+mn-cs"/>
              </a:defRPr>
            </a:lvl6pPr>
            <a:lvl7pPr marL="7560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7pPr>
            <a:lvl8pPr marL="892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8pPr>
            <a:lvl9pPr marL="1036800" indent="-136800" algn="l" defTabSz="914400" rtl="0" eaLnBrk="1" latinLnBrk="0" hangingPunct="1">
              <a:spcBef>
                <a:spcPts val="0"/>
              </a:spcBef>
              <a:spcAft>
                <a:spcPts val="340"/>
              </a:spcAft>
              <a:buClr>
                <a:srgbClr val="8C001E"/>
              </a:buClr>
              <a:buFont typeface="Wingdings" pitchFamily="2" charset="2"/>
              <a:buChar char="§"/>
              <a:defRPr sz="1200" kern="1200">
                <a:solidFill>
                  <a:schemeClr val="tx1"/>
                </a:solidFill>
                <a:latin typeface="+mn-lt"/>
                <a:ea typeface="+mn-ea"/>
                <a:cs typeface="+mn-cs"/>
              </a:defRPr>
            </a:lvl9pPr>
          </a:lstStyle>
          <a:p>
            <a:pPr algn="just">
              <a:lnSpc>
                <a:spcPct val="150000"/>
              </a:lnSpc>
            </a:pPr>
            <a:r>
              <a:rPr lang="fr-FR" b="0" dirty="0"/>
              <a:t>La partie Front End des applications web fournies est développée par </a:t>
            </a:r>
            <a:r>
              <a:rPr lang="fr-FR" b="0" dirty="0" err="1"/>
              <a:t>Angular</a:t>
            </a:r>
            <a:r>
              <a:rPr lang="fr-FR" b="0" dirty="0"/>
              <a:t> 11.</a:t>
            </a:r>
          </a:p>
          <a:p>
            <a:pPr algn="just">
              <a:lnSpc>
                <a:spcPct val="150000"/>
              </a:lnSpc>
            </a:pPr>
            <a:r>
              <a:rPr lang="fr-FR" b="0" dirty="0"/>
              <a:t>Angular est un Framework JavaScript développé par Google et reconnu pour être l'un des Frameworks </a:t>
            </a:r>
          </a:p>
          <a:p>
            <a:pPr algn="just">
              <a:lnSpc>
                <a:spcPct val="150000"/>
              </a:lnSpc>
            </a:pPr>
            <a:r>
              <a:rPr lang="fr-FR" b="0" dirty="0"/>
              <a:t>les plus complets. </a:t>
            </a:r>
          </a:p>
          <a:p>
            <a:pPr algn="just">
              <a:lnSpc>
                <a:spcPct val="150000"/>
              </a:lnSpc>
            </a:pPr>
            <a:r>
              <a:rPr lang="fr-FR" b="0" dirty="0"/>
              <a:t>Angular :</a:t>
            </a:r>
          </a:p>
          <a:p>
            <a:pPr marL="342900" lvl="1" indent="-342900">
              <a:lnSpc>
                <a:spcPct val="150000"/>
              </a:lnSpc>
              <a:spcBef>
                <a:spcPts val="475"/>
              </a:spcBef>
              <a:buClr>
                <a:srgbClr val="002060"/>
              </a:buClr>
              <a:buFont typeface="Wingdings" panose="05000000000000000000" pitchFamily="2" charset="2"/>
              <a:buChar char="v"/>
            </a:pPr>
            <a:r>
              <a:rPr lang="fr-FR" dirty="0"/>
              <a:t>C’est un Framework complet avec une architecture élégante proposant au développeur tous les outils nécessaires au développement d'applications web, mobile et desktop,</a:t>
            </a:r>
          </a:p>
          <a:p>
            <a:pPr marL="342900" lvl="1" indent="-342900">
              <a:lnSpc>
                <a:spcPct val="150000"/>
              </a:lnSpc>
              <a:spcBef>
                <a:spcPts val="475"/>
              </a:spcBef>
              <a:buClr>
                <a:srgbClr val="002060"/>
              </a:buClr>
              <a:buFont typeface="Wingdings" panose="05000000000000000000" pitchFamily="2" charset="2"/>
              <a:buChar char="v"/>
            </a:pPr>
            <a:r>
              <a:rPr lang="fr-FR" dirty="0"/>
              <a:t>Se base sur des interfaces de programmation (API, pour application programming interface) natives du web, mais utilise également HTML et CSS,</a:t>
            </a:r>
          </a:p>
          <a:p>
            <a:pPr marL="342900" lvl="1" indent="-342900">
              <a:lnSpc>
                <a:spcPct val="150000"/>
              </a:lnSpc>
              <a:spcBef>
                <a:spcPts val="475"/>
              </a:spcBef>
              <a:buClr>
                <a:srgbClr val="002060"/>
              </a:buClr>
              <a:buFont typeface="Wingdings" panose="05000000000000000000" pitchFamily="2" charset="2"/>
              <a:buChar char="v"/>
            </a:pPr>
            <a:r>
              <a:rPr lang="fr-FR" dirty="0"/>
              <a:t>C’est une technologie pérenne, régulièrement mise-à-jour et sécurisée,</a:t>
            </a:r>
          </a:p>
          <a:p>
            <a:pPr marL="342900" lvl="1" indent="-342900">
              <a:lnSpc>
                <a:spcPct val="150000"/>
              </a:lnSpc>
              <a:spcBef>
                <a:spcPts val="475"/>
              </a:spcBef>
              <a:buClr>
                <a:srgbClr val="002060"/>
              </a:buClr>
              <a:buFont typeface="Wingdings" panose="05000000000000000000" pitchFamily="2" charset="2"/>
              <a:buChar char="v"/>
            </a:pPr>
            <a:r>
              <a:rPr lang="fr-FR" dirty="0"/>
              <a:t>Une documentation très étoffée qui permet aux développeurs de trouver toutes les informations nécessaires rapidement.</a:t>
            </a:r>
          </a:p>
          <a:p>
            <a:pPr algn="just">
              <a:lnSpc>
                <a:spcPct val="150000"/>
              </a:lnSpc>
            </a:pPr>
            <a:endParaRPr lang="fr-FR" b="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1543" y="1000125"/>
            <a:ext cx="1313005" cy="1334278"/>
          </a:xfrm>
          <a:prstGeom prst="rect">
            <a:avLst/>
          </a:prstGeom>
        </p:spPr>
      </p:pic>
      <p:sp>
        <p:nvSpPr>
          <p:cNvPr id="6" name="Espace réservé du numéro de diapositive 5"/>
          <p:cNvSpPr>
            <a:spLocks noGrp="1"/>
          </p:cNvSpPr>
          <p:nvPr>
            <p:ph type="sldNum" sz="quarter" idx="12"/>
          </p:nvPr>
        </p:nvSpPr>
        <p:spPr/>
        <p:txBody>
          <a:bodyPr/>
          <a:lstStyle/>
          <a:p>
            <a:fld id="{0A417A42-B026-4298-8A0A-605C3B9E5F89}" type="slidenum">
              <a:rPr lang="fr-FR" smtClean="0"/>
              <a:t>20</a:t>
            </a:fld>
            <a:endParaRPr lang="fr-FR"/>
          </a:p>
        </p:txBody>
      </p:sp>
    </p:spTree>
    <p:extLst>
      <p:ext uri="{BB962C8B-B14F-4D97-AF65-F5344CB8AC3E}">
        <p14:creationId xmlns:p14="http://schemas.microsoft.com/office/powerpoint/2010/main" val="23456443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Back Office AT-OIL	</a:t>
            </a:r>
          </a:p>
        </p:txBody>
      </p:sp>
      <p:sp>
        <p:nvSpPr>
          <p:cNvPr id="3" name="Espace réservé du contenu 2"/>
          <p:cNvSpPr>
            <a:spLocks noGrp="1"/>
          </p:cNvSpPr>
          <p:nvPr>
            <p:ph idx="1"/>
          </p:nvPr>
        </p:nvSpPr>
        <p:spPr>
          <a:xfrm>
            <a:off x="111968" y="979714"/>
            <a:ext cx="11696918" cy="5833837"/>
          </a:xfrm>
        </p:spPr>
        <p:txBody>
          <a:bodyPr/>
          <a:lstStyle/>
          <a:p>
            <a:pPr algn="just">
              <a:lnSpc>
                <a:spcPct val="150000"/>
              </a:lnSpc>
            </a:pPr>
            <a:r>
              <a:rPr lang="fr-FR" b="0" dirty="0"/>
              <a:t>L’application Back Office AT-OIL est une application web qui gère les cartes pétroliéres.Elle est composée</a:t>
            </a:r>
          </a:p>
          <a:p>
            <a:pPr algn="just">
              <a:lnSpc>
                <a:spcPct val="150000"/>
              </a:lnSpc>
            </a:pPr>
            <a:r>
              <a:rPr lang="fr-FR" b="0" dirty="0"/>
              <a:t>du plusieurs modules.</a:t>
            </a:r>
          </a:p>
          <a:p>
            <a:endParaRPr lang="fr-FR" dirty="0"/>
          </a:p>
          <a:p>
            <a:endParaRPr lang="fr-FR" dirty="0"/>
          </a:p>
        </p:txBody>
      </p:sp>
      <p:sp>
        <p:nvSpPr>
          <p:cNvPr id="5" name="Espace réservé du numéro de diapositive 4"/>
          <p:cNvSpPr>
            <a:spLocks noGrp="1"/>
          </p:cNvSpPr>
          <p:nvPr>
            <p:ph type="sldNum" sz="quarter" idx="12"/>
          </p:nvPr>
        </p:nvSpPr>
        <p:spPr/>
        <p:txBody>
          <a:bodyPr/>
          <a:lstStyle/>
          <a:p>
            <a:fld id="{0A417A42-B026-4298-8A0A-605C3B9E5F89}" type="slidenum">
              <a:rPr lang="fr-FR" smtClean="0"/>
              <a:t>21</a:t>
            </a:fld>
            <a:endParaRPr lang="fr-FR"/>
          </a:p>
        </p:txBody>
      </p:sp>
      <p:graphicFrame>
        <p:nvGraphicFramePr>
          <p:cNvPr id="6" name="Espace réservé du contenu 3"/>
          <p:cNvGraphicFramePr>
            <a:graphicFrameLocks/>
          </p:cNvGraphicFramePr>
          <p:nvPr>
            <p:extLst>
              <p:ext uri="{D42A27DB-BD31-4B8C-83A1-F6EECF244321}">
                <p14:modId xmlns:p14="http://schemas.microsoft.com/office/powerpoint/2010/main" val="1417157117"/>
              </p:ext>
            </p:extLst>
          </p:nvPr>
        </p:nvGraphicFramePr>
        <p:xfrm>
          <a:off x="1188600" y="1763486"/>
          <a:ext cx="9760630" cy="5094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0711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Client</a:t>
            </a:r>
          </a:p>
        </p:txBody>
      </p:sp>
      <p:graphicFrame>
        <p:nvGraphicFramePr>
          <p:cNvPr id="14" name="Espace réservé du contenu 3"/>
          <p:cNvGraphicFramePr>
            <a:graphicFrameLocks noGrp="1"/>
          </p:cNvGraphicFramePr>
          <p:nvPr>
            <p:ph idx="1"/>
            <p:extLst>
              <p:ext uri="{D42A27DB-BD31-4B8C-83A1-F6EECF244321}">
                <p14:modId xmlns:p14="http://schemas.microsoft.com/office/powerpoint/2010/main" val="1647584155"/>
              </p:ext>
            </p:extLst>
          </p:nvPr>
        </p:nvGraphicFramePr>
        <p:xfrm>
          <a:off x="112713" y="979488"/>
          <a:ext cx="11696700"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22</a:t>
            </a:fld>
            <a:endParaRPr lang="fr-FR"/>
          </a:p>
        </p:txBody>
      </p:sp>
    </p:spTree>
    <p:extLst>
      <p:ext uri="{BB962C8B-B14F-4D97-AF65-F5344CB8AC3E}">
        <p14:creationId xmlns:p14="http://schemas.microsoft.com/office/powerpoint/2010/main" val="31978573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Compte</a:t>
            </a:r>
          </a:p>
        </p:txBody>
      </p:sp>
      <p:sp>
        <p:nvSpPr>
          <p:cNvPr id="3" name="Espace réservé du contenu 2"/>
          <p:cNvSpPr>
            <a:spLocks noGrp="1"/>
          </p:cNvSpPr>
          <p:nvPr>
            <p:ph idx="1"/>
          </p:nvPr>
        </p:nvSpPr>
        <p:spPr/>
        <p:txBody>
          <a:bodyPr/>
          <a:lstStyle/>
          <a:p>
            <a:pPr marL="342900" lvl="1" indent="-342900">
              <a:lnSpc>
                <a:spcPct val="150000"/>
              </a:lnSpc>
              <a:spcBef>
                <a:spcPts val="475"/>
              </a:spcBef>
              <a:buClr>
                <a:srgbClr val="002060"/>
              </a:buClr>
              <a:buFont typeface="Wingdings" panose="05000000000000000000" pitchFamily="2" charset="2"/>
              <a:buChar char="v"/>
            </a:pPr>
            <a:r>
              <a:rPr lang="fr-FR" dirty="0"/>
              <a:t>Un compte est l’objet qui gère les flux financiers de l’entité,</a:t>
            </a:r>
          </a:p>
          <a:p>
            <a:pPr marL="342900" lvl="1" indent="-342900">
              <a:lnSpc>
                <a:spcPct val="150000"/>
              </a:lnSpc>
              <a:spcBef>
                <a:spcPts val="475"/>
              </a:spcBef>
              <a:buClr>
                <a:srgbClr val="002060"/>
              </a:buClr>
              <a:buFont typeface="Wingdings" panose="05000000000000000000" pitchFamily="2" charset="2"/>
              <a:buChar char="v"/>
            </a:pPr>
            <a:r>
              <a:rPr lang="fr-FR" dirty="0"/>
              <a:t>Chaque entité du système possède un compte,</a:t>
            </a:r>
          </a:p>
          <a:p>
            <a:pPr marL="342900" lvl="1" indent="-342900">
              <a:lnSpc>
                <a:spcPct val="150000"/>
              </a:lnSpc>
              <a:spcBef>
                <a:spcPts val="475"/>
              </a:spcBef>
              <a:buClr>
                <a:srgbClr val="002060"/>
              </a:buClr>
              <a:buFont typeface="Wingdings" panose="05000000000000000000" pitchFamily="2" charset="2"/>
              <a:buChar char="v"/>
            </a:pPr>
            <a:r>
              <a:rPr lang="fr-FR" dirty="0"/>
              <a:t>Chaque niveau de la hiérarchie du module Affiliation possède un compte,</a:t>
            </a:r>
          </a:p>
          <a:p>
            <a:pPr marL="342900" lvl="1" indent="-342900">
              <a:lnSpc>
                <a:spcPct val="150000"/>
              </a:lnSpc>
              <a:spcBef>
                <a:spcPts val="475"/>
              </a:spcBef>
              <a:buClr>
                <a:srgbClr val="002060"/>
              </a:buClr>
              <a:buFont typeface="Wingdings" panose="05000000000000000000" pitchFamily="2" charset="2"/>
              <a:buChar char="v"/>
            </a:pPr>
            <a:r>
              <a:rPr lang="fr-FR" dirty="0"/>
              <a:t>Chaque niveau de la hiérarchie du module client possède un compte.</a:t>
            </a:r>
          </a:p>
          <a:p>
            <a:pPr marL="0" lvl="1" indent="0">
              <a:lnSpc>
                <a:spcPct val="150000"/>
              </a:lnSpc>
              <a:spcBef>
                <a:spcPts val="475"/>
              </a:spcBef>
              <a:buClr>
                <a:srgbClr val="002060"/>
              </a:buClr>
            </a:pPr>
            <a:r>
              <a:rPr lang="fr-FR" dirty="0"/>
              <a:t>Les types d’un compte sont :</a:t>
            </a:r>
          </a:p>
          <a:p>
            <a:pPr marL="342900" lvl="1" indent="-342900">
              <a:lnSpc>
                <a:spcPct val="150000"/>
              </a:lnSpc>
              <a:spcBef>
                <a:spcPts val="475"/>
              </a:spcBef>
              <a:buClr>
                <a:srgbClr val="002060"/>
              </a:buClr>
              <a:buFont typeface="Wingdings" panose="05000000000000000000" pitchFamily="2" charset="2"/>
              <a:buChar char="v"/>
            </a:pPr>
            <a:r>
              <a:rPr lang="fr-FR" dirty="0"/>
              <a:t>Compte Carte : Compte liée à une carte,</a:t>
            </a:r>
          </a:p>
          <a:p>
            <a:pPr marL="342900" lvl="1" indent="-342900">
              <a:lnSpc>
                <a:spcPct val="150000"/>
              </a:lnSpc>
              <a:spcBef>
                <a:spcPts val="475"/>
              </a:spcBef>
              <a:buClr>
                <a:srgbClr val="002060"/>
              </a:buClr>
              <a:buFont typeface="Wingdings" panose="05000000000000000000" pitchFamily="2" charset="2"/>
              <a:buChar char="v"/>
            </a:pPr>
            <a:r>
              <a:rPr lang="fr-FR" dirty="0"/>
              <a:t>Compte Client : Compte liée à un client,</a:t>
            </a:r>
          </a:p>
          <a:p>
            <a:pPr marL="342900" lvl="1" indent="-342900">
              <a:lnSpc>
                <a:spcPct val="150000"/>
              </a:lnSpc>
              <a:spcBef>
                <a:spcPts val="475"/>
              </a:spcBef>
              <a:buClr>
                <a:srgbClr val="002060"/>
              </a:buClr>
              <a:buFont typeface="Wingdings" panose="05000000000000000000" pitchFamily="2" charset="2"/>
              <a:buChar char="v"/>
            </a:pPr>
            <a:r>
              <a:rPr lang="fr-FR" dirty="0"/>
              <a:t>Compte Département : Compte liée à un département ,</a:t>
            </a:r>
          </a:p>
          <a:p>
            <a:pPr marL="342900" lvl="1" indent="-342900">
              <a:lnSpc>
                <a:spcPct val="150000"/>
              </a:lnSpc>
              <a:spcBef>
                <a:spcPts val="475"/>
              </a:spcBef>
              <a:buClr>
                <a:srgbClr val="002060"/>
              </a:buClr>
              <a:buFont typeface="Wingdings" panose="05000000000000000000" pitchFamily="2" charset="2"/>
              <a:buChar char="v"/>
            </a:pPr>
            <a:r>
              <a:rPr lang="fr-FR" dirty="0"/>
              <a:t>Compte Service : Compte liée à un service.</a:t>
            </a:r>
          </a:p>
          <a:p>
            <a:endParaRPr lang="fr-FR" dirty="0"/>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23</a:t>
            </a:fld>
            <a:endParaRPr lang="fr-FR"/>
          </a:p>
        </p:txBody>
      </p:sp>
    </p:spTree>
    <p:extLst>
      <p:ext uri="{BB962C8B-B14F-4D97-AF65-F5344CB8AC3E}">
        <p14:creationId xmlns:p14="http://schemas.microsoft.com/office/powerpoint/2010/main" val="41247045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Compte</a:t>
            </a:r>
          </a:p>
        </p:txBody>
      </p:sp>
      <p:sp>
        <p:nvSpPr>
          <p:cNvPr id="3" name="Espace réservé du contenu 2"/>
          <p:cNvSpPr>
            <a:spLocks noGrp="1"/>
          </p:cNvSpPr>
          <p:nvPr>
            <p:ph idx="1"/>
          </p:nvPr>
        </p:nvSpPr>
        <p:spPr>
          <a:xfrm>
            <a:off x="383118" y="1000125"/>
            <a:ext cx="11737347" cy="5570538"/>
          </a:xfrm>
        </p:spPr>
        <p:txBody>
          <a:bodyPr/>
          <a:lstStyle/>
          <a:p>
            <a:pPr algn="just">
              <a:lnSpc>
                <a:spcPct val="150000"/>
              </a:lnSpc>
            </a:pPr>
            <a:r>
              <a:rPr lang="fr-FR" b="0" dirty="0"/>
              <a:t>Les catégories d’un compte sont:</a:t>
            </a:r>
          </a:p>
          <a:p>
            <a:pPr marL="342900" lvl="1" indent="-342900">
              <a:lnSpc>
                <a:spcPct val="150000"/>
              </a:lnSpc>
              <a:spcBef>
                <a:spcPts val="475"/>
              </a:spcBef>
              <a:buClr>
                <a:srgbClr val="002060"/>
              </a:buClr>
              <a:buFont typeface="Wingdings" panose="05000000000000000000" pitchFamily="2" charset="2"/>
              <a:buChar char="v"/>
            </a:pPr>
            <a:r>
              <a:rPr lang="fr-FR" dirty="0"/>
              <a:t>Compte Financière :  c’est un compte global qui gère le flux financière du différentes sous comptes exploitations,</a:t>
            </a:r>
          </a:p>
          <a:p>
            <a:pPr marL="342900" lvl="1" indent="-342900">
              <a:lnSpc>
                <a:spcPct val="150000"/>
              </a:lnSpc>
              <a:spcBef>
                <a:spcPts val="475"/>
              </a:spcBef>
              <a:buClr>
                <a:srgbClr val="002060"/>
              </a:buClr>
              <a:buFont typeface="Wingdings" panose="05000000000000000000" pitchFamily="2" charset="2"/>
              <a:buChar char="v"/>
            </a:pPr>
            <a:r>
              <a:rPr lang="fr-FR" dirty="0"/>
              <a:t>Compte Exploitation : c’est un compte qui gère les opérations des achats pour un seul produit.</a:t>
            </a:r>
          </a:p>
          <a:p>
            <a:pPr lvl="0" algn="just">
              <a:lnSpc>
                <a:spcPct val="150000"/>
              </a:lnSpc>
            </a:pPr>
            <a:r>
              <a:rPr lang="fr-FR" b="0" dirty="0"/>
              <a:t>Dans une approche B2B, l’élément terminal de la hiérarchie est l’entité (Service par exemple),le véhicule,</a:t>
            </a:r>
          </a:p>
          <a:p>
            <a:pPr lvl="0" algn="just">
              <a:lnSpc>
                <a:spcPct val="150000"/>
              </a:lnSpc>
            </a:pPr>
            <a:r>
              <a:rPr lang="fr-FR" b="0" dirty="0"/>
              <a:t> le porteur.</a:t>
            </a:r>
          </a:p>
          <a:p>
            <a:pPr lvl="0" algn="just">
              <a:lnSpc>
                <a:spcPct val="150000"/>
              </a:lnSpc>
            </a:pPr>
            <a:r>
              <a:rPr lang="fr-FR" b="0" dirty="0"/>
              <a:t>Dans une approche B2C, l’élément unique est le porteur.</a:t>
            </a:r>
          </a:p>
          <a:p>
            <a:pPr algn="just">
              <a:lnSpc>
                <a:spcPct val="150000"/>
              </a:lnSpc>
            </a:pPr>
            <a:r>
              <a:rPr lang="fr-FR" b="0" dirty="0"/>
              <a:t>          Pour simplifier les explications des concepts, nous considérons un client avec 1 seul niveau hiérarchique: </a:t>
            </a:r>
          </a:p>
          <a:p>
            <a:pPr algn="just">
              <a:lnSpc>
                <a:spcPct val="150000"/>
              </a:lnSpc>
            </a:pPr>
            <a:r>
              <a:rPr lang="fr-FR" b="0" dirty="0"/>
              <a:t>  Le client.</a:t>
            </a:r>
          </a:p>
          <a:p>
            <a:pPr algn="just">
              <a:lnSpc>
                <a:spcPct val="150000"/>
              </a:lnSpc>
            </a:pPr>
            <a:endParaRPr lang="fr-FR" b="0" dirty="0"/>
          </a:p>
          <a:p>
            <a:pPr lvl="0" algn="just">
              <a:lnSpc>
                <a:spcPct val="150000"/>
              </a:lnSpc>
            </a:pPr>
            <a:endParaRPr lang="fr-FR" b="0" dirty="0"/>
          </a:p>
          <a:p>
            <a:endParaRPr lang="fr-FR" dirty="0"/>
          </a:p>
        </p:txBody>
      </p:sp>
      <p:sp>
        <p:nvSpPr>
          <p:cNvPr id="4" name="Flèche droite 3"/>
          <p:cNvSpPr/>
          <p:nvPr/>
        </p:nvSpPr>
        <p:spPr bwMode="auto">
          <a:xfrm>
            <a:off x="383118" y="4746774"/>
            <a:ext cx="456073" cy="205274"/>
          </a:xfrm>
          <a:prstGeom prst="rightArrow">
            <a:avLst/>
          </a:prstGeom>
          <a:solidFill>
            <a:srgbClr val="002060"/>
          </a:solidFill>
          <a:ln>
            <a:solidFill>
              <a:srgbClr val="002060"/>
            </a:solidFill>
          </a:ln>
        </p:spPr>
        <p:style>
          <a:lnRef idx="2">
            <a:schemeClr val="accent1"/>
          </a:lnRef>
          <a:fillRef idx="1">
            <a:schemeClr val="lt1"/>
          </a:fillRef>
          <a:effectRef idx="0">
            <a:schemeClr val="accent1"/>
          </a:effectRef>
          <a:fontRef idx="minor">
            <a:schemeClr val="dk1"/>
          </a:fontRef>
        </p:style>
        <p:txBody>
          <a:bodyPr lIns="97200" tIns="46800" rIns="97200" bIns="46800" rtlCol="0" anchor="ctr"/>
          <a:lstStyle/>
          <a:p>
            <a:pPr algn="ctr">
              <a:lnSpc>
                <a:spcPct val="130000"/>
              </a:lnSpc>
              <a:spcBef>
                <a:spcPts val="200"/>
              </a:spcBef>
              <a:buClr>
                <a:srgbClr val="5F696E"/>
              </a:buClr>
              <a:buFont typeface="Wingdings" pitchFamily="2" charset="2"/>
              <a:buNone/>
            </a:pPr>
            <a:endParaRPr lang="fr-FR">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5" name="Espace réservé du numéro de diapositive 4"/>
          <p:cNvSpPr>
            <a:spLocks noGrp="1"/>
          </p:cNvSpPr>
          <p:nvPr>
            <p:ph type="sldNum" sz="quarter" idx="12"/>
          </p:nvPr>
        </p:nvSpPr>
        <p:spPr/>
        <p:txBody>
          <a:bodyPr/>
          <a:lstStyle/>
          <a:p>
            <a:fld id="{0A417A42-B026-4298-8A0A-605C3B9E5F89}" type="slidenum">
              <a:rPr lang="fr-FR" smtClean="0"/>
              <a:t>24</a:t>
            </a:fld>
            <a:endParaRPr lang="fr-FR"/>
          </a:p>
        </p:txBody>
      </p:sp>
    </p:spTree>
    <p:extLst>
      <p:ext uri="{BB962C8B-B14F-4D97-AF65-F5344CB8AC3E}">
        <p14:creationId xmlns:p14="http://schemas.microsoft.com/office/powerpoint/2010/main" val="56285992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936068801"/>
              </p:ext>
            </p:extLst>
          </p:nvPr>
        </p:nvGraphicFramePr>
        <p:xfrm>
          <a:off x="383118" y="1000125"/>
          <a:ext cx="11425767"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25</a:t>
            </a:fld>
            <a:endParaRPr lang="fr-FR"/>
          </a:p>
        </p:txBody>
      </p:sp>
    </p:spTree>
    <p:extLst>
      <p:ext uri="{BB962C8B-B14F-4D97-AF65-F5344CB8AC3E}">
        <p14:creationId xmlns:p14="http://schemas.microsoft.com/office/powerpoint/2010/main" val="35740762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Canaux Transactions</a:t>
            </a:r>
          </a:p>
        </p:txBody>
      </p:sp>
      <p:sp>
        <p:nvSpPr>
          <p:cNvPr id="3" name="Espace réservé du contenu 2"/>
          <p:cNvSpPr>
            <a:spLocks noGrp="1"/>
          </p:cNvSpPr>
          <p:nvPr>
            <p:ph idx="1"/>
          </p:nvPr>
        </p:nvSpPr>
        <p:spPr/>
        <p:txBody>
          <a:bodyPr/>
          <a:lstStyle/>
          <a:p>
            <a:pPr>
              <a:lnSpc>
                <a:spcPct val="150000"/>
              </a:lnSpc>
            </a:pPr>
            <a:r>
              <a:rPr lang="fr-FR" b="0" dirty="0"/>
              <a:t>L’application OIL a deux canaux pour gère les transactions des achats :</a:t>
            </a:r>
          </a:p>
          <a:p>
            <a:pPr marL="342900" lvl="1" indent="-342900">
              <a:lnSpc>
                <a:spcPct val="150000"/>
              </a:lnSpc>
              <a:spcBef>
                <a:spcPts val="475"/>
              </a:spcBef>
              <a:buClr>
                <a:srgbClr val="002060"/>
              </a:buClr>
              <a:buFont typeface="Wingdings" panose="05000000000000000000" pitchFamily="2" charset="2"/>
              <a:buChar char="v"/>
            </a:pPr>
            <a:r>
              <a:rPr lang="fr-FR" dirty="0"/>
              <a:t>Carte : c’est une entité pour lequel le porteur réalise une transaction d’achat en station,</a:t>
            </a:r>
          </a:p>
          <a:p>
            <a:pPr marL="342900" lvl="1" indent="-342900">
              <a:lnSpc>
                <a:spcPct val="150000"/>
              </a:lnSpc>
              <a:spcBef>
                <a:spcPts val="475"/>
              </a:spcBef>
              <a:buClr>
                <a:srgbClr val="002060"/>
              </a:buClr>
              <a:buFont typeface="Wingdings" panose="05000000000000000000" pitchFamily="2" charset="2"/>
              <a:buChar char="v"/>
            </a:pPr>
            <a:r>
              <a:rPr lang="fr-FR" dirty="0"/>
              <a:t>Application Mobile : c’est une application qui sert à effectuer une transaction d’achat.</a:t>
            </a:r>
          </a:p>
          <a:p>
            <a:endParaRPr lang="fr-FR" dirty="0"/>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26</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596" y="2994819"/>
            <a:ext cx="2886075" cy="1581150"/>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7978" y="3785394"/>
            <a:ext cx="2627671" cy="148348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82" y="4575969"/>
            <a:ext cx="2533650" cy="1809750"/>
          </a:xfrm>
          <a:prstGeom prst="rect">
            <a:avLst/>
          </a:prstGeom>
        </p:spPr>
      </p:pic>
    </p:spTree>
    <p:extLst>
      <p:ext uri="{BB962C8B-B14F-4D97-AF65-F5344CB8AC3E}">
        <p14:creationId xmlns:p14="http://schemas.microsoft.com/office/powerpoint/2010/main" val="21158214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Carte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05215264"/>
              </p:ext>
            </p:extLst>
          </p:nvPr>
        </p:nvGraphicFramePr>
        <p:xfrm>
          <a:off x="383118" y="1000125"/>
          <a:ext cx="11425767"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27</a:t>
            </a:fld>
            <a:endParaRPr lang="fr-FR"/>
          </a:p>
        </p:txBody>
      </p:sp>
    </p:spTree>
    <p:extLst>
      <p:ext uri="{BB962C8B-B14F-4D97-AF65-F5344CB8AC3E}">
        <p14:creationId xmlns:p14="http://schemas.microsoft.com/office/powerpoint/2010/main" val="34597797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Affiliation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12404435"/>
              </p:ext>
            </p:extLst>
          </p:nvPr>
        </p:nvGraphicFramePr>
        <p:xfrm>
          <a:off x="383118" y="1000125"/>
          <a:ext cx="11425767"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28</a:t>
            </a:fld>
            <a:endParaRPr lang="fr-FR"/>
          </a:p>
        </p:txBody>
      </p:sp>
    </p:spTree>
    <p:extLst>
      <p:ext uri="{BB962C8B-B14F-4D97-AF65-F5344CB8AC3E}">
        <p14:creationId xmlns:p14="http://schemas.microsoft.com/office/powerpoint/2010/main" val="34615536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Transactions: Rechargement	</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4138930433"/>
              </p:ext>
            </p:extLst>
          </p:nvPr>
        </p:nvGraphicFramePr>
        <p:xfrm>
          <a:off x="397746" y="1000125"/>
          <a:ext cx="11425767" cy="557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29</a:t>
            </a:fld>
            <a:endParaRPr lang="fr-FR"/>
          </a:p>
        </p:txBody>
      </p:sp>
    </p:spTree>
    <p:extLst>
      <p:ext uri="{BB962C8B-B14F-4D97-AF65-F5344CB8AC3E}">
        <p14:creationId xmlns:p14="http://schemas.microsoft.com/office/powerpoint/2010/main" val="3587861186"/>
      </p:ext>
    </p:extLst>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CC0B7095-9AD4-4A0B-89E7-55B9A486457C}"/>
              </a:ext>
            </a:extLst>
          </p:cNvPr>
          <p:cNvPicPr>
            <a:picLocks/>
          </p:cNvPicPr>
          <p:nvPr/>
        </p:nvPicPr>
        <p:blipFill rotWithShape="1">
          <a:blip r:embed="rId2">
            <a:extLst>
              <a:ext uri="{28A0092B-C50C-407E-A947-70E740481C1C}">
                <a14:useLocalDpi xmlns:a14="http://schemas.microsoft.com/office/drawing/2010/main" val="0"/>
              </a:ext>
            </a:extLst>
          </a:blip>
          <a:srcRect l="3148" r="4845" b="-2"/>
          <a:stretch/>
        </p:blipFill>
        <p:spPr bwMode="auto">
          <a:xfrm>
            <a:off x="841248" y="1194319"/>
            <a:ext cx="10722102" cy="4982644"/>
          </a:xfrm>
          <a:prstGeom prst="rect">
            <a:avLst/>
          </a:prstGeom>
          <a:noFill/>
        </p:spPr>
      </p:pic>
      <p:sp>
        <p:nvSpPr>
          <p:cNvPr id="8" name="Titre 1">
            <a:extLst>
              <a:ext uri="{FF2B5EF4-FFF2-40B4-BE49-F238E27FC236}">
                <a16:creationId xmlns:a16="http://schemas.microsoft.com/office/drawing/2014/main" id="{0B146BE6-19CF-45DE-BF2B-18A46DC9BC48}"/>
              </a:ext>
            </a:extLst>
          </p:cNvPr>
          <p:cNvSpPr txBox="1">
            <a:spLocks/>
          </p:cNvSpPr>
          <p:nvPr/>
        </p:nvSpPr>
        <p:spPr bwMode="auto">
          <a:xfrm>
            <a:off x="383118" y="74646"/>
            <a:ext cx="9552516" cy="655606"/>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lnSpc>
                <a:spcPct val="84000"/>
              </a:lnSpc>
              <a:spcBef>
                <a:spcPct val="0"/>
              </a:spcBef>
              <a:spcAft>
                <a:spcPct val="0"/>
              </a:spcAft>
              <a:defRPr sz="2300" b="1" kern="1200">
                <a:solidFill>
                  <a:srgbClr val="002060"/>
                </a:solidFill>
                <a:latin typeface="+mj-lt"/>
                <a:ea typeface="+mj-ea"/>
                <a:cs typeface="+mj-cs"/>
              </a:defRPr>
            </a:lvl1pPr>
            <a:lvl2pPr algn="l" rtl="0" eaLnBrk="1" fontAlgn="base" hangingPunct="1">
              <a:lnSpc>
                <a:spcPct val="84000"/>
              </a:lnSpc>
              <a:spcBef>
                <a:spcPct val="0"/>
              </a:spcBef>
              <a:spcAft>
                <a:spcPct val="0"/>
              </a:spcAft>
              <a:defRPr sz="2300" b="1">
                <a:solidFill>
                  <a:schemeClr val="tx1"/>
                </a:solidFill>
                <a:latin typeface="Calibri" pitchFamily="34" charset="0"/>
              </a:defRPr>
            </a:lvl2pPr>
            <a:lvl3pPr algn="l" rtl="0" eaLnBrk="1" fontAlgn="base" hangingPunct="1">
              <a:lnSpc>
                <a:spcPct val="84000"/>
              </a:lnSpc>
              <a:spcBef>
                <a:spcPct val="0"/>
              </a:spcBef>
              <a:spcAft>
                <a:spcPct val="0"/>
              </a:spcAft>
              <a:defRPr sz="2300" b="1">
                <a:solidFill>
                  <a:schemeClr val="tx1"/>
                </a:solidFill>
                <a:latin typeface="Calibri" pitchFamily="34" charset="0"/>
              </a:defRPr>
            </a:lvl3pPr>
            <a:lvl4pPr algn="l" rtl="0" eaLnBrk="1" fontAlgn="base" hangingPunct="1">
              <a:lnSpc>
                <a:spcPct val="84000"/>
              </a:lnSpc>
              <a:spcBef>
                <a:spcPct val="0"/>
              </a:spcBef>
              <a:spcAft>
                <a:spcPct val="0"/>
              </a:spcAft>
              <a:defRPr sz="2300" b="1">
                <a:solidFill>
                  <a:schemeClr val="tx1"/>
                </a:solidFill>
                <a:latin typeface="Calibri" pitchFamily="34" charset="0"/>
              </a:defRPr>
            </a:lvl4pPr>
            <a:lvl5pPr algn="l" rtl="0" eaLnBrk="1" fontAlgn="base" hangingPunct="1">
              <a:lnSpc>
                <a:spcPct val="84000"/>
              </a:lnSpc>
              <a:spcBef>
                <a:spcPct val="0"/>
              </a:spcBef>
              <a:spcAft>
                <a:spcPct val="0"/>
              </a:spcAft>
              <a:defRPr sz="2300" b="1">
                <a:solidFill>
                  <a:schemeClr val="tx1"/>
                </a:solidFill>
                <a:latin typeface="Calibri" pitchFamily="34" charset="0"/>
              </a:defRPr>
            </a:lvl5pPr>
            <a:lvl6pPr marL="457200" algn="l" rtl="0" eaLnBrk="1" fontAlgn="base" hangingPunct="1">
              <a:lnSpc>
                <a:spcPct val="84000"/>
              </a:lnSpc>
              <a:spcBef>
                <a:spcPct val="0"/>
              </a:spcBef>
              <a:spcAft>
                <a:spcPct val="0"/>
              </a:spcAft>
              <a:defRPr sz="2300" b="1">
                <a:solidFill>
                  <a:schemeClr val="tx1"/>
                </a:solidFill>
                <a:latin typeface="Calibri" pitchFamily="34" charset="0"/>
              </a:defRPr>
            </a:lvl6pPr>
            <a:lvl7pPr marL="914400" algn="l" rtl="0" eaLnBrk="1" fontAlgn="base" hangingPunct="1">
              <a:lnSpc>
                <a:spcPct val="84000"/>
              </a:lnSpc>
              <a:spcBef>
                <a:spcPct val="0"/>
              </a:spcBef>
              <a:spcAft>
                <a:spcPct val="0"/>
              </a:spcAft>
              <a:defRPr sz="2300" b="1">
                <a:solidFill>
                  <a:schemeClr val="tx1"/>
                </a:solidFill>
                <a:latin typeface="Calibri" pitchFamily="34" charset="0"/>
              </a:defRPr>
            </a:lvl7pPr>
            <a:lvl8pPr marL="1371600" algn="l" rtl="0" eaLnBrk="1" fontAlgn="base" hangingPunct="1">
              <a:lnSpc>
                <a:spcPct val="84000"/>
              </a:lnSpc>
              <a:spcBef>
                <a:spcPct val="0"/>
              </a:spcBef>
              <a:spcAft>
                <a:spcPct val="0"/>
              </a:spcAft>
              <a:defRPr sz="2300" b="1">
                <a:solidFill>
                  <a:schemeClr val="tx1"/>
                </a:solidFill>
                <a:latin typeface="Calibri" pitchFamily="34" charset="0"/>
              </a:defRPr>
            </a:lvl8pPr>
            <a:lvl9pPr marL="1828800" algn="l" rtl="0" eaLnBrk="1" fontAlgn="base" hangingPunct="1">
              <a:lnSpc>
                <a:spcPct val="84000"/>
              </a:lnSpc>
              <a:spcBef>
                <a:spcPct val="0"/>
              </a:spcBef>
              <a:spcAft>
                <a:spcPct val="0"/>
              </a:spcAft>
              <a:defRPr sz="2300" b="1">
                <a:solidFill>
                  <a:schemeClr val="tx1"/>
                </a:solidFill>
                <a:latin typeface="Calibri" pitchFamily="34" charset="0"/>
              </a:defRPr>
            </a:lvl9pPr>
          </a:lstStyle>
          <a:p>
            <a:r>
              <a:rPr lang="fr-FR" dirty="0"/>
              <a:t>Architecture Global actuelle</a:t>
            </a:r>
          </a:p>
        </p:txBody>
      </p:sp>
    </p:spTree>
    <p:extLst>
      <p:ext uri="{BB962C8B-B14F-4D97-AF65-F5344CB8AC3E}">
        <p14:creationId xmlns:p14="http://schemas.microsoft.com/office/powerpoint/2010/main" val="220959694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Transactions: Transfert	</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796285339"/>
              </p:ext>
            </p:extLst>
          </p:nvPr>
        </p:nvGraphicFramePr>
        <p:xfrm>
          <a:off x="383118" y="1000125"/>
          <a:ext cx="11425767" cy="2575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e 5"/>
          <p:cNvGraphicFramePr/>
          <p:nvPr>
            <p:extLst>
              <p:ext uri="{D42A27DB-BD31-4B8C-83A1-F6EECF244321}">
                <p14:modId xmlns:p14="http://schemas.microsoft.com/office/powerpoint/2010/main" val="4292400346"/>
              </p:ext>
            </p:extLst>
          </p:nvPr>
        </p:nvGraphicFramePr>
        <p:xfrm>
          <a:off x="383118" y="3845587"/>
          <a:ext cx="11425767" cy="2575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30</a:t>
            </a:fld>
            <a:endParaRPr lang="fr-FR"/>
          </a:p>
        </p:txBody>
      </p:sp>
    </p:spTree>
    <p:extLst>
      <p:ext uri="{BB962C8B-B14F-4D97-AF65-F5344CB8AC3E}">
        <p14:creationId xmlns:p14="http://schemas.microsoft.com/office/powerpoint/2010/main" val="322384970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Gestionnaire Pompe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351001235"/>
              </p:ext>
            </p:extLst>
          </p:nvPr>
        </p:nvGraphicFramePr>
        <p:xfrm>
          <a:off x="383118" y="1000125"/>
          <a:ext cx="11425767"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0A417A42-B026-4298-8A0A-605C3B9E5F89}" type="slidenum">
              <a:rPr lang="fr-FR" smtClean="0"/>
              <a:t>31</a:t>
            </a:fld>
            <a:endParaRPr lang="fr-FR"/>
          </a:p>
        </p:txBody>
      </p:sp>
    </p:spTree>
    <p:extLst>
      <p:ext uri="{BB962C8B-B14F-4D97-AF65-F5344CB8AC3E}">
        <p14:creationId xmlns:p14="http://schemas.microsoft.com/office/powerpoint/2010/main" val="7127067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Module Gestionnaire Pompe</a:t>
            </a:r>
          </a:p>
        </p:txBody>
      </p:sp>
      <p:sp>
        <p:nvSpPr>
          <p:cNvPr id="3" name="Espace réservé du contenu 2"/>
          <p:cNvSpPr>
            <a:spLocks noGrp="1"/>
          </p:cNvSpPr>
          <p:nvPr>
            <p:ph idx="1"/>
          </p:nvPr>
        </p:nvSpPr>
        <p:spPr/>
        <p:txBody>
          <a:bodyPr/>
          <a:lstStyle/>
          <a:p>
            <a:pPr>
              <a:lnSpc>
                <a:spcPct val="150000"/>
              </a:lnSpc>
            </a:pPr>
            <a:r>
              <a:rPr lang="fr-FR" b="0" dirty="0"/>
              <a:t>PTS (Fore Court Controller) sert au contrôle des distributeurs de pétrole, de GPL et de GNC.</a:t>
            </a:r>
          </a:p>
          <a:p>
            <a:pPr>
              <a:lnSpc>
                <a:spcPct val="150000"/>
              </a:lnSpc>
            </a:pPr>
            <a:r>
              <a:rPr lang="fr-FR" b="0" dirty="0"/>
              <a:t>Avantages PTS :</a:t>
            </a:r>
          </a:p>
          <a:p>
            <a:pPr marL="342900" lvl="1" indent="-342900">
              <a:lnSpc>
                <a:spcPct val="150000"/>
              </a:lnSpc>
              <a:spcBef>
                <a:spcPts val="475"/>
              </a:spcBef>
              <a:buFont typeface="Wingdings" panose="05000000000000000000" pitchFamily="2" charset="2"/>
              <a:buChar char="v"/>
            </a:pPr>
            <a:r>
              <a:rPr lang="fr-FR" dirty="0"/>
              <a:t>Capable de travailler automatiquement de manière autonome sans point de vente, ou d'être contrôlé par un point de vente ou de travailler en parallèle avec un point de vente existant,</a:t>
            </a:r>
          </a:p>
          <a:p>
            <a:pPr marL="342900" lvl="1" indent="-342900">
              <a:lnSpc>
                <a:spcPct val="150000"/>
              </a:lnSpc>
              <a:spcBef>
                <a:spcPts val="475"/>
              </a:spcBef>
              <a:buFont typeface="Wingdings" panose="05000000000000000000" pitchFamily="2" charset="2"/>
              <a:buChar char="v"/>
            </a:pPr>
            <a:r>
              <a:rPr lang="fr-FR" dirty="0"/>
              <a:t>Peut être installé à l'intérieur des distributeurs et des consoles ATG (pour le rapprochement et l'étalonnage automatique des réservoirs),</a:t>
            </a:r>
          </a:p>
          <a:p>
            <a:pPr marL="342900" lvl="1" indent="-342900">
              <a:lnSpc>
                <a:spcPct val="150000"/>
              </a:lnSpc>
              <a:spcBef>
                <a:spcPts val="475"/>
              </a:spcBef>
              <a:buFont typeface="Wingdings" panose="05000000000000000000" pitchFamily="2" charset="2"/>
              <a:buChar char="v"/>
            </a:pPr>
            <a:r>
              <a:rPr lang="fr-FR" dirty="0"/>
              <a:t>Fournit un moyen facile de connecter l'application mobile aux distributeurs et aux consoles ATG en parallèle avec les points de vente locaux,</a:t>
            </a:r>
          </a:p>
          <a:p>
            <a:pPr marL="342900" lvl="1" indent="-342900">
              <a:lnSpc>
                <a:spcPct val="150000"/>
              </a:lnSpc>
              <a:spcBef>
                <a:spcPts val="475"/>
              </a:spcBef>
              <a:buFont typeface="Wingdings" panose="05000000000000000000" pitchFamily="2" charset="2"/>
              <a:buChar char="v"/>
            </a:pPr>
            <a:r>
              <a:rPr lang="fr-FR" dirty="0"/>
              <a:t>Le serveur Web intégré facilite le contrôle sur les pompes et les réservoirs.</a:t>
            </a:r>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32</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629" y="4593686"/>
            <a:ext cx="2422849" cy="1937806"/>
          </a:xfrm>
          <a:prstGeom prst="rect">
            <a:avLst/>
          </a:prstGeom>
        </p:spPr>
      </p:pic>
    </p:spTree>
    <p:extLst>
      <p:ext uri="{BB962C8B-B14F-4D97-AF65-F5344CB8AC3E}">
        <p14:creationId xmlns:p14="http://schemas.microsoft.com/office/powerpoint/2010/main" val="36554763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3307" y="942392"/>
            <a:ext cx="11812554" cy="5850294"/>
          </a:xfrm>
        </p:spPr>
        <p:txBody>
          <a:bodyPr/>
          <a:lstStyle/>
          <a:p>
            <a:endParaRPr lang="fr-FR" dirty="0"/>
          </a:p>
        </p:txBody>
      </p:sp>
      <p:sp>
        <p:nvSpPr>
          <p:cNvPr id="4" name="Titre 1"/>
          <p:cNvSpPr>
            <a:spLocks noGrp="1"/>
          </p:cNvSpPr>
          <p:nvPr>
            <p:ph type="title"/>
          </p:nvPr>
        </p:nvSpPr>
        <p:spPr>
          <a:xfrm>
            <a:off x="383118" y="85726"/>
            <a:ext cx="9552516" cy="644525"/>
          </a:xfrm>
        </p:spPr>
        <p:txBody>
          <a:bodyPr/>
          <a:lstStyle/>
          <a:p>
            <a:r>
              <a:rPr lang="fr-FR" dirty="0"/>
              <a:t>Le TPE NEXGO N5</a:t>
            </a:r>
          </a:p>
        </p:txBody>
      </p:sp>
      <p:graphicFrame>
        <p:nvGraphicFramePr>
          <p:cNvPr id="5" name="Espace réservé du contenu 3"/>
          <p:cNvGraphicFramePr>
            <a:graphicFrameLocks/>
          </p:cNvGraphicFramePr>
          <p:nvPr>
            <p:extLst>
              <p:ext uri="{D42A27DB-BD31-4B8C-83A1-F6EECF244321}">
                <p14:modId xmlns:p14="http://schemas.microsoft.com/office/powerpoint/2010/main" val="1985199291"/>
              </p:ext>
            </p:extLst>
          </p:nvPr>
        </p:nvGraphicFramePr>
        <p:xfrm>
          <a:off x="4721568" y="1119113"/>
          <a:ext cx="7069540" cy="5554639"/>
        </p:xfrm>
        <a:graphic>
          <a:graphicData uri="http://schemas.openxmlformats.org/drawingml/2006/table">
            <a:tbl>
              <a:tblPr firstRow="1" firstCol="1" bandRow="1">
                <a:tableStyleId>{5C22544A-7EE6-4342-B048-85BDC9FD1C3A}</a:tableStyleId>
              </a:tblPr>
              <a:tblGrid>
                <a:gridCol w="3534770">
                  <a:extLst>
                    <a:ext uri="{9D8B030D-6E8A-4147-A177-3AD203B41FA5}">
                      <a16:colId xmlns:a16="http://schemas.microsoft.com/office/drawing/2014/main" val="20000"/>
                    </a:ext>
                  </a:extLst>
                </a:gridCol>
                <a:gridCol w="3534770">
                  <a:extLst>
                    <a:ext uri="{9D8B030D-6E8A-4147-A177-3AD203B41FA5}">
                      <a16:colId xmlns:a16="http://schemas.microsoft.com/office/drawing/2014/main" val="20001"/>
                    </a:ext>
                  </a:extLst>
                </a:gridCol>
              </a:tblGrid>
              <a:tr h="241506">
                <a:tc>
                  <a:txBody>
                    <a:bodyPr/>
                    <a:lstStyle/>
                    <a:p>
                      <a:pPr algn="just">
                        <a:spcAft>
                          <a:spcPts val="0"/>
                        </a:spcAft>
                      </a:pPr>
                      <a:r>
                        <a:rPr lang="fr-FR" sz="1200" dirty="0">
                          <a:effectLst/>
                        </a:rPr>
                        <a:t>Système d’exploitation</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b="0" dirty="0">
                          <a:solidFill>
                            <a:schemeClr val="tx1"/>
                          </a:solidFill>
                          <a:effectLst/>
                        </a:rPr>
                        <a:t>Android 7.X</a:t>
                      </a:r>
                      <a:endParaRPr lang="fr-FR" sz="12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0"/>
                  </a:ext>
                </a:extLst>
              </a:tr>
              <a:tr h="241506">
                <a:tc>
                  <a:txBody>
                    <a:bodyPr/>
                    <a:lstStyle/>
                    <a:p>
                      <a:pPr algn="just">
                        <a:spcAft>
                          <a:spcPts val="0"/>
                        </a:spcAft>
                      </a:pPr>
                      <a:r>
                        <a:rPr lang="fr-FR" sz="1200">
                          <a:effectLst/>
                        </a:rPr>
                        <a:t>Processeur</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dirty="0">
                          <a:effectLst/>
                        </a:rPr>
                        <a:t>4 </a:t>
                      </a:r>
                      <a:r>
                        <a:rPr lang="fr-FR" sz="1200" dirty="0" err="1">
                          <a:effectLst/>
                        </a:rPr>
                        <a:t>Core</a:t>
                      </a:r>
                      <a:r>
                        <a:rPr lang="fr-FR" sz="1200" dirty="0">
                          <a:effectLst/>
                        </a:rPr>
                        <a:t> Processor</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1"/>
                  </a:ext>
                </a:extLst>
              </a:tr>
              <a:tr h="241506">
                <a:tc>
                  <a:txBody>
                    <a:bodyPr/>
                    <a:lstStyle/>
                    <a:p>
                      <a:pPr algn="just">
                        <a:spcAft>
                          <a:spcPts val="0"/>
                        </a:spcAft>
                      </a:pPr>
                      <a:r>
                        <a:rPr lang="fr-FR" sz="1200">
                          <a:effectLst/>
                        </a:rPr>
                        <a:t>Mémoire</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en-GB" sz="1200">
                          <a:effectLst/>
                        </a:rPr>
                        <a:t>8GB FLASH+1GB RAM, Support Micro SD</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2"/>
                  </a:ext>
                </a:extLst>
              </a:tr>
              <a:tr h="241506">
                <a:tc>
                  <a:txBody>
                    <a:bodyPr/>
                    <a:lstStyle/>
                    <a:p>
                      <a:pPr algn="just">
                        <a:spcAft>
                          <a:spcPts val="0"/>
                        </a:spcAft>
                      </a:pPr>
                      <a:r>
                        <a:rPr lang="fr-FR" sz="1200">
                          <a:effectLst/>
                        </a:rPr>
                        <a:t>Ecran</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kern="1200" dirty="0">
                          <a:solidFill>
                            <a:schemeClr val="dk1"/>
                          </a:solidFill>
                          <a:effectLst/>
                          <a:latin typeface="+mn-lt"/>
                          <a:ea typeface="+mn-ea"/>
                          <a:cs typeface="+mn-cs"/>
                        </a:rPr>
                        <a:t>5.5</a:t>
                      </a:r>
                      <a:r>
                        <a:rPr lang="fr-FR" sz="1200" dirty="0">
                          <a:effectLst/>
                        </a:rPr>
                        <a:t>’’ couleur </a:t>
                      </a:r>
                      <a:r>
                        <a:rPr lang="fr-FR" sz="1200" kern="1200" dirty="0">
                          <a:solidFill>
                            <a:schemeClr val="dk1"/>
                          </a:solidFill>
                          <a:effectLst/>
                          <a:latin typeface="+mn-lt"/>
                          <a:ea typeface="+mn-ea"/>
                          <a:cs typeface="+mn-cs"/>
                        </a:rPr>
                        <a:t>tactile</a:t>
                      </a:r>
                      <a:r>
                        <a:rPr lang="fr-FR" sz="1200" dirty="0">
                          <a:effectLst/>
                        </a:rPr>
                        <a:t>, avec capture signature</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3"/>
                  </a:ext>
                </a:extLst>
              </a:tr>
              <a:tr h="724518">
                <a:tc>
                  <a:txBody>
                    <a:bodyPr/>
                    <a:lstStyle/>
                    <a:p>
                      <a:pPr algn="just">
                        <a:spcAft>
                          <a:spcPts val="0"/>
                        </a:spcAft>
                      </a:pPr>
                      <a:r>
                        <a:rPr lang="fr-FR" sz="1200" dirty="0">
                          <a:effectLst/>
                        </a:rPr>
                        <a:t>Imprimante</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a:effectLst/>
                        </a:rPr>
                        <a:t>Imprimante rapide thermique 18 lignes/seconde, diamètre extérieur 40 mm, largeur papier 57 mm</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4"/>
                  </a:ext>
                </a:extLst>
              </a:tr>
              <a:tr h="966025">
                <a:tc>
                  <a:txBody>
                    <a:bodyPr/>
                    <a:lstStyle/>
                    <a:p>
                      <a:pPr algn="just">
                        <a:spcAft>
                          <a:spcPts val="0"/>
                        </a:spcAft>
                      </a:pPr>
                      <a:r>
                        <a:rPr lang="fr-FR" sz="1200">
                          <a:effectLst/>
                        </a:rPr>
                        <a:t>Lecteur carte</a:t>
                      </a:r>
                    </a:p>
                    <a:p>
                      <a:pPr algn="just">
                        <a:spcAft>
                          <a:spcPts val="0"/>
                        </a:spcAft>
                      </a:pPr>
                      <a:r>
                        <a:rPr lang="fr-FR" sz="1200">
                          <a:effectLst/>
                        </a:rPr>
                        <a:t> </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dirty="0">
                          <a:effectLst/>
                        </a:rPr>
                        <a:t>Lecteur carte piste magnétique</a:t>
                      </a:r>
                    </a:p>
                    <a:p>
                      <a:pPr algn="just">
                        <a:spcAft>
                          <a:spcPts val="0"/>
                        </a:spcAft>
                      </a:pPr>
                      <a:r>
                        <a:rPr lang="fr-FR" sz="1200" dirty="0">
                          <a:effectLst/>
                        </a:rPr>
                        <a:t>Lecteur carte à puce </a:t>
                      </a:r>
                    </a:p>
                    <a:p>
                      <a:pPr algn="just">
                        <a:spcAft>
                          <a:spcPts val="0"/>
                        </a:spcAft>
                      </a:pPr>
                      <a:r>
                        <a:rPr lang="fr-FR" sz="1200" dirty="0">
                          <a:effectLst/>
                        </a:rPr>
                        <a:t>Lecteur carte contactless et NFC</a:t>
                      </a:r>
                    </a:p>
                    <a:p>
                      <a:pPr algn="just">
                        <a:spcAft>
                          <a:spcPts val="0"/>
                        </a:spcAft>
                      </a:pPr>
                      <a:r>
                        <a:rPr lang="fr-FR" sz="1200" dirty="0">
                          <a:effectLst/>
                        </a:rPr>
                        <a:t>EMV</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5"/>
                  </a:ext>
                </a:extLst>
              </a:tr>
              <a:tr h="483012">
                <a:tc>
                  <a:txBody>
                    <a:bodyPr/>
                    <a:lstStyle/>
                    <a:p>
                      <a:pPr algn="just">
                        <a:spcAft>
                          <a:spcPts val="0"/>
                        </a:spcAft>
                      </a:pPr>
                      <a:r>
                        <a:rPr lang="fr-FR" sz="1200">
                          <a:effectLst/>
                        </a:rPr>
                        <a:t>Ports périphériques</a:t>
                      </a:r>
                    </a:p>
                    <a:p>
                      <a:pPr algn="just">
                        <a:spcAft>
                          <a:spcPts val="0"/>
                        </a:spcAft>
                      </a:pPr>
                      <a:r>
                        <a:rPr lang="fr-FR" sz="1200">
                          <a:effectLst/>
                        </a:rPr>
                        <a:t> </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en-GB" sz="1200" dirty="0">
                          <a:effectLst/>
                        </a:rPr>
                        <a:t>1 Micro-USB OTG</a:t>
                      </a:r>
                      <a:endParaRPr lang="fr-FR" sz="1200" dirty="0">
                        <a:effectLst/>
                      </a:endParaRPr>
                    </a:p>
                    <a:p>
                      <a:pPr algn="just">
                        <a:spcAft>
                          <a:spcPts val="0"/>
                        </a:spcAft>
                      </a:pPr>
                      <a:r>
                        <a:rPr lang="en-GB" sz="1200" dirty="0">
                          <a:effectLst/>
                        </a:rPr>
                        <a:t>2 SIM, 1 PSAM, 1 SD</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6"/>
                  </a:ext>
                </a:extLst>
              </a:tr>
              <a:tr h="241506">
                <a:tc>
                  <a:txBody>
                    <a:bodyPr/>
                    <a:lstStyle/>
                    <a:p>
                      <a:pPr algn="just">
                        <a:spcAft>
                          <a:spcPts val="0"/>
                        </a:spcAft>
                      </a:pPr>
                      <a:r>
                        <a:rPr lang="en-GB" sz="1200">
                          <a:effectLst/>
                        </a:rPr>
                        <a:t>Connectivité</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en-GB" sz="1200">
                          <a:effectLst/>
                        </a:rPr>
                        <a:t>4G/3G/2G, Wi-Fi, Blue-tooth</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7"/>
                  </a:ext>
                </a:extLst>
              </a:tr>
              <a:tr h="241506">
                <a:tc>
                  <a:txBody>
                    <a:bodyPr/>
                    <a:lstStyle/>
                    <a:p>
                      <a:pPr algn="just">
                        <a:spcAft>
                          <a:spcPts val="0"/>
                        </a:spcAft>
                      </a:pPr>
                      <a:r>
                        <a:rPr lang="fr-FR" sz="1200">
                          <a:effectLst/>
                        </a:rPr>
                        <a:t>Géolocalisation</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a:effectLst/>
                        </a:rPr>
                        <a:t>GPS, GLONASS, BEIDOU</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8"/>
                  </a:ext>
                </a:extLst>
              </a:tr>
              <a:tr h="483012">
                <a:tc>
                  <a:txBody>
                    <a:bodyPr/>
                    <a:lstStyle/>
                    <a:p>
                      <a:pPr algn="just">
                        <a:spcAft>
                          <a:spcPts val="0"/>
                        </a:spcAft>
                      </a:pPr>
                      <a:r>
                        <a:rPr lang="en-GB" sz="1200">
                          <a:effectLst/>
                        </a:rPr>
                        <a:t>Caméra </a:t>
                      </a:r>
                      <a:endParaRPr lang="fr-FR" sz="1200">
                        <a:effectLst/>
                      </a:endParaRPr>
                    </a:p>
                    <a:p>
                      <a:pPr algn="just">
                        <a:spcAft>
                          <a:spcPts val="0"/>
                        </a:spcAft>
                      </a:pPr>
                      <a:r>
                        <a:rPr lang="fr-FR" sz="1200">
                          <a:effectLst/>
                        </a:rPr>
                        <a:t> </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a:effectLst/>
                        </a:rPr>
                        <a:t>5 Megapixel Pixels Back Camera. Supporte lecture code à barres 1D &amp; 2D</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9"/>
                  </a:ext>
                </a:extLst>
              </a:tr>
              <a:tr h="241506">
                <a:tc>
                  <a:txBody>
                    <a:bodyPr/>
                    <a:lstStyle/>
                    <a:p>
                      <a:pPr algn="just">
                        <a:spcAft>
                          <a:spcPts val="0"/>
                        </a:spcAft>
                      </a:pPr>
                      <a:r>
                        <a:rPr lang="fr-FR" sz="1200">
                          <a:effectLst/>
                        </a:rPr>
                        <a:t>Batterie</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a:effectLst/>
                        </a:rPr>
                        <a:t>Li-lon 3.7V/5200mAh</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10"/>
                  </a:ext>
                </a:extLst>
              </a:tr>
              <a:tr h="483012">
                <a:tc>
                  <a:txBody>
                    <a:bodyPr/>
                    <a:lstStyle/>
                    <a:p>
                      <a:pPr algn="just">
                        <a:spcAft>
                          <a:spcPts val="0"/>
                        </a:spcAft>
                      </a:pPr>
                      <a:r>
                        <a:rPr lang="en-GB" sz="1200">
                          <a:effectLst/>
                        </a:rPr>
                        <a:t>Voltage</a:t>
                      </a:r>
                      <a:endParaRPr lang="fr-FR" sz="1200">
                        <a:effectLst/>
                      </a:endParaRPr>
                    </a:p>
                    <a:p>
                      <a:pPr algn="just">
                        <a:spcAft>
                          <a:spcPts val="0"/>
                        </a:spcAft>
                      </a:pPr>
                      <a:r>
                        <a:rPr lang="en-GB" sz="1200">
                          <a:effectLst/>
                        </a:rPr>
                        <a:t> </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en-GB" sz="1200">
                          <a:effectLst/>
                        </a:rPr>
                        <a:t>Input : 100 - 240V AC, 50-60Hz</a:t>
                      </a:r>
                      <a:endParaRPr lang="fr-FR" sz="1200">
                        <a:effectLst/>
                      </a:endParaRPr>
                    </a:p>
                    <a:p>
                      <a:pPr algn="just">
                        <a:spcAft>
                          <a:spcPts val="0"/>
                        </a:spcAft>
                      </a:pPr>
                      <a:r>
                        <a:rPr lang="en-GB" sz="1200">
                          <a:effectLst/>
                        </a:rPr>
                        <a:t>Output : 5.0V DC, 2.0A</a:t>
                      </a:r>
                      <a:endParaRPr lang="fr-FR"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11"/>
                  </a:ext>
                </a:extLst>
              </a:tr>
              <a:tr h="724518">
                <a:tc>
                  <a:txBody>
                    <a:bodyPr/>
                    <a:lstStyle/>
                    <a:p>
                      <a:pPr algn="just">
                        <a:spcAft>
                          <a:spcPts val="0"/>
                        </a:spcAft>
                      </a:pPr>
                      <a:r>
                        <a:rPr lang="fr-FR" sz="1200" dirty="0">
                          <a:effectLst/>
                        </a:rPr>
                        <a:t>Environnement</a:t>
                      </a:r>
                    </a:p>
                    <a:p>
                      <a:pPr algn="just">
                        <a:spcAft>
                          <a:spcPts val="0"/>
                        </a:spcAft>
                      </a:pPr>
                      <a:r>
                        <a:rPr lang="en-GB" sz="1200" dirty="0">
                          <a:effectLst/>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algn="just">
                        <a:spcAft>
                          <a:spcPts val="0"/>
                        </a:spcAft>
                      </a:pPr>
                      <a:r>
                        <a:rPr lang="fr-FR" sz="1200" dirty="0">
                          <a:effectLst/>
                        </a:rPr>
                        <a:t>Température d’exploitation : 0°C to 50°C</a:t>
                      </a:r>
                    </a:p>
                    <a:p>
                      <a:pPr algn="just">
                        <a:spcAft>
                          <a:spcPts val="0"/>
                        </a:spcAft>
                      </a:pPr>
                      <a:r>
                        <a:rPr lang="fr-FR" sz="1200" dirty="0">
                          <a:effectLst/>
                        </a:rPr>
                        <a:t>Température stockage: -20°C to 60°C</a:t>
                      </a:r>
                    </a:p>
                    <a:p>
                      <a:pPr algn="just">
                        <a:spcAft>
                          <a:spcPts val="0"/>
                        </a:spcAft>
                      </a:pPr>
                      <a:r>
                        <a:rPr lang="fr-FR" sz="1200" dirty="0">
                          <a:effectLst/>
                        </a:rPr>
                        <a:t>Taux humidité : 5% to 95%</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12"/>
                  </a:ext>
                </a:extLst>
              </a:tr>
            </a:tbl>
          </a:graphicData>
        </a:graphic>
      </p:graphicFrame>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439886" y="1659761"/>
            <a:ext cx="3935104" cy="4118337"/>
          </a:xfrm>
          <a:prstGeom prst="rect">
            <a:avLst/>
          </a:prstGeom>
        </p:spPr>
      </p:pic>
      <p:sp>
        <p:nvSpPr>
          <p:cNvPr id="7" name="ZoneTexte 6"/>
          <p:cNvSpPr txBox="1"/>
          <p:nvPr/>
        </p:nvSpPr>
        <p:spPr>
          <a:xfrm>
            <a:off x="681486" y="6039170"/>
            <a:ext cx="3451903" cy="492443"/>
          </a:xfrm>
          <a:prstGeom prst="rect">
            <a:avLst/>
          </a:prstGeom>
          <a:noFill/>
        </p:spPr>
        <p:txBody>
          <a:bodyPr wrap="square" lIns="0" tIns="0" rIns="0" bIns="0" rtlCol="0">
            <a:spAutoFit/>
          </a:bodyPr>
          <a:lstStyle/>
          <a:p>
            <a:pPr algn="ctr"/>
            <a:r>
              <a:rPr lang="fr-FR" sz="3200" b="1" dirty="0">
                <a:solidFill>
                  <a:srgbClr val="002060"/>
                </a:solidFill>
                <a:latin typeface="+mj-lt"/>
                <a:ea typeface="+mj-ea"/>
                <a:cs typeface="+mj-cs"/>
              </a:rPr>
              <a:t>EMV</a:t>
            </a:r>
            <a:r>
              <a:rPr lang="fr-FR" sz="3200" b="1" dirty="0">
                <a:solidFill>
                  <a:schemeClr val="accent1"/>
                </a:solidFill>
              </a:rPr>
              <a:t> </a:t>
            </a:r>
            <a:r>
              <a:rPr lang="fr-FR" sz="3200" b="1" dirty="0">
                <a:solidFill>
                  <a:srgbClr val="002060"/>
                </a:solidFill>
                <a:latin typeface="+mj-lt"/>
                <a:ea typeface="+mj-ea"/>
                <a:cs typeface="+mj-cs"/>
              </a:rPr>
              <a:t>-</a:t>
            </a:r>
            <a:r>
              <a:rPr lang="fr-FR" sz="3200" b="1" dirty="0">
                <a:solidFill>
                  <a:schemeClr val="accent1"/>
                </a:solidFill>
              </a:rPr>
              <a:t> </a:t>
            </a:r>
            <a:r>
              <a:rPr lang="fr-FR" sz="3200" b="1" dirty="0">
                <a:solidFill>
                  <a:srgbClr val="002060"/>
                </a:solidFill>
                <a:latin typeface="+mj-lt"/>
                <a:ea typeface="+mj-ea"/>
                <a:cs typeface="+mj-cs"/>
              </a:rPr>
              <a:t>ATEX</a:t>
            </a:r>
          </a:p>
        </p:txBody>
      </p:sp>
      <p:sp>
        <p:nvSpPr>
          <p:cNvPr id="2" name="Espace réservé du numéro de diapositive 1"/>
          <p:cNvSpPr>
            <a:spLocks noGrp="1"/>
          </p:cNvSpPr>
          <p:nvPr>
            <p:ph type="sldNum" sz="quarter" idx="12"/>
          </p:nvPr>
        </p:nvSpPr>
        <p:spPr/>
        <p:txBody>
          <a:bodyPr/>
          <a:lstStyle/>
          <a:p>
            <a:fld id="{0A417A42-B026-4298-8A0A-605C3B9E5F89}" type="slidenum">
              <a:rPr lang="fr-FR" smtClean="0"/>
              <a:t>33</a:t>
            </a:fld>
            <a:endParaRPr lang="fr-FR"/>
          </a:p>
        </p:txBody>
      </p:sp>
    </p:spTree>
    <p:extLst>
      <p:ext uri="{BB962C8B-B14F-4D97-AF65-F5344CB8AC3E}">
        <p14:creationId xmlns:p14="http://schemas.microsoft.com/office/powerpoint/2010/main" val="93778850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 TPE AT-OIL</a:t>
            </a:r>
          </a:p>
        </p:txBody>
      </p:sp>
      <p:sp>
        <p:nvSpPr>
          <p:cNvPr id="3" name="Espace réservé du contenu 2"/>
          <p:cNvSpPr>
            <a:spLocks noGrp="1"/>
          </p:cNvSpPr>
          <p:nvPr>
            <p:ph idx="1"/>
          </p:nvPr>
        </p:nvSpPr>
        <p:spPr/>
        <p:txBody>
          <a:bodyPr/>
          <a:lstStyle/>
          <a:p>
            <a:pPr>
              <a:lnSpc>
                <a:spcPct val="150000"/>
              </a:lnSpc>
            </a:pPr>
            <a:r>
              <a:rPr lang="fr-FR" b="0" dirty="0"/>
              <a:t>L’application TPE est développée par Android.</a:t>
            </a:r>
          </a:p>
          <a:p>
            <a:pPr>
              <a:lnSpc>
                <a:spcPct val="150000"/>
              </a:lnSpc>
            </a:pPr>
            <a:r>
              <a:rPr lang="fr-FR" b="0" dirty="0"/>
              <a:t>Android est une plate-forme extrêmement utilitaire qui vous permet de développer d’énormes </a:t>
            </a:r>
          </a:p>
          <a:p>
            <a:pPr>
              <a:lnSpc>
                <a:spcPct val="150000"/>
              </a:lnSpc>
            </a:pPr>
            <a:r>
              <a:rPr lang="fr-FR" b="0" dirty="0"/>
              <a:t>applications avec une grande facilité.</a:t>
            </a:r>
          </a:p>
          <a:p>
            <a:pPr>
              <a:lnSpc>
                <a:spcPct val="150000"/>
              </a:lnSpc>
            </a:pPr>
            <a:r>
              <a:rPr lang="fr-FR" b="0" dirty="0"/>
              <a:t>Android : </a:t>
            </a:r>
          </a:p>
          <a:p>
            <a:pPr marL="342900" lvl="1" indent="-342900">
              <a:lnSpc>
                <a:spcPct val="150000"/>
              </a:lnSpc>
              <a:spcBef>
                <a:spcPts val="475"/>
              </a:spcBef>
              <a:buFont typeface="Wingdings" panose="05000000000000000000" pitchFamily="2" charset="2"/>
              <a:buChar char="v"/>
            </a:pPr>
            <a:r>
              <a:rPr lang="fr-FR" dirty="0"/>
              <a:t>Facile à adopter,</a:t>
            </a:r>
          </a:p>
          <a:p>
            <a:pPr marL="342900" lvl="1" indent="-342900">
              <a:lnSpc>
                <a:spcPct val="150000"/>
              </a:lnSpc>
              <a:spcBef>
                <a:spcPts val="475"/>
              </a:spcBef>
              <a:buFont typeface="Wingdings" panose="05000000000000000000" pitchFamily="2" charset="2"/>
              <a:buChar char="v"/>
            </a:pPr>
            <a:r>
              <a:rPr lang="fr-FR" dirty="0"/>
              <a:t>Distribution sur plusieurs réseaux.</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392" y="1000125"/>
            <a:ext cx="1577493" cy="1577493"/>
          </a:xfrm>
          <a:prstGeom prst="rect">
            <a:avLst/>
          </a:prstGeom>
        </p:spPr>
      </p:pic>
      <p:sp>
        <p:nvSpPr>
          <p:cNvPr id="5" name="Espace réservé du numéro de diapositive 4"/>
          <p:cNvSpPr>
            <a:spLocks noGrp="1"/>
          </p:cNvSpPr>
          <p:nvPr>
            <p:ph type="sldNum" sz="quarter" idx="12"/>
          </p:nvPr>
        </p:nvSpPr>
        <p:spPr/>
        <p:txBody>
          <a:bodyPr/>
          <a:lstStyle/>
          <a:p>
            <a:fld id="{0A417A42-B026-4298-8A0A-605C3B9E5F89}" type="slidenum">
              <a:rPr lang="fr-FR" smtClean="0"/>
              <a:t>34</a:t>
            </a:fld>
            <a:endParaRPr lang="fr-FR"/>
          </a:p>
        </p:txBody>
      </p:sp>
    </p:spTree>
    <p:extLst>
      <p:ext uri="{BB962C8B-B14F-4D97-AF65-F5344CB8AC3E}">
        <p14:creationId xmlns:p14="http://schemas.microsoft.com/office/powerpoint/2010/main" val="93484332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 IAM	</a:t>
            </a:r>
          </a:p>
        </p:txBody>
      </p:sp>
      <p:sp>
        <p:nvSpPr>
          <p:cNvPr id="3" name="Espace réservé du contenu 2"/>
          <p:cNvSpPr>
            <a:spLocks noGrp="1"/>
          </p:cNvSpPr>
          <p:nvPr>
            <p:ph idx="1"/>
          </p:nvPr>
        </p:nvSpPr>
        <p:spPr>
          <a:xfrm>
            <a:off x="111968" y="979714"/>
            <a:ext cx="11611459" cy="5590949"/>
          </a:xfrm>
        </p:spPr>
        <p:txBody>
          <a:bodyPr/>
          <a:lstStyle/>
          <a:p>
            <a:pPr algn="just">
              <a:lnSpc>
                <a:spcPct val="150000"/>
              </a:lnSpc>
            </a:pPr>
            <a:r>
              <a:rPr lang="fr-FR" b="0" dirty="0"/>
              <a:t>L’application IAM est une application web qui gère les accès des utilisateurs, la traçabilité des opérations </a:t>
            </a:r>
          </a:p>
          <a:p>
            <a:pPr algn="just">
              <a:lnSpc>
                <a:spcPct val="150000"/>
              </a:lnSpc>
            </a:pPr>
            <a:r>
              <a:rPr lang="fr-FR" b="0" dirty="0"/>
              <a:t>sur Back Office et l’administration des actions d’accès pour le portail et le mobile.</a:t>
            </a:r>
          </a:p>
          <a:p>
            <a:pPr algn="just">
              <a:lnSpc>
                <a:spcPct val="150000"/>
              </a:lnSpc>
            </a:pPr>
            <a:r>
              <a:rPr lang="fr-FR" b="0" dirty="0"/>
              <a:t>Elle est composée de plusieurs modules.</a:t>
            </a:r>
          </a:p>
          <a:p>
            <a:endParaRPr lang="fr-FR" dirty="0"/>
          </a:p>
        </p:txBody>
      </p:sp>
      <p:grpSp>
        <p:nvGrpSpPr>
          <p:cNvPr id="4" name="Groupe 3"/>
          <p:cNvGrpSpPr/>
          <p:nvPr/>
        </p:nvGrpSpPr>
        <p:grpSpPr>
          <a:xfrm>
            <a:off x="111968" y="2572637"/>
            <a:ext cx="11425766" cy="551655"/>
            <a:chOff x="0" y="37861"/>
            <a:chExt cx="11425766" cy="551655"/>
          </a:xfrm>
          <a:solidFill>
            <a:srgbClr val="002060"/>
          </a:solidFill>
        </p:grpSpPr>
        <p:sp>
          <p:nvSpPr>
            <p:cNvPr id="5" name="Rectangle à coins arrondis 4"/>
            <p:cNvSpPr/>
            <p:nvPr/>
          </p:nvSpPr>
          <p:spPr>
            <a:xfrm>
              <a:off x="0" y="37861"/>
              <a:ext cx="11425766" cy="55165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26930" y="64791"/>
              <a:ext cx="11371906" cy="49779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fr-FR" sz="2300" b="1" kern="1200" dirty="0"/>
                <a:t>Gestion des utilisateurs</a:t>
              </a:r>
              <a:endParaRPr lang="fr-FR" sz="2300" kern="1200" dirty="0"/>
            </a:p>
          </p:txBody>
        </p:sp>
      </p:grpSp>
      <p:grpSp>
        <p:nvGrpSpPr>
          <p:cNvPr id="7" name="Groupe 6"/>
          <p:cNvGrpSpPr/>
          <p:nvPr/>
        </p:nvGrpSpPr>
        <p:grpSpPr>
          <a:xfrm>
            <a:off x="115448" y="3277555"/>
            <a:ext cx="11425766" cy="551655"/>
            <a:chOff x="0" y="37861"/>
            <a:chExt cx="11425766" cy="551655"/>
          </a:xfrm>
          <a:solidFill>
            <a:srgbClr val="002060"/>
          </a:solidFill>
        </p:grpSpPr>
        <p:sp>
          <p:nvSpPr>
            <p:cNvPr id="8" name="Rectangle à coins arrondis 7"/>
            <p:cNvSpPr/>
            <p:nvPr/>
          </p:nvSpPr>
          <p:spPr>
            <a:xfrm>
              <a:off x="0" y="37861"/>
              <a:ext cx="11425766" cy="55165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9" name="Rectangle 8"/>
            <p:cNvSpPr/>
            <p:nvPr/>
          </p:nvSpPr>
          <p:spPr>
            <a:xfrm>
              <a:off x="26930" y="64791"/>
              <a:ext cx="11371906" cy="49779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fr-FR" sz="2300" b="1" kern="1200" dirty="0"/>
                <a:t>Gestion </a:t>
              </a:r>
              <a:r>
                <a:rPr lang="fr-FR" sz="2300" b="1" dirty="0"/>
                <a:t>des</a:t>
              </a:r>
              <a:r>
                <a:rPr lang="fr-FR" sz="2300" b="1" kern="1200" dirty="0"/>
                <a:t> profils</a:t>
              </a:r>
            </a:p>
          </p:txBody>
        </p:sp>
      </p:grpSp>
      <p:grpSp>
        <p:nvGrpSpPr>
          <p:cNvPr id="10" name="Groupe 9"/>
          <p:cNvGrpSpPr/>
          <p:nvPr/>
        </p:nvGrpSpPr>
        <p:grpSpPr>
          <a:xfrm>
            <a:off x="142877" y="4017199"/>
            <a:ext cx="11425766" cy="551655"/>
            <a:chOff x="0" y="37861"/>
            <a:chExt cx="11425766" cy="551655"/>
          </a:xfrm>
          <a:solidFill>
            <a:srgbClr val="002060"/>
          </a:solidFill>
        </p:grpSpPr>
        <p:sp>
          <p:nvSpPr>
            <p:cNvPr id="11" name="Rectangle à coins arrondis 10"/>
            <p:cNvSpPr/>
            <p:nvPr/>
          </p:nvSpPr>
          <p:spPr>
            <a:xfrm>
              <a:off x="0" y="37861"/>
              <a:ext cx="11425766" cy="55165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26930" y="64791"/>
              <a:ext cx="11371906" cy="49779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fr-FR" sz="2300" b="1" kern="1200" dirty="0"/>
                <a:t>Gestion des rôles </a:t>
              </a:r>
              <a:endParaRPr lang="fr-FR" sz="2300" kern="1200" dirty="0"/>
            </a:p>
          </p:txBody>
        </p:sp>
      </p:grpSp>
      <p:grpSp>
        <p:nvGrpSpPr>
          <p:cNvPr id="13" name="Groupe 12"/>
          <p:cNvGrpSpPr/>
          <p:nvPr/>
        </p:nvGrpSpPr>
        <p:grpSpPr>
          <a:xfrm>
            <a:off x="120800" y="4723224"/>
            <a:ext cx="11425766" cy="551655"/>
            <a:chOff x="0" y="37861"/>
            <a:chExt cx="11425766" cy="551655"/>
          </a:xfrm>
        </p:grpSpPr>
        <p:sp>
          <p:nvSpPr>
            <p:cNvPr id="14" name="Rectangle à coins arrondis 13"/>
            <p:cNvSpPr/>
            <p:nvPr/>
          </p:nvSpPr>
          <p:spPr>
            <a:xfrm>
              <a:off x="0" y="37861"/>
              <a:ext cx="11425766" cy="551655"/>
            </a:xfrm>
            <a:prstGeom prst="roundRect">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26930" y="64791"/>
              <a:ext cx="11371906"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fr-FR" sz="2300" b="1" dirty="0"/>
                <a:t>Gestion des fonctions</a:t>
              </a:r>
              <a:endParaRPr lang="fr-FR" sz="2300" kern="1200" dirty="0"/>
            </a:p>
          </p:txBody>
        </p:sp>
      </p:grpSp>
      <p:sp>
        <p:nvSpPr>
          <p:cNvPr id="16" name="Espace réservé du numéro de diapositive 15"/>
          <p:cNvSpPr>
            <a:spLocks noGrp="1"/>
          </p:cNvSpPr>
          <p:nvPr>
            <p:ph type="sldNum" sz="quarter" idx="12"/>
          </p:nvPr>
        </p:nvSpPr>
        <p:spPr/>
        <p:txBody>
          <a:bodyPr/>
          <a:lstStyle/>
          <a:p>
            <a:fld id="{0A417A42-B026-4298-8A0A-605C3B9E5F89}" type="slidenum">
              <a:rPr lang="fr-FR" smtClean="0"/>
              <a:t>35</a:t>
            </a:fld>
            <a:endParaRPr lang="fr-FR"/>
          </a:p>
        </p:txBody>
      </p:sp>
      <p:grpSp>
        <p:nvGrpSpPr>
          <p:cNvPr id="17" name="Groupe 16"/>
          <p:cNvGrpSpPr/>
          <p:nvPr/>
        </p:nvGrpSpPr>
        <p:grpSpPr>
          <a:xfrm>
            <a:off x="111968" y="5461761"/>
            <a:ext cx="11425766" cy="551655"/>
            <a:chOff x="0" y="37861"/>
            <a:chExt cx="11425766" cy="551655"/>
          </a:xfrm>
        </p:grpSpPr>
        <p:sp>
          <p:nvSpPr>
            <p:cNvPr id="18" name="Rectangle à coins arrondis 17"/>
            <p:cNvSpPr/>
            <p:nvPr/>
          </p:nvSpPr>
          <p:spPr>
            <a:xfrm>
              <a:off x="0" y="37861"/>
              <a:ext cx="11425766" cy="551655"/>
            </a:xfrm>
            <a:prstGeom prst="roundRect">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18"/>
            <p:cNvSpPr/>
            <p:nvPr/>
          </p:nvSpPr>
          <p:spPr>
            <a:xfrm>
              <a:off x="26930" y="64791"/>
              <a:ext cx="11371906"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fr-FR" sz="2300" b="1" dirty="0"/>
                <a:t>Gestion des applications</a:t>
              </a:r>
              <a:endParaRPr lang="fr-FR" sz="2300" kern="1200" dirty="0"/>
            </a:p>
          </p:txBody>
        </p:sp>
      </p:grpSp>
    </p:spTree>
    <p:extLst>
      <p:ext uri="{BB962C8B-B14F-4D97-AF65-F5344CB8AC3E}">
        <p14:creationId xmlns:p14="http://schemas.microsoft.com/office/powerpoint/2010/main" val="1912808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p:txBody>
          <a:bodyPr/>
          <a:lstStyle/>
          <a:p>
            <a:pPr algn="just">
              <a:lnSpc>
                <a:spcPct val="150000"/>
              </a:lnSpc>
            </a:pPr>
            <a:r>
              <a:rPr lang="fr-FR" b="0" dirty="0"/>
              <a:t>La suite logicielle AT-OIL fournie :</a:t>
            </a:r>
          </a:p>
          <a:p>
            <a:pPr marL="342900" lvl="1" indent="-342900">
              <a:lnSpc>
                <a:spcPct val="150000"/>
              </a:lnSpc>
              <a:spcBef>
                <a:spcPts val="475"/>
              </a:spcBef>
              <a:buClr>
                <a:srgbClr val="002060"/>
              </a:buClr>
              <a:buFont typeface="Wingdings" panose="05000000000000000000" pitchFamily="2" charset="2"/>
              <a:buChar char="v"/>
            </a:pPr>
            <a:r>
              <a:rPr lang="fr-FR" dirty="0"/>
              <a:t>Une gestion multi-niveaux des stations,</a:t>
            </a:r>
          </a:p>
          <a:p>
            <a:pPr marL="342900" lvl="1" indent="-342900">
              <a:lnSpc>
                <a:spcPct val="150000"/>
              </a:lnSpc>
              <a:spcBef>
                <a:spcPts val="475"/>
              </a:spcBef>
              <a:buClr>
                <a:srgbClr val="002060"/>
              </a:buClr>
              <a:buFont typeface="Wingdings" panose="05000000000000000000" pitchFamily="2" charset="2"/>
              <a:buChar char="v"/>
            </a:pPr>
            <a:r>
              <a:rPr lang="fr-FR" dirty="0"/>
              <a:t>Une gestion multi-niveaux des clients,</a:t>
            </a:r>
          </a:p>
          <a:p>
            <a:pPr marL="342900" lvl="1" indent="-342900">
              <a:lnSpc>
                <a:spcPct val="150000"/>
              </a:lnSpc>
              <a:spcBef>
                <a:spcPts val="475"/>
              </a:spcBef>
              <a:buClr>
                <a:srgbClr val="002060"/>
              </a:buClr>
              <a:buFont typeface="Wingdings" panose="05000000000000000000" pitchFamily="2" charset="2"/>
              <a:buChar char="v"/>
            </a:pPr>
            <a:r>
              <a:rPr lang="fr-FR" dirty="0"/>
              <a:t>Notion de compte financier et exploitation pour la gestion des flux financières,</a:t>
            </a:r>
          </a:p>
          <a:p>
            <a:pPr marL="342900" lvl="1" indent="-342900">
              <a:lnSpc>
                <a:spcPct val="150000"/>
              </a:lnSpc>
              <a:spcBef>
                <a:spcPts val="475"/>
              </a:spcBef>
              <a:buClr>
                <a:srgbClr val="002060"/>
              </a:buClr>
              <a:buFont typeface="Wingdings" panose="05000000000000000000" pitchFamily="2" charset="2"/>
              <a:buChar char="v"/>
            </a:pPr>
            <a:r>
              <a:rPr lang="fr-FR" dirty="0"/>
              <a:t>Multiplication des modes de recharge,</a:t>
            </a:r>
          </a:p>
          <a:p>
            <a:pPr marL="342900" lvl="1" indent="-342900">
              <a:lnSpc>
                <a:spcPct val="150000"/>
              </a:lnSpc>
              <a:spcBef>
                <a:spcPts val="475"/>
              </a:spcBef>
              <a:buClr>
                <a:srgbClr val="002060"/>
              </a:buClr>
              <a:buFont typeface="Wingdings" panose="05000000000000000000" pitchFamily="2" charset="2"/>
              <a:buChar char="v"/>
            </a:pPr>
            <a:r>
              <a:rPr lang="fr-FR" dirty="0"/>
              <a:t>Mécanisme de transfert compte à compte et compte à carte,</a:t>
            </a:r>
          </a:p>
          <a:p>
            <a:pPr marL="342900" lvl="1" indent="-342900">
              <a:lnSpc>
                <a:spcPct val="150000"/>
              </a:lnSpc>
              <a:spcBef>
                <a:spcPts val="475"/>
              </a:spcBef>
              <a:buClr>
                <a:srgbClr val="002060"/>
              </a:buClr>
              <a:buFont typeface="Wingdings" panose="05000000000000000000" pitchFamily="2" charset="2"/>
              <a:buChar char="v"/>
            </a:pPr>
            <a:r>
              <a:rPr lang="fr-FR" dirty="0"/>
              <a:t>Reporting,</a:t>
            </a:r>
          </a:p>
          <a:p>
            <a:pPr marL="342900" lvl="1" indent="-342900">
              <a:lnSpc>
                <a:spcPct val="150000"/>
              </a:lnSpc>
              <a:spcBef>
                <a:spcPts val="475"/>
              </a:spcBef>
              <a:buClr>
                <a:srgbClr val="002060"/>
              </a:buClr>
              <a:buFont typeface="Wingdings" panose="05000000000000000000" pitchFamily="2" charset="2"/>
              <a:buChar char="v"/>
            </a:pPr>
            <a:r>
              <a:rPr lang="fr-FR" dirty="0"/>
              <a:t>Réconciliation.</a:t>
            </a:r>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36</a:t>
            </a:fld>
            <a:endParaRPr lang="fr-FR"/>
          </a:p>
        </p:txBody>
      </p:sp>
    </p:spTree>
    <p:extLst>
      <p:ext uri="{BB962C8B-B14F-4D97-AF65-F5344CB8AC3E}">
        <p14:creationId xmlns:p14="http://schemas.microsoft.com/office/powerpoint/2010/main" val="225221127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938" y="2920777"/>
            <a:ext cx="9849748" cy="1169551"/>
          </a:xfrm>
          <a:prstGeom prst="rect">
            <a:avLst/>
          </a:prstGeom>
        </p:spPr>
        <p:txBody>
          <a:bodyPr wrap="none">
            <a:spAutoFit/>
          </a:bodyPr>
          <a:lstStyle/>
          <a:p>
            <a:pPr algn="ctr"/>
            <a:r>
              <a:rPr lang="fr-FR" sz="7000" b="1" dirty="0">
                <a:latin typeface="Times New Roman" panose="02020603050405020304" pitchFamily="18" charset="0"/>
                <a:cs typeface="Times New Roman" panose="02020603050405020304" pitchFamily="18" charset="0"/>
              </a:rPr>
              <a:t>Merci De Votre Attention</a:t>
            </a:r>
          </a:p>
        </p:txBody>
      </p:sp>
      <p:sp>
        <p:nvSpPr>
          <p:cNvPr id="3" name="Espace réservé du numéro de diapositive 2"/>
          <p:cNvSpPr>
            <a:spLocks noGrp="1"/>
          </p:cNvSpPr>
          <p:nvPr>
            <p:ph type="sldNum" sz="quarter" idx="12"/>
          </p:nvPr>
        </p:nvSpPr>
        <p:spPr/>
        <p:txBody>
          <a:bodyPr/>
          <a:lstStyle/>
          <a:p>
            <a:fld id="{0A417A42-B026-4298-8A0A-605C3B9E5F89}" type="slidenum">
              <a:rPr lang="fr-FR" smtClean="0"/>
              <a:t>37</a:t>
            </a:fld>
            <a:endParaRPr lang="fr-FR"/>
          </a:p>
        </p:txBody>
      </p:sp>
    </p:spTree>
    <p:extLst>
      <p:ext uri="{BB962C8B-B14F-4D97-AF65-F5344CB8AC3E}">
        <p14:creationId xmlns:p14="http://schemas.microsoft.com/office/powerpoint/2010/main" val="202176249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0" y="85725"/>
            <a:ext cx="9553575" cy="644525"/>
          </a:xfrm>
        </p:spPr>
        <p:txBody>
          <a:bodyPr/>
          <a:lstStyle/>
          <a:p>
            <a:r>
              <a:rPr lang="fr-FR" dirty="0"/>
              <a:t>  C</a:t>
            </a:r>
            <a:r>
              <a:rPr lang="fr-FR" dirty="0">
                <a:solidFill>
                  <a:srgbClr val="002060"/>
                </a:solidFill>
              </a:rPr>
              <a:t>ONTACT</a:t>
            </a:r>
          </a:p>
        </p:txBody>
      </p:sp>
      <p:sp>
        <p:nvSpPr>
          <p:cNvPr id="6" name="Zone de texte 23"/>
          <p:cNvSpPr txBox="1">
            <a:spLocks noChangeArrowheads="1"/>
          </p:cNvSpPr>
          <p:nvPr/>
        </p:nvSpPr>
        <p:spPr bwMode="auto">
          <a:xfrm>
            <a:off x="3684896" y="2606723"/>
            <a:ext cx="4292149" cy="22382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Alliance Technologie S.A.</a:t>
            </a:r>
          </a:p>
          <a:p>
            <a:pPr>
              <a:lnSpc>
                <a:spcPct val="107000"/>
              </a:lnSpc>
              <a:spcAft>
                <a:spcPts val="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6, rue Aragon</a:t>
            </a:r>
          </a:p>
          <a:p>
            <a:pPr>
              <a:lnSpc>
                <a:spcPct val="107000"/>
              </a:lnSpc>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2092 El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Manar</a:t>
            </a:r>
            <a:r>
              <a:rPr lang="en-US" sz="2000" dirty="0">
                <a:effectLst/>
                <a:latin typeface="Calibri" panose="020F0502020204030204" pitchFamily="34" charset="0"/>
                <a:ea typeface="Calibri" panose="020F0502020204030204" pitchFamily="34" charset="0"/>
                <a:cs typeface="Times New Roman" panose="02020603050405020304" pitchFamily="18" charset="0"/>
              </a:rPr>
              <a:t> I</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Tel.  : +216 71 872 983</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Fax. : +216 71 872 984</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effectLst/>
                <a:latin typeface="Calibri" panose="020F0502020204030204" pitchFamily="34" charset="0"/>
                <a:ea typeface="Calibri" panose="020F0502020204030204" pitchFamily="34" charset="0"/>
                <a:cs typeface="Arial" panose="020B0604020202020204" pitchFamily="34" charset="0"/>
              </a:rPr>
              <a:t>info@alliance-technologie.com</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0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0A417A42-B026-4298-8A0A-605C3B9E5F89}" type="slidenum">
              <a:rPr lang="fr-FR" smtClean="0"/>
              <a:t>38</a:t>
            </a:fld>
            <a:endParaRPr lang="fr-FR"/>
          </a:p>
        </p:txBody>
      </p:sp>
    </p:spTree>
    <p:extLst>
      <p:ext uri="{BB962C8B-B14F-4D97-AF65-F5344CB8AC3E}">
        <p14:creationId xmlns:p14="http://schemas.microsoft.com/office/powerpoint/2010/main" val="321828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4A6E6-EDD6-4AAE-9711-03352EAA77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Nouvelle Architecture Global</a:t>
            </a:r>
          </a:p>
        </p:txBody>
      </p:sp>
      <p:pic>
        <p:nvPicPr>
          <p:cNvPr id="4" name="Image 3">
            <a:extLst>
              <a:ext uri="{FF2B5EF4-FFF2-40B4-BE49-F238E27FC236}">
                <a16:creationId xmlns:a16="http://schemas.microsoft.com/office/drawing/2014/main" id="{463BD4EE-FA09-406E-8C35-B33852954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91682"/>
            <a:ext cx="11513975" cy="5439747"/>
          </a:xfrm>
          <a:prstGeom prst="rect">
            <a:avLst/>
          </a:prstGeom>
        </p:spPr>
      </p:pic>
      <p:sp>
        <p:nvSpPr>
          <p:cNvPr id="5" name="Titre 1">
            <a:extLst>
              <a:ext uri="{FF2B5EF4-FFF2-40B4-BE49-F238E27FC236}">
                <a16:creationId xmlns:a16="http://schemas.microsoft.com/office/drawing/2014/main" id="{71C7B19E-6CD3-4AFB-AF01-4A7597CE33C0}"/>
              </a:ext>
            </a:extLst>
          </p:cNvPr>
          <p:cNvSpPr txBox="1">
            <a:spLocks/>
          </p:cNvSpPr>
          <p:nvPr/>
        </p:nvSpPr>
        <p:spPr bwMode="auto">
          <a:xfrm>
            <a:off x="383118" y="74646"/>
            <a:ext cx="9552516" cy="655606"/>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eaLnBrk="1" fontAlgn="base" hangingPunct="1">
              <a:lnSpc>
                <a:spcPct val="84000"/>
              </a:lnSpc>
              <a:spcBef>
                <a:spcPct val="0"/>
              </a:spcBef>
              <a:spcAft>
                <a:spcPct val="0"/>
              </a:spcAft>
              <a:defRPr sz="2300" b="1" kern="1200">
                <a:solidFill>
                  <a:srgbClr val="002060"/>
                </a:solidFill>
                <a:latin typeface="+mj-lt"/>
                <a:ea typeface="+mj-ea"/>
                <a:cs typeface="+mj-cs"/>
              </a:defRPr>
            </a:lvl1pPr>
            <a:lvl2pPr algn="l" rtl="0" eaLnBrk="1" fontAlgn="base" hangingPunct="1">
              <a:lnSpc>
                <a:spcPct val="84000"/>
              </a:lnSpc>
              <a:spcBef>
                <a:spcPct val="0"/>
              </a:spcBef>
              <a:spcAft>
                <a:spcPct val="0"/>
              </a:spcAft>
              <a:defRPr sz="2300" b="1">
                <a:solidFill>
                  <a:schemeClr val="tx1"/>
                </a:solidFill>
                <a:latin typeface="Calibri" pitchFamily="34" charset="0"/>
              </a:defRPr>
            </a:lvl2pPr>
            <a:lvl3pPr algn="l" rtl="0" eaLnBrk="1" fontAlgn="base" hangingPunct="1">
              <a:lnSpc>
                <a:spcPct val="84000"/>
              </a:lnSpc>
              <a:spcBef>
                <a:spcPct val="0"/>
              </a:spcBef>
              <a:spcAft>
                <a:spcPct val="0"/>
              </a:spcAft>
              <a:defRPr sz="2300" b="1">
                <a:solidFill>
                  <a:schemeClr val="tx1"/>
                </a:solidFill>
                <a:latin typeface="Calibri" pitchFamily="34" charset="0"/>
              </a:defRPr>
            </a:lvl3pPr>
            <a:lvl4pPr algn="l" rtl="0" eaLnBrk="1" fontAlgn="base" hangingPunct="1">
              <a:lnSpc>
                <a:spcPct val="84000"/>
              </a:lnSpc>
              <a:spcBef>
                <a:spcPct val="0"/>
              </a:spcBef>
              <a:spcAft>
                <a:spcPct val="0"/>
              </a:spcAft>
              <a:defRPr sz="2300" b="1">
                <a:solidFill>
                  <a:schemeClr val="tx1"/>
                </a:solidFill>
                <a:latin typeface="Calibri" pitchFamily="34" charset="0"/>
              </a:defRPr>
            </a:lvl4pPr>
            <a:lvl5pPr algn="l" rtl="0" eaLnBrk="1" fontAlgn="base" hangingPunct="1">
              <a:lnSpc>
                <a:spcPct val="84000"/>
              </a:lnSpc>
              <a:spcBef>
                <a:spcPct val="0"/>
              </a:spcBef>
              <a:spcAft>
                <a:spcPct val="0"/>
              </a:spcAft>
              <a:defRPr sz="2300" b="1">
                <a:solidFill>
                  <a:schemeClr val="tx1"/>
                </a:solidFill>
                <a:latin typeface="Calibri" pitchFamily="34" charset="0"/>
              </a:defRPr>
            </a:lvl5pPr>
            <a:lvl6pPr marL="457200" algn="l" rtl="0" eaLnBrk="1" fontAlgn="base" hangingPunct="1">
              <a:lnSpc>
                <a:spcPct val="84000"/>
              </a:lnSpc>
              <a:spcBef>
                <a:spcPct val="0"/>
              </a:spcBef>
              <a:spcAft>
                <a:spcPct val="0"/>
              </a:spcAft>
              <a:defRPr sz="2300" b="1">
                <a:solidFill>
                  <a:schemeClr val="tx1"/>
                </a:solidFill>
                <a:latin typeface="Calibri" pitchFamily="34" charset="0"/>
              </a:defRPr>
            </a:lvl6pPr>
            <a:lvl7pPr marL="914400" algn="l" rtl="0" eaLnBrk="1" fontAlgn="base" hangingPunct="1">
              <a:lnSpc>
                <a:spcPct val="84000"/>
              </a:lnSpc>
              <a:spcBef>
                <a:spcPct val="0"/>
              </a:spcBef>
              <a:spcAft>
                <a:spcPct val="0"/>
              </a:spcAft>
              <a:defRPr sz="2300" b="1">
                <a:solidFill>
                  <a:schemeClr val="tx1"/>
                </a:solidFill>
                <a:latin typeface="Calibri" pitchFamily="34" charset="0"/>
              </a:defRPr>
            </a:lvl7pPr>
            <a:lvl8pPr marL="1371600" algn="l" rtl="0" eaLnBrk="1" fontAlgn="base" hangingPunct="1">
              <a:lnSpc>
                <a:spcPct val="84000"/>
              </a:lnSpc>
              <a:spcBef>
                <a:spcPct val="0"/>
              </a:spcBef>
              <a:spcAft>
                <a:spcPct val="0"/>
              </a:spcAft>
              <a:defRPr sz="2300" b="1">
                <a:solidFill>
                  <a:schemeClr val="tx1"/>
                </a:solidFill>
                <a:latin typeface="Calibri" pitchFamily="34" charset="0"/>
              </a:defRPr>
            </a:lvl8pPr>
            <a:lvl9pPr marL="1828800" algn="l" rtl="0" eaLnBrk="1" fontAlgn="base" hangingPunct="1">
              <a:lnSpc>
                <a:spcPct val="84000"/>
              </a:lnSpc>
              <a:spcBef>
                <a:spcPct val="0"/>
              </a:spcBef>
              <a:spcAft>
                <a:spcPct val="0"/>
              </a:spcAft>
              <a:defRPr sz="2300" b="1">
                <a:solidFill>
                  <a:schemeClr val="tx1"/>
                </a:solidFill>
                <a:latin typeface="Calibri" pitchFamily="34" charset="0"/>
              </a:defRPr>
            </a:lvl9pPr>
          </a:lstStyle>
          <a:p>
            <a:r>
              <a:rPr lang="fr-FR" dirty="0"/>
              <a:t>Nouvelle Architecture Global</a:t>
            </a:r>
          </a:p>
        </p:txBody>
      </p:sp>
    </p:spTree>
    <p:extLst>
      <p:ext uri="{BB962C8B-B14F-4D97-AF65-F5344CB8AC3E}">
        <p14:creationId xmlns:p14="http://schemas.microsoft.com/office/powerpoint/2010/main" val="7752424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3118" y="94538"/>
            <a:ext cx="10515600" cy="635000"/>
          </a:xfrm>
        </p:spPr>
        <p:txBody>
          <a:bodyPr>
            <a:normAutofit/>
          </a:bodyPr>
          <a:lstStyle/>
          <a:p>
            <a:r>
              <a:rPr lang="fr-FR" dirty="0"/>
              <a:t>Sécurité dans la nouvelle architecture</a:t>
            </a:r>
          </a:p>
        </p:txBody>
      </p:sp>
      <p:sp>
        <p:nvSpPr>
          <p:cNvPr id="3" name="Espace réservé du contenu 2"/>
          <p:cNvSpPr>
            <a:spLocks noGrp="1"/>
          </p:cNvSpPr>
          <p:nvPr>
            <p:ph idx="1"/>
          </p:nvPr>
        </p:nvSpPr>
        <p:spPr>
          <a:xfrm>
            <a:off x="299142" y="1709252"/>
            <a:ext cx="11382783" cy="2506470"/>
          </a:xfrm>
        </p:spPr>
        <p:txBody>
          <a:bodyPr/>
          <a:lstStyle/>
          <a:p>
            <a:pPr marL="0" lvl="1" indent="0">
              <a:lnSpc>
                <a:spcPct val="150000"/>
              </a:lnSpc>
              <a:spcBef>
                <a:spcPts val="475"/>
              </a:spcBef>
              <a:buClr>
                <a:srgbClr val="002060"/>
              </a:buClr>
              <a:buNone/>
            </a:pPr>
            <a:r>
              <a:rPr lang="fr-FR" b="0" dirty="0"/>
              <a:t>La sécurité dans la nouvelle architecture se représente sur plusieurs niveaux :</a:t>
            </a:r>
            <a:endParaRPr lang="fr-FR" dirty="0"/>
          </a:p>
          <a:p>
            <a:pPr marL="342900" lvl="1" indent="-342900">
              <a:lnSpc>
                <a:spcPct val="150000"/>
              </a:lnSpc>
              <a:spcBef>
                <a:spcPts val="475"/>
              </a:spcBef>
              <a:buClr>
                <a:srgbClr val="002060"/>
              </a:buClr>
              <a:buFont typeface="Wingdings" panose="05000000000000000000" pitchFamily="2" charset="2"/>
              <a:buChar char="v"/>
            </a:pPr>
            <a:r>
              <a:rPr lang="fr-FR" dirty="0"/>
              <a:t>Communication avec certificat SSL</a:t>
            </a:r>
          </a:p>
          <a:p>
            <a:pPr marL="342900" lvl="1" indent="-342900">
              <a:lnSpc>
                <a:spcPct val="150000"/>
              </a:lnSpc>
              <a:spcBef>
                <a:spcPts val="475"/>
              </a:spcBef>
              <a:buClr>
                <a:srgbClr val="002060"/>
              </a:buClr>
              <a:buFont typeface="Wingdings" panose="05000000000000000000" pitchFamily="2" charset="2"/>
              <a:buChar char="v"/>
            </a:pPr>
            <a:r>
              <a:rPr lang="fr-FR" dirty="0"/>
              <a:t>Authentification par serveur de tokenisation</a:t>
            </a:r>
          </a:p>
          <a:p>
            <a:pPr marL="342900" lvl="1" indent="-342900">
              <a:lnSpc>
                <a:spcPct val="150000"/>
              </a:lnSpc>
              <a:spcBef>
                <a:spcPts val="475"/>
              </a:spcBef>
              <a:buClr>
                <a:srgbClr val="002060"/>
              </a:buClr>
              <a:buFont typeface="Wingdings" panose="05000000000000000000" pitchFamily="2" charset="2"/>
              <a:buChar char="v"/>
            </a:pPr>
            <a:r>
              <a:rPr lang="fr-FR" dirty="0"/>
              <a:t>Gateway</a:t>
            </a:r>
          </a:p>
          <a:p>
            <a:pPr marL="342900" lvl="1" indent="-342900">
              <a:lnSpc>
                <a:spcPct val="150000"/>
              </a:lnSpc>
              <a:spcBef>
                <a:spcPts val="475"/>
              </a:spcBef>
              <a:buClr>
                <a:srgbClr val="002060"/>
              </a:buClr>
              <a:buFont typeface="Wingdings" panose="05000000000000000000" pitchFamily="2" charset="2"/>
              <a:buChar char="v"/>
            </a:pPr>
            <a:r>
              <a:rPr lang="fr-FR" dirty="0"/>
              <a:t>Amélioration de la sécurité de la base de données</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A417A42-B026-4298-8A0A-605C3B9E5F89}" type="slidenum">
              <a:rPr lang="fr-FR" smtClean="0"/>
              <a:t>5</a:t>
            </a:fld>
            <a:endParaRPr lang="fr-FR"/>
          </a:p>
        </p:txBody>
      </p:sp>
    </p:spTree>
    <p:extLst>
      <p:ext uri="{BB962C8B-B14F-4D97-AF65-F5344CB8AC3E}">
        <p14:creationId xmlns:p14="http://schemas.microsoft.com/office/powerpoint/2010/main" val="33783973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8FB75-B5F7-4FE3-9D5D-0C3245F3F98C}"/>
              </a:ext>
            </a:extLst>
          </p:cNvPr>
          <p:cNvSpPr>
            <a:spLocks noGrp="1"/>
          </p:cNvSpPr>
          <p:nvPr>
            <p:ph type="title"/>
          </p:nvPr>
        </p:nvSpPr>
        <p:spPr/>
        <p:txBody>
          <a:bodyPr/>
          <a:lstStyle/>
          <a:p>
            <a:r>
              <a:rPr lang="fr-FR" dirty="0"/>
              <a:t>Connexion sécuriser</a:t>
            </a:r>
          </a:p>
        </p:txBody>
      </p:sp>
      <p:pic>
        <p:nvPicPr>
          <p:cNvPr id="20" name="Image 19">
            <a:extLst>
              <a:ext uri="{FF2B5EF4-FFF2-40B4-BE49-F238E27FC236}">
                <a16:creationId xmlns:a16="http://schemas.microsoft.com/office/drawing/2014/main" id="{9F650F8C-3AA5-4338-B84D-E78B78025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933" y="1155452"/>
            <a:ext cx="7281334" cy="4863704"/>
          </a:xfrm>
          <a:prstGeom prst="rect">
            <a:avLst/>
          </a:prstGeom>
        </p:spPr>
      </p:pic>
    </p:spTree>
    <p:extLst>
      <p:ext uri="{BB962C8B-B14F-4D97-AF65-F5344CB8AC3E}">
        <p14:creationId xmlns:p14="http://schemas.microsoft.com/office/powerpoint/2010/main" val="5353257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8FB75-B5F7-4FE3-9D5D-0C3245F3F98C}"/>
              </a:ext>
            </a:extLst>
          </p:cNvPr>
          <p:cNvSpPr>
            <a:spLocks noGrp="1"/>
          </p:cNvSpPr>
          <p:nvPr>
            <p:ph type="title"/>
          </p:nvPr>
        </p:nvSpPr>
        <p:spPr/>
        <p:txBody>
          <a:bodyPr/>
          <a:lstStyle/>
          <a:p>
            <a:r>
              <a:rPr lang="fr-FR" dirty="0"/>
              <a:t>C’est Quoi Un Serveur Tokenisation</a:t>
            </a:r>
          </a:p>
        </p:txBody>
      </p:sp>
      <p:pic>
        <p:nvPicPr>
          <p:cNvPr id="4" name="Espace réservé du contenu 3">
            <a:extLst>
              <a:ext uri="{FF2B5EF4-FFF2-40B4-BE49-F238E27FC236}">
                <a16:creationId xmlns:a16="http://schemas.microsoft.com/office/drawing/2014/main" id="{18E057ED-9D6E-4D12-94A2-9D31F3287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95" y="2872971"/>
            <a:ext cx="657225" cy="952500"/>
          </a:xfrm>
          <a:prstGeom prst="rect">
            <a:avLst/>
          </a:prstGeom>
        </p:spPr>
      </p:pic>
      <p:sp>
        <p:nvSpPr>
          <p:cNvPr id="5" name="Rectangle 4">
            <a:extLst>
              <a:ext uri="{FF2B5EF4-FFF2-40B4-BE49-F238E27FC236}">
                <a16:creationId xmlns:a16="http://schemas.microsoft.com/office/drawing/2014/main" id="{588FA9F6-0CB3-4CBE-837A-441CA45ABBC5}"/>
              </a:ext>
            </a:extLst>
          </p:cNvPr>
          <p:cNvSpPr/>
          <p:nvPr/>
        </p:nvSpPr>
        <p:spPr>
          <a:xfrm>
            <a:off x="7958294" y="1989573"/>
            <a:ext cx="2692958" cy="884256"/>
          </a:xfrm>
          <a:prstGeom prst="rect">
            <a:avLst/>
          </a:prstGeom>
          <a:solidFill>
            <a:srgbClr val="989CF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D6FFE58-744F-4787-9FAD-AD74BF67C576}"/>
              </a:ext>
            </a:extLst>
          </p:cNvPr>
          <p:cNvSpPr txBox="1"/>
          <p:nvPr/>
        </p:nvSpPr>
        <p:spPr>
          <a:xfrm>
            <a:off x="7998487" y="2039815"/>
            <a:ext cx="2652765" cy="646331"/>
          </a:xfrm>
          <a:prstGeom prst="rect">
            <a:avLst/>
          </a:prstGeom>
          <a:noFill/>
        </p:spPr>
        <p:txBody>
          <a:bodyPr wrap="square" rtlCol="0">
            <a:spAutoFit/>
          </a:bodyPr>
          <a:lstStyle/>
          <a:p>
            <a:pPr algn="ctr"/>
            <a:r>
              <a:rPr lang="fr-FR" dirty="0">
                <a:solidFill>
                  <a:schemeClr val="bg1">
                    <a:lumMod val="95000"/>
                  </a:schemeClr>
                </a:solidFill>
              </a:rPr>
              <a:t>Vérification des identifiants</a:t>
            </a:r>
          </a:p>
        </p:txBody>
      </p:sp>
      <p:sp>
        <p:nvSpPr>
          <p:cNvPr id="7" name="Rectangle à coins arrondis 8">
            <a:extLst>
              <a:ext uri="{FF2B5EF4-FFF2-40B4-BE49-F238E27FC236}">
                <a16:creationId xmlns:a16="http://schemas.microsoft.com/office/drawing/2014/main" id="{6175E204-F056-4F9F-83EF-3CDAF5A871C2}"/>
              </a:ext>
            </a:extLst>
          </p:cNvPr>
          <p:cNvSpPr/>
          <p:nvPr/>
        </p:nvSpPr>
        <p:spPr>
          <a:xfrm>
            <a:off x="3893733" y="2998492"/>
            <a:ext cx="2783393" cy="79382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0B6519B-F252-4B27-B219-93CFBC80422D}"/>
              </a:ext>
            </a:extLst>
          </p:cNvPr>
          <p:cNvSpPr txBox="1"/>
          <p:nvPr/>
        </p:nvSpPr>
        <p:spPr>
          <a:xfrm>
            <a:off x="3893733" y="3076581"/>
            <a:ext cx="2602523" cy="400110"/>
          </a:xfrm>
          <a:prstGeom prst="rect">
            <a:avLst/>
          </a:prstGeom>
          <a:noFill/>
        </p:spPr>
        <p:txBody>
          <a:bodyPr wrap="square" rtlCol="0">
            <a:spAutoFit/>
          </a:bodyPr>
          <a:lstStyle/>
          <a:p>
            <a:pPr algn="ctr"/>
            <a:r>
              <a:rPr lang="fr-FR" sz="2000" b="1" dirty="0">
                <a:solidFill>
                  <a:schemeClr val="bg1">
                    <a:lumMod val="95000"/>
                  </a:schemeClr>
                </a:solidFill>
              </a:rPr>
              <a:t>Serveur Tokenisation</a:t>
            </a:r>
          </a:p>
        </p:txBody>
      </p:sp>
      <p:sp>
        <p:nvSpPr>
          <p:cNvPr id="9" name="Rectangle 8">
            <a:extLst>
              <a:ext uri="{FF2B5EF4-FFF2-40B4-BE49-F238E27FC236}">
                <a16:creationId xmlns:a16="http://schemas.microsoft.com/office/drawing/2014/main" id="{679EF9AF-4803-4899-80CF-0261907911B0}"/>
              </a:ext>
            </a:extLst>
          </p:cNvPr>
          <p:cNvSpPr/>
          <p:nvPr/>
        </p:nvSpPr>
        <p:spPr>
          <a:xfrm>
            <a:off x="7998487" y="3476691"/>
            <a:ext cx="2692958" cy="884256"/>
          </a:xfrm>
          <a:prstGeom prst="rect">
            <a:avLst/>
          </a:prstGeom>
          <a:solidFill>
            <a:schemeClr val="accent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95000"/>
                  </a:schemeClr>
                </a:solidFill>
              </a:rPr>
              <a:t>Génération du jeton en cas de succès</a:t>
            </a:r>
          </a:p>
        </p:txBody>
      </p:sp>
      <p:sp>
        <p:nvSpPr>
          <p:cNvPr id="10" name="Flèche vers le bas 11">
            <a:extLst>
              <a:ext uri="{FF2B5EF4-FFF2-40B4-BE49-F238E27FC236}">
                <a16:creationId xmlns:a16="http://schemas.microsoft.com/office/drawing/2014/main" id="{A41BE6D1-67C8-4C03-8FF4-31DA048CF10D}"/>
              </a:ext>
            </a:extLst>
          </p:cNvPr>
          <p:cNvSpPr/>
          <p:nvPr/>
        </p:nvSpPr>
        <p:spPr>
          <a:xfrm>
            <a:off x="9234434" y="2929158"/>
            <a:ext cx="221064" cy="4762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1" name="Flèche courbée vers la gauche 12">
            <a:extLst>
              <a:ext uri="{FF2B5EF4-FFF2-40B4-BE49-F238E27FC236}">
                <a16:creationId xmlns:a16="http://schemas.microsoft.com/office/drawing/2014/main" id="{6BA10BF7-17C6-4038-9239-8CCF3D5A2483}"/>
              </a:ext>
            </a:extLst>
          </p:cNvPr>
          <p:cNvSpPr/>
          <p:nvPr/>
        </p:nvSpPr>
        <p:spPr>
          <a:xfrm>
            <a:off x="6870558" y="3130104"/>
            <a:ext cx="723481" cy="550607"/>
          </a:xfrm>
          <a:prstGeom prst="curvedLef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a:extLst>
              <a:ext uri="{FF2B5EF4-FFF2-40B4-BE49-F238E27FC236}">
                <a16:creationId xmlns:a16="http://schemas.microsoft.com/office/drawing/2014/main" id="{8574F925-4A53-413B-ADBD-2ADD45D67801}"/>
              </a:ext>
            </a:extLst>
          </p:cNvPr>
          <p:cNvCxnSpPr/>
          <p:nvPr/>
        </p:nvCxnSpPr>
        <p:spPr>
          <a:xfrm>
            <a:off x="1657978" y="3167283"/>
            <a:ext cx="2086256"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6AD27A2-6BFE-423D-8FC0-7B671CF69FCB}"/>
              </a:ext>
            </a:extLst>
          </p:cNvPr>
          <p:cNvSpPr txBox="1"/>
          <p:nvPr/>
        </p:nvSpPr>
        <p:spPr>
          <a:xfrm>
            <a:off x="1853266" y="2707249"/>
            <a:ext cx="1818758" cy="369332"/>
          </a:xfrm>
          <a:prstGeom prst="rect">
            <a:avLst/>
          </a:prstGeom>
          <a:noFill/>
        </p:spPr>
        <p:txBody>
          <a:bodyPr wrap="square" rtlCol="0">
            <a:spAutoFit/>
          </a:bodyPr>
          <a:lstStyle/>
          <a:p>
            <a:r>
              <a:rPr lang="fr-FR" dirty="0"/>
              <a:t>Authentification</a:t>
            </a:r>
          </a:p>
        </p:txBody>
      </p:sp>
      <p:cxnSp>
        <p:nvCxnSpPr>
          <p:cNvPr id="14" name="Connecteur droit avec flèche 13">
            <a:extLst>
              <a:ext uri="{FF2B5EF4-FFF2-40B4-BE49-F238E27FC236}">
                <a16:creationId xmlns:a16="http://schemas.microsoft.com/office/drawing/2014/main" id="{1008FB10-FB2B-4437-9BC3-1FD64A8A8337}"/>
              </a:ext>
            </a:extLst>
          </p:cNvPr>
          <p:cNvCxnSpPr/>
          <p:nvPr/>
        </p:nvCxnSpPr>
        <p:spPr>
          <a:xfrm flipH="1" flipV="1">
            <a:off x="1657978" y="3557116"/>
            <a:ext cx="2086256" cy="1004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5FEDBC22-DFAA-4CC1-9A13-69D11D471A7B}"/>
              </a:ext>
            </a:extLst>
          </p:cNvPr>
          <p:cNvSpPr txBox="1"/>
          <p:nvPr/>
        </p:nvSpPr>
        <p:spPr>
          <a:xfrm>
            <a:off x="2459254" y="3600728"/>
            <a:ext cx="1488459" cy="369332"/>
          </a:xfrm>
          <a:prstGeom prst="rect">
            <a:avLst/>
          </a:prstGeom>
          <a:noFill/>
        </p:spPr>
        <p:txBody>
          <a:bodyPr wrap="square" rtlCol="0">
            <a:spAutoFit/>
          </a:bodyPr>
          <a:lstStyle/>
          <a:p>
            <a:r>
              <a:rPr lang="fr-FR" dirty="0"/>
              <a:t>JWT</a:t>
            </a:r>
          </a:p>
        </p:txBody>
      </p:sp>
      <p:sp>
        <p:nvSpPr>
          <p:cNvPr id="16" name="Ellipse 15">
            <a:extLst>
              <a:ext uri="{FF2B5EF4-FFF2-40B4-BE49-F238E27FC236}">
                <a16:creationId xmlns:a16="http://schemas.microsoft.com/office/drawing/2014/main" id="{801AD548-719F-4036-9CD5-9CC81505C8CE}"/>
              </a:ext>
            </a:extLst>
          </p:cNvPr>
          <p:cNvSpPr/>
          <p:nvPr/>
        </p:nvSpPr>
        <p:spPr>
          <a:xfrm>
            <a:off x="1517301" y="2794882"/>
            <a:ext cx="335965" cy="28169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17" name="ZoneTexte 16">
            <a:extLst>
              <a:ext uri="{FF2B5EF4-FFF2-40B4-BE49-F238E27FC236}">
                <a16:creationId xmlns:a16="http://schemas.microsoft.com/office/drawing/2014/main" id="{1892F273-49AE-4BB8-9402-E3F181AEB36C}"/>
              </a:ext>
            </a:extLst>
          </p:cNvPr>
          <p:cNvSpPr txBox="1"/>
          <p:nvPr/>
        </p:nvSpPr>
        <p:spPr>
          <a:xfrm>
            <a:off x="1557494" y="2738026"/>
            <a:ext cx="200967" cy="307777"/>
          </a:xfrm>
          <a:prstGeom prst="rect">
            <a:avLst/>
          </a:prstGeom>
          <a:noFill/>
        </p:spPr>
        <p:txBody>
          <a:bodyPr wrap="square" rtlCol="0">
            <a:spAutoFit/>
          </a:bodyPr>
          <a:lstStyle/>
          <a:p>
            <a:r>
              <a:rPr lang="fr-FR" sz="1400" dirty="0"/>
              <a:t>1</a:t>
            </a:r>
          </a:p>
        </p:txBody>
      </p:sp>
      <p:sp>
        <p:nvSpPr>
          <p:cNvPr id="18" name="Ellipse 17">
            <a:extLst>
              <a:ext uri="{FF2B5EF4-FFF2-40B4-BE49-F238E27FC236}">
                <a16:creationId xmlns:a16="http://schemas.microsoft.com/office/drawing/2014/main" id="{BB860A88-4DBF-41E8-8FAA-7E7CACD6DDE1}"/>
              </a:ext>
            </a:extLst>
          </p:cNvPr>
          <p:cNvSpPr/>
          <p:nvPr/>
        </p:nvSpPr>
        <p:spPr>
          <a:xfrm>
            <a:off x="2123289" y="3623124"/>
            <a:ext cx="335965" cy="28169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19" name="ZoneTexte 18">
            <a:extLst>
              <a:ext uri="{FF2B5EF4-FFF2-40B4-BE49-F238E27FC236}">
                <a16:creationId xmlns:a16="http://schemas.microsoft.com/office/drawing/2014/main" id="{0944E23D-52DA-4753-A0D4-162C21C501B0}"/>
              </a:ext>
            </a:extLst>
          </p:cNvPr>
          <p:cNvSpPr txBox="1"/>
          <p:nvPr/>
        </p:nvSpPr>
        <p:spPr>
          <a:xfrm>
            <a:off x="2139320" y="3590275"/>
            <a:ext cx="200967" cy="307777"/>
          </a:xfrm>
          <a:prstGeom prst="rect">
            <a:avLst/>
          </a:prstGeom>
          <a:noFill/>
        </p:spPr>
        <p:txBody>
          <a:bodyPr wrap="square" rtlCol="0">
            <a:spAutoFit/>
          </a:bodyPr>
          <a:lstStyle/>
          <a:p>
            <a:r>
              <a:rPr lang="fr-FR" sz="1400" dirty="0"/>
              <a:t>2</a:t>
            </a:r>
          </a:p>
        </p:txBody>
      </p:sp>
    </p:spTree>
    <p:extLst>
      <p:ext uri="{BB962C8B-B14F-4D97-AF65-F5344CB8AC3E}">
        <p14:creationId xmlns:p14="http://schemas.microsoft.com/office/powerpoint/2010/main" val="9453874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3118" y="85726"/>
            <a:ext cx="9552516" cy="644525"/>
          </a:xfrm>
        </p:spPr>
        <p:txBody>
          <a:bodyPr wrap="square" anchor="b">
            <a:normAutofit/>
          </a:bodyPr>
          <a:lstStyle/>
          <a:p>
            <a:r>
              <a:rPr lang="en-US" dirty="0" err="1"/>
              <a:t>Qu'est-ce</a:t>
            </a:r>
            <a:r>
              <a:rPr lang="en-US" dirty="0"/>
              <a:t> </a:t>
            </a:r>
            <a:r>
              <a:rPr lang="en-US" dirty="0" err="1"/>
              <a:t>qu'une</a:t>
            </a:r>
            <a:r>
              <a:rPr lang="en-US" dirty="0"/>
              <a:t> API Gateway ?</a:t>
            </a:r>
            <a:endParaRPr lang="fr-FR" dirty="0"/>
          </a:p>
        </p:txBody>
      </p:sp>
      <p:sp>
        <p:nvSpPr>
          <p:cNvPr id="4" name="Espace réservé du numéro de diapositive 3"/>
          <p:cNvSpPr>
            <a:spLocks noGrp="1"/>
          </p:cNvSpPr>
          <p:nvPr>
            <p:ph type="sldNum" sz="quarter" idx="12"/>
          </p:nvPr>
        </p:nvSpPr>
        <p:spPr>
          <a:xfrm>
            <a:off x="11328401" y="6653214"/>
            <a:ext cx="480484" cy="160337"/>
          </a:xfrm>
        </p:spPr>
        <p:txBody>
          <a:bodyPr anchor="t">
            <a:normAutofit/>
          </a:bodyPr>
          <a:lstStyle/>
          <a:p>
            <a:pPr>
              <a:spcAft>
                <a:spcPts val="600"/>
              </a:spcAft>
            </a:pPr>
            <a:fld id="{0A417A42-B026-4298-8A0A-605C3B9E5F89}" type="slidenum">
              <a:rPr lang="fr-FR" smtClean="0"/>
              <a:pPr>
                <a:spcAft>
                  <a:spcPts val="600"/>
                </a:spcAft>
              </a:pPr>
              <a:t>8</a:t>
            </a:fld>
            <a:endParaRPr lang="fr-FR"/>
          </a:p>
        </p:txBody>
      </p:sp>
      <p:graphicFrame>
        <p:nvGraphicFramePr>
          <p:cNvPr id="6" name="Espace réservé du contenu 2">
            <a:extLst>
              <a:ext uri="{FF2B5EF4-FFF2-40B4-BE49-F238E27FC236}">
                <a16:creationId xmlns:a16="http://schemas.microsoft.com/office/drawing/2014/main" id="{F91196BB-037E-481A-BB36-17FF150945A8}"/>
              </a:ext>
            </a:extLst>
          </p:cNvPr>
          <p:cNvGraphicFramePr>
            <a:graphicFrameLocks noGrp="1"/>
          </p:cNvGraphicFramePr>
          <p:nvPr>
            <p:ph idx="1"/>
            <p:extLst>
              <p:ext uri="{D42A27DB-BD31-4B8C-83A1-F6EECF244321}">
                <p14:modId xmlns:p14="http://schemas.microsoft.com/office/powerpoint/2010/main" val="905133136"/>
              </p:ext>
            </p:extLst>
          </p:nvPr>
        </p:nvGraphicFramePr>
        <p:xfrm>
          <a:off x="383118" y="1000125"/>
          <a:ext cx="11425767"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5731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1">
            <a:extLst>
              <a:ext uri="{FF2B5EF4-FFF2-40B4-BE49-F238E27FC236}">
                <a16:creationId xmlns:a16="http://schemas.microsoft.com/office/drawing/2014/main" id="{AD40F112-BB61-48BF-A080-13D7FBD9E3C1}"/>
              </a:ext>
            </a:extLst>
          </p:cNvPr>
          <p:cNvSpPr>
            <a:spLocks noGrp="1"/>
          </p:cNvSpPr>
          <p:nvPr>
            <p:ph type="title"/>
          </p:nvPr>
        </p:nvSpPr>
        <p:spPr>
          <a:xfrm>
            <a:off x="383118" y="85726"/>
            <a:ext cx="9552516" cy="644525"/>
          </a:xfrm>
        </p:spPr>
        <p:txBody>
          <a:bodyPr vert="horz" wrap="square" lIns="91440" tIns="45720" rIns="91440" bIns="45720" rtlCol="0" anchor="b">
            <a:normAutofit/>
          </a:bodyPr>
          <a:lstStyle/>
          <a:p>
            <a:r>
              <a:rPr lang="fr-FR" dirty="0"/>
              <a:t>Améliorer la sécurité de la base de données</a:t>
            </a:r>
            <a:endParaRPr lang="en-US" dirty="0"/>
          </a:p>
        </p:txBody>
      </p:sp>
      <p:sp>
        <p:nvSpPr>
          <p:cNvPr id="28" name="Text Placeholder 2">
            <a:extLst>
              <a:ext uri="{FF2B5EF4-FFF2-40B4-BE49-F238E27FC236}">
                <a16:creationId xmlns:a16="http://schemas.microsoft.com/office/drawing/2014/main" id="{87E8A8FC-A746-42C1-BF33-91BFEE78B0FF}"/>
              </a:ext>
            </a:extLst>
          </p:cNvPr>
          <p:cNvSpPr>
            <a:spLocks noGrp="1"/>
          </p:cNvSpPr>
          <p:nvPr>
            <p:ph type="body" sz="quarter" idx="14"/>
          </p:nvPr>
        </p:nvSpPr>
        <p:spPr>
          <a:xfrm>
            <a:off x="392388" y="1000878"/>
            <a:ext cx="3628800" cy="378732"/>
          </a:xfrm>
        </p:spPr>
        <p:txBody>
          <a:bodyPr/>
          <a:lstStyle/>
          <a:p>
            <a:r>
              <a:rPr lang="fr-FR" sz="1600" dirty="0"/>
              <a:t>Contrôle d'authentification des clients</a:t>
            </a:r>
            <a:endParaRPr lang="en-US" dirty="0"/>
          </a:p>
        </p:txBody>
      </p:sp>
      <p:sp>
        <p:nvSpPr>
          <p:cNvPr id="8" name="Espace réservé du contenu 2">
            <a:extLst>
              <a:ext uri="{FF2B5EF4-FFF2-40B4-BE49-F238E27FC236}">
                <a16:creationId xmlns:a16="http://schemas.microsoft.com/office/drawing/2014/main" id="{E6FE61EB-376B-4810-A714-8C8C13A4893E}"/>
              </a:ext>
            </a:extLst>
          </p:cNvPr>
          <p:cNvSpPr>
            <a:spLocks noGrp="1"/>
          </p:cNvSpPr>
          <p:nvPr>
            <p:ph type="body" sz="quarter" idx="15"/>
          </p:nvPr>
        </p:nvSpPr>
        <p:spPr>
          <a:xfrm>
            <a:off x="392389" y="1383077"/>
            <a:ext cx="3628800" cy="5185998"/>
          </a:xfrm>
        </p:spPr>
        <p:txBody>
          <a:bodyPr>
            <a:normAutofit/>
          </a:bodyPr>
          <a:lstStyle/>
          <a:p>
            <a:r>
              <a:rPr lang="fr-FR" b="0" dirty="0"/>
              <a:t>définir le fichier config PostgreSQL comme un ensemble d'enregistrements, un par ligne, où chaque enregistrement spécifie un type de connexion, une plage d'adresses IP client, un nom de base de données, un nom d'utilisateur et la méthode d'authentification à utiliser pour les connexions correspondant à ces paramètres.</a:t>
            </a:r>
          </a:p>
          <a:p>
            <a:pPr marL="0" indent="0">
              <a:buNone/>
            </a:pPr>
            <a:endParaRPr lang="fr-FR" b="0" dirty="0"/>
          </a:p>
          <a:p>
            <a:r>
              <a:rPr lang="fr-FR" b="0" dirty="0"/>
              <a:t>autoriser les connexions uniquement à partir des adresses IP connues ou de votre réseau, et éviter les valeurs générales</a:t>
            </a:r>
            <a:br>
              <a:rPr lang="fr-FR" b="0" dirty="0"/>
            </a:br>
            <a:endParaRPr lang="fr-FR" b="0" dirty="0"/>
          </a:p>
          <a:p>
            <a:pPr marL="0" indent="0">
              <a:buNone/>
            </a:pPr>
            <a:endParaRPr lang="fr-FR" dirty="0"/>
          </a:p>
        </p:txBody>
      </p:sp>
      <p:sp>
        <p:nvSpPr>
          <p:cNvPr id="30" name="Text Placeholder 4">
            <a:extLst>
              <a:ext uri="{FF2B5EF4-FFF2-40B4-BE49-F238E27FC236}">
                <a16:creationId xmlns:a16="http://schemas.microsoft.com/office/drawing/2014/main" id="{F7A6D560-4C72-47D8-9971-45986A4EB36C}"/>
              </a:ext>
            </a:extLst>
          </p:cNvPr>
          <p:cNvSpPr>
            <a:spLocks noGrp="1"/>
          </p:cNvSpPr>
          <p:nvPr>
            <p:ph type="body" sz="quarter" idx="16"/>
          </p:nvPr>
        </p:nvSpPr>
        <p:spPr>
          <a:xfrm>
            <a:off x="4277319" y="1000878"/>
            <a:ext cx="3628800" cy="378732"/>
          </a:xfrm>
        </p:spPr>
        <p:txBody>
          <a:bodyPr/>
          <a:lstStyle/>
          <a:p>
            <a:pPr marL="0" lvl="1" indent="0">
              <a:spcBef>
                <a:spcPts val="475"/>
              </a:spcBef>
              <a:buClr>
                <a:srgbClr val="002060"/>
              </a:buClr>
            </a:pPr>
            <a:r>
              <a:rPr lang="fr-FR" sz="1600" b="1" dirty="0">
                <a:solidFill>
                  <a:schemeClr val="bg1"/>
                </a:solidFill>
              </a:rPr>
              <a:t>Gestion des utilisateurs et des rôles</a:t>
            </a:r>
          </a:p>
        </p:txBody>
      </p:sp>
      <p:sp>
        <p:nvSpPr>
          <p:cNvPr id="32" name="Text Placeholder 5">
            <a:extLst>
              <a:ext uri="{FF2B5EF4-FFF2-40B4-BE49-F238E27FC236}">
                <a16:creationId xmlns:a16="http://schemas.microsoft.com/office/drawing/2014/main" id="{16BF5B9E-7782-42BC-B78B-D7EEE569BD20}"/>
              </a:ext>
            </a:extLst>
          </p:cNvPr>
          <p:cNvSpPr>
            <a:spLocks noGrp="1"/>
          </p:cNvSpPr>
          <p:nvPr>
            <p:ph type="body" sz="quarter" idx="17"/>
          </p:nvPr>
        </p:nvSpPr>
        <p:spPr>
          <a:xfrm>
            <a:off x="4277320" y="1383077"/>
            <a:ext cx="3628800" cy="5185998"/>
          </a:xfrm>
        </p:spPr>
        <p:txBody>
          <a:bodyPr/>
          <a:lstStyle/>
          <a:p>
            <a:r>
              <a:rPr lang="en-US" b="0" dirty="0"/>
              <a:t>Par Application</a:t>
            </a:r>
          </a:p>
          <a:p>
            <a:r>
              <a:rPr lang="en-US" b="0" dirty="0"/>
              <a:t>Par API </a:t>
            </a:r>
          </a:p>
          <a:p>
            <a:r>
              <a:rPr lang="en-US" b="0" dirty="0"/>
              <a:t>Gestion des </a:t>
            </a:r>
            <a:r>
              <a:rPr lang="en-US" b="0" dirty="0" err="1"/>
              <a:t>privilèges</a:t>
            </a:r>
            <a:r>
              <a:rPr lang="en-US" b="0" dirty="0"/>
              <a:t> par schema</a:t>
            </a:r>
          </a:p>
        </p:txBody>
      </p:sp>
      <p:sp>
        <p:nvSpPr>
          <p:cNvPr id="34" name="Text Placeholder 6">
            <a:extLst>
              <a:ext uri="{FF2B5EF4-FFF2-40B4-BE49-F238E27FC236}">
                <a16:creationId xmlns:a16="http://schemas.microsoft.com/office/drawing/2014/main" id="{334A897A-AA4D-47FA-8DDE-0A308DBC3E9B}"/>
              </a:ext>
            </a:extLst>
          </p:cNvPr>
          <p:cNvSpPr>
            <a:spLocks noGrp="1"/>
          </p:cNvSpPr>
          <p:nvPr>
            <p:ph type="body" sz="quarter" idx="18"/>
          </p:nvPr>
        </p:nvSpPr>
        <p:spPr>
          <a:xfrm>
            <a:off x="8167289" y="996068"/>
            <a:ext cx="3628800" cy="378732"/>
          </a:xfrm>
        </p:spPr>
        <p:txBody>
          <a:bodyPr/>
          <a:lstStyle/>
          <a:p>
            <a:r>
              <a:rPr lang="fr-FR" sz="2000" dirty="0"/>
              <a:t>Crypter les données sensible</a:t>
            </a:r>
            <a:endParaRPr lang="en-US" dirty="0"/>
          </a:p>
        </p:txBody>
      </p:sp>
      <p:sp>
        <p:nvSpPr>
          <p:cNvPr id="36" name="Text Placeholder 7">
            <a:extLst>
              <a:ext uri="{FF2B5EF4-FFF2-40B4-BE49-F238E27FC236}">
                <a16:creationId xmlns:a16="http://schemas.microsoft.com/office/drawing/2014/main" id="{92F0375C-FA39-4793-AFE7-F98B0ECC10E7}"/>
              </a:ext>
            </a:extLst>
          </p:cNvPr>
          <p:cNvSpPr>
            <a:spLocks noGrp="1"/>
          </p:cNvSpPr>
          <p:nvPr>
            <p:ph type="body" sz="quarter" idx="19"/>
          </p:nvPr>
        </p:nvSpPr>
        <p:spPr>
          <a:xfrm>
            <a:off x="8167291" y="1378267"/>
            <a:ext cx="3628800" cy="5185998"/>
          </a:xfrm>
        </p:spPr>
        <p:txBody>
          <a:bodyPr/>
          <a:lstStyle/>
          <a:p>
            <a:r>
              <a:rPr lang="en-US" dirty="0" err="1"/>
              <a:t>Solde</a:t>
            </a:r>
            <a:endParaRPr lang="en-US" dirty="0"/>
          </a:p>
          <a:p>
            <a:r>
              <a:rPr lang="en-US" dirty="0"/>
              <a:t>Volume\</a:t>
            </a:r>
            <a:r>
              <a:rPr lang="en-US" dirty="0" err="1"/>
              <a:t>Montant</a:t>
            </a:r>
            <a:r>
              <a:rPr lang="en-US" dirty="0"/>
              <a:t> transaction</a:t>
            </a:r>
          </a:p>
          <a:p>
            <a:r>
              <a:rPr lang="en-US" dirty="0"/>
              <a:t>Code PIN</a:t>
            </a:r>
          </a:p>
          <a:p>
            <a:r>
              <a:rPr lang="en-US" dirty="0"/>
              <a:t>Code PUK</a:t>
            </a:r>
          </a:p>
        </p:txBody>
      </p:sp>
      <p:sp>
        <p:nvSpPr>
          <p:cNvPr id="38" name="Slide Number Placeholder 8">
            <a:extLst>
              <a:ext uri="{FF2B5EF4-FFF2-40B4-BE49-F238E27FC236}">
                <a16:creationId xmlns:a16="http://schemas.microsoft.com/office/drawing/2014/main" id="{73917F85-7CEB-4742-815F-68F194022F65}"/>
              </a:ext>
            </a:extLst>
          </p:cNvPr>
          <p:cNvSpPr>
            <a:spLocks noGrp="1"/>
          </p:cNvSpPr>
          <p:nvPr>
            <p:ph type="sldNum" sz="quarter" idx="22"/>
          </p:nvPr>
        </p:nvSpPr>
        <p:spPr>
          <a:xfrm>
            <a:off x="11328401" y="6653214"/>
            <a:ext cx="480484" cy="160337"/>
          </a:xfrm>
        </p:spPr>
        <p:txBody>
          <a:bodyPr/>
          <a:lstStyle/>
          <a:p>
            <a:pPr>
              <a:spcAft>
                <a:spcPts val="600"/>
              </a:spcAft>
            </a:pPr>
            <a:fld id="{0A417A42-B026-4298-8A0A-605C3B9E5F89}" type="slidenum">
              <a:rPr lang="fr-FR" smtClean="0"/>
              <a:pPr>
                <a:spcAft>
                  <a:spcPts val="600"/>
                </a:spcAft>
              </a:pPr>
              <a:t>9</a:t>
            </a:fld>
            <a:endParaRPr lang="fr-FR"/>
          </a:p>
        </p:txBody>
      </p:sp>
    </p:spTree>
    <p:extLst>
      <p:ext uri="{BB962C8B-B14F-4D97-AF65-F5344CB8AC3E}">
        <p14:creationId xmlns:p14="http://schemas.microsoft.com/office/powerpoint/2010/main" val="1024871900"/>
      </p:ext>
    </p:extLst>
  </p:cSld>
  <p:clrMapOvr>
    <a:masterClrMapping/>
  </p:clrMapOvr>
  <p:transition/>
</p:sld>
</file>

<file path=ppt/theme/theme1.xml><?xml version="1.0" encoding="utf-8"?>
<a:theme xmlns:a="http://schemas.openxmlformats.org/drawingml/2006/main" name="Wincor Nixdorf International GmbH">
  <a:themeElements>
    <a:clrScheme name="Wincor Nixdorf">
      <a:dk1>
        <a:sysClr val="windowText" lastClr="000000"/>
      </a:dk1>
      <a:lt1>
        <a:sysClr val="window" lastClr="FFFFFF"/>
      </a:lt1>
      <a:dk2>
        <a:srgbClr val="CC0023"/>
      </a:dk2>
      <a:lt2>
        <a:srgbClr val="C8BEAA"/>
      </a:lt2>
      <a:accent1>
        <a:srgbClr val="8C001E"/>
      </a:accent1>
      <a:accent2>
        <a:srgbClr val="A5AFB4"/>
      </a:accent2>
      <a:accent3>
        <a:srgbClr val="003366"/>
      </a:accent3>
      <a:accent4>
        <a:srgbClr val="BED2A5"/>
      </a:accent4>
      <a:accent5>
        <a:srgbClr val="5F696E"/>
      </a:accent5>
      <a:accent6>
        <a:srgbClr val="A5CCE6"/>
      </a:accent6>
      <a:hlink>
        <a:srgbClr val="0000FF"/>
      </a:hlink>
      <a:folHlink>
        <a:srgbClr val="800080"/>
      </a:folHlink>
    </a:clrScheme>
    <a:fontScheme name="Wincor Nixdorf International Gmb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F696E">
            <a:alpha val="14902"/>
          </a:srgbClr>
        </a:solidFill>
        <a:ln>
          <a:noFill/>
        </a:ln>
        <a:extLst>
          <a:ext uri="{91240B29-F687-4F45-9708-019B960494DF}">
            <a14:hiddenLine xmlns:a14="http://schemas.microsoft.com/office/drawing/2010/main" w="9525">
              <a:solidFill>
                <a:srgbClr val="000000"/>
              </a:solidFill>
              <a:miter lim="800000"/>
              <a:headEnd/>
              <a:tailEnd/>
            </a14:hiddenLine>
          </a:ext>
        </a:extLst>
      </a:spPr>
      <a:bodyPr lIns="97200" tIns="46800" rIns="97200" bIns="46800"/>
      <a:lstStyle>
        <a:defPPr>
          <a:lnSpc>
            <a:spcPct val="130000"/>
          </a:lnSpc>
          <a:spcBef>
            <a:spcPts val="200"/>
          </a:spcBef>
          <a:buClr>
            <a:srgbClr val="5F696E"/>
          </a:buClr>
          <a:buFont typeface="Wingdings" pitchFamily="2" charset="2"/>
          <a:buNone/>
          <a:defRPr b="1">
            <a:solidFill>
              <a:srgbClr val="000000"/>
            </a:solidFill>
            <a:cs typeface="Arial" pitchFamily="34" charset="0"/>
          </a:defRPr>
        </a:defPPr>
      </a:lstStyle>
    </a:spDef>
    <a:lnDef>
      <a:spPr>
        <a:ln>
          <a:solidFill>
            <a:srgbClr val="A5AFB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a:solidFill>
              <a:schemeClr val="tx1"/>
            </a:solidFill>
          </a:defRPr>
        </a:defPPr>
      </a:lstStyle>
    </a:txDef>
  </a:objectDefaults>
  <a:extraClrSchemeLst/>
  <a:extLst>
    <a:ext uri="{05A4C25C-085E-4340-85A3-A5531E510DB2}">
      <thm15:themeFamily xmlns:thm15="http://schemas.microsoft.com/office/thememl/2012/main" name="Présentation3" id="{98A7EC51-2C9A-4D4B-9180-8FE28BCEAA4C}" vid="{8F344080-CD9A-4562-80F7-DFC5C4B040F2}"/>
    </a:ext>
  </a:extLst>
</a:theme>
</file>

<file path=ppt/theme/theme2.xml><?xml version="1.0" encoding="utf-8"?>
<a:theme xmlns:a="http://schemas.openxmlformats.org/drawingml/2006/main" name="1_Wincor Nixdorf International GmbH">
  <a:themeElements>
    <a:clrScheme name="Wincor Nixdorf">
      <a:dk1>
        <a:sysClr val="windowText" lastClr="000000"/>
      </a:dk1>
      <a:lt1>
        <a:sysClr val="window" lastClr="FFFFFF"/>
      </a:lt1>
      <a:dk2>
        <a:srgbClr val="CC0023"/>
      </a:dk2>
      <a:lt2>
        <a:srgbClr val="C8BEAA"/>
      </a:lt2>
      <a:accent1>
        <a:srgbClr val="8C001E"/>
      </a:accent1>
      <a:accent2>
        <a:srgbClr val="A5AFB4"/>
      </a:accent2>
      <a:accent3>
        <a:srgbClr val="003366"/>
      </a:accent3>
      <a:accent4>
        <a:srgbClr val="BED2A5"/>
      </a:accent4>
      <a:accent5>
        <a:srgbClr val="5F696E"/>
      </a:accent5>
      <a:accent6>
        <a:srgbClr val="A5CCE6"/>
      </a:accent6>
      <a:hlink>
        <a:srgbClr val="0000FF"/>
      </a:hlink>
      <a:folHlink>
        <a:srgbClr val="800080"/>
      </a:folHlink>
    </a:clrScheme>
    <a:fontScheme name="Wincor Nixdorf International Gmb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F696E">
            <a:alpha val="14902"/>
          </a:srgbClr>
        </a:solidFill>
        <a:ln>
          <a:noFill/>
        </a:ln>
        <a:extLst>
          <a:ext uri="{91240B29-F687-4F45-9708-019B960494DF}">
            <a14:hiddenLine xmlns:a14="http://schemas.microsoft.com/office/drawing/2010/main" w="9525">
              <a:solidFill>
                <a:srgbClr val="000000"/>
              </a:solidFill>
              <a:miter lim="800000"/>
              <a:headEnd/>
              <a:tailEnd/>
            </a14:hiddenLine>
          </a:ext>
        </a:extLst>
      </a:spPr>
      <a:bodyPr lIns="97200" tIns="46800" rIns="97200" bIns="46800"/>
      <a:lstStyle>
        <a:defPPr>
          <a:lnSpc>
            <a:spcPct val="130000"/>
          </a:lnSpc>
          <a:spcBef>
            <a:spcPts val="200"/>
          </a:spcBef>
          <a:buClr>
            <a:srgbClr val="5F696E"/>
          </a:buClr>
          <a:buFont typeface="Wingdings" pitchFamily="2" charset="2"/>
          <a:buNone/>
          <a:defRPr b="1">
            <a:solidFill>
              <a:srgbClr val="000000"/>
            </a:solidFill>
            <a:cs typeface="Arial" pitchFamily="34" charset="0"/>
          </a:defRPr>
        </a:defPPr>
      </a:lstStyle>
    </a:spDef>
    <a:lnDef>
      <a:spPr>
        <a:ln>
          <a:solidFill>
            <a:srgbClr val="A5AFB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a:solidFill>
              <a:schemeClr val="tx1"/>
            </a:solidFill>
          </a:defRPr>
        </a:defPPr>
      </a:lstStyle>
    </a:txDef>
  </a:objectDefaults>
  <a:extraClrSchemeLst/>
  <a:extLst>
    <a:ext uri="{05A4C25C-085E-4340-85A3-A5531E510DB2}">
      <thm15:themeFamily xmlns:thm15="http://schemas.microsoft.com/office/thememl/2012/main" name="Présentation4" id="{CC9B3AC8-4366-4829-9357-DCB790A7EC58}" vid="{E79096F9-70ED-42ED-801B-7AA1E4EC8791}"/>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ncor Nixdorf">
    <a:dk1>
      <a:sysClr val="windowText" lastClr="000000"/>
    </a:dk1>
    <a:lt1>
      <a:sysClr val="window" lastClr="FFFFFF"/>
    </a:lt1>
    <a:dk2>
      <a:srgbClr val="CC0023"/>
    </a:dk2>
    <a:lt2>
      <a:srgbClr val="C8BEAA"/>
    </a:lt2>
    <a:accent1>
      <a:srgbClr val="8C001E"/>
    </a:accent1>
    <a:accent2>
      <a:srgbClr val="A5AFB4"/>
    </a:accent2>
    <a:accent3>
      <a:srgbClr val="003366"/>
    </a:accent3>
    <a:accent4>
      <a:srgbClr val="BED2A5"/>
    </a:accent4>
    <a:accent5>
      <a:srgbClr val="5F696E"/>
    </a:accent5>
    <a:accent6>
      <a:srgbClr val="A5CCE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9E37C94CA293438FBE153349488C6B" ma:contentTypeVersion="8" ma:contentTypeDescription="Create a new document." ma:contentTypeScope="" ma:versionID="795c58fb234e9437b5d41062377841a7">
  <xsd:schema xmlns:xsd="http://www.w3.org/2001/XMLSchema" xmlns:xs="http://www.w3.org/2001/XMLSchema" xmlns:p="http://schemas.microsoft.com/office/2006/metadata/properties" xmlns:ns2="4cc6fd1b-33c5-44a8-be93-5751a149d6eb" xmlns:ns3="7d5361d5-c1c3-4ba4-ae3b-ebca4bae258f" targetNamespace="http://schemas.microsoft.com/office/2006/metadata/properties" ma:root="true" ma:fieldsID="608cf7775f08f4a1b59dffc703773395" ns2:_="" ns3:_="">
    <xsd:import namespace="4cc6fd1b-33c5-44a8-be93-5751a149d6eb"/>
    <xsd:import namespace="7d5361d5-c1c3-4ba4-ae3b-ebca4bae258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c6fd1b-33c5-44a8-be93-5751a149d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9b4040c-495b-4436-be58-6a5eda1b6a86"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5361d5-c1c3-4ba4-ae3b-ebca4bae258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e83da57-0801-4b46-bef3-d5cc7389725f}" ma:internalName="TaxCatchAll" ma:showField="CatchAllData" ma:web="7d5361d5-c1c3-4ba4-ae3b-ebca4bae25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d5361d5-c1c3-4ba4-ae3b-ebca4bae258f" xsi:nil="true"/>
    <lcf76f155ced4ddcb4097134ff3c332f xmlns="4cc6fd1b-33c5-44a8-be93-5751a149d6e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8AD865-10F5-4D35-A1BF-0433025D8EC7}"/>
</file>

<file path=customXml/itemProps2.xml><?xml version="1.0" encoding="utf-8"?>
<ds:datastoreItem xmlns:ds="http://schemas.openxmlformats.org/officeDocument/2006/customXml" ds:itemID="{42D6AC59-2AA1-415E-9432-54AFDFDE0E2A}">
  <ds:schemaRefs>
    <ds:schemaRef ds:uri="http://schemas.microsoft.com/office/2006/metadata/properties"/>
    <ds:schemaRef ds:uri="http://schemas.microsoft.com/office/infopath/2007/PartnerControls"/>
    <ds:schemaRef ds:uri="7dd1147e-48f8-4f52-b7b6-796be2455c62"/>
    <ds:schemaRef ds:uri="8c8cb01a-262b-4f4e-9faa-d84e55da5b1c"/>
  </ds:schemaRefs>
</ds:datastoreItem>
</file>

<file path=customXml/itemProps3.xml><?xml version="1.0" encoding="utf-8"?>
<ds:datastoreItem xmlns:ds="http://schemas.openxmlformats.org/officeDocument/2006/customXml" ds:itemID="{C2A265FC-E1FA-4B74-BB96-8E458B167D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Alliance template1</Template>
  <TotalTime>17749</TotalTime>
  <Words>2083</Words>
  <Application>Microsoft Office PowerPoint</Application>
  <PresentationFormat>Widescreen</PresentationFormat>
  <Paragraphs>386</Paragraphs>
  <Slides>38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38</vt:i4>
      </vt:variant>
    </vt:vector>
  </HeadingPairs>
  <TitlesOfParts>
    <vt:vector size="46" baseType="lpstr">
      <vt:lpstr>Arial</vt:lpstr>
      <vt:lpstr>Calibri</vt:lpstr>
      <vt:lpstr>Calibri Light</vt:lpstr>
      <vt:lpstr>Times New Roman</vt:lpstr>
      <vt:lpstr>Wingdings</vt:lpstr>
      <vt:lpstr>Wincor Nixdorf International GmbH</vt:lpstr>
      <vt:lpstr>1_Wincor Nixdorf International GmbH</vt:lpstr>
      <vt:lpstr>Thème Office</vt:lpstr>
      <vt:lpstr>Présentation de la refonte  de la solution de carte pétrolière AGILIS</vt:lpstr>
      <vt:lpstr>Plan</vt:lpstr>
      <vt:lpstr>PowerPoint Presentation</vt:lpstr>
      <vt:lpstr>Nouvelle Architecture Global</vt:lpstr>
      <vt:lpstr>Sécurité dans la nouvelle architecture</vt:lpstr>
      <vt:lpstr>Connexion sécuriser</vt:lpstr>
      <vt:lpstr>C’est Quoi Un Serveur Tokenisation</vt:lpstr>
      <vt:lpstr>Qu'est-ce qu'une API Gateway ?</vt:lpstr>
      <vt:lpstr>Améliorer la sécurité de la base de données</vt:lpstr>
      <vt:lpstr>Améliorer la performance de l’application</vt:lpstr>
      <vt:lpstr>Architecture Plateforme AT-OIL</vt:lpstr>
      <vt:lpstr>Comparaison Technologique</vt:lpstr>
      <vt:lpstr>Comparaison entre deux Architectures Logiciel</vt:lpstr>
      <vt:lpstr>Comparaison Fonctionnelle</vt:lpstr>
      <vt:lpstr>Architecture Application</vt:lpstr>
      <vt:lpstr>Serveur Base De Données PostgreSQL</vt:lpstr>
      <vt:lpstr>Serveur d’application</vt:lpstr>
      <vt:lpstr>Modules fonctionnels</vt:lpstr>
      <vt:lpstr>Front Office</vt:lpstr>
      <vt:lpstr>Front Office</vt:lpstr>
      <vt:lpstr>Back Office AT-OIL </vt:lpstr>
      <vt:lpstr>Module Client</vt:lpstr>
      <vt:lpstr>Module Compte</vt:lpstr>
      <vt:lpstr>Module Compte</vt:lpstr>
      <vt:lpstr>Module Compte</vt:lpstr>
      <vt:lpstr>Canaux Transactions</vt:lpstr>
      <vt:lpstr>Module Carte</vt:lpstr>
      <vt:lpstr>Module Affiliation</vt:lpstr>
      <vt:lpstr>Module Transactions: Rechargement </vt:lpstr>
      <vt:lpstr>Module Transactions: Transfert </vt:lpstr>
      <vt:lpstr>Module Gestionnaire Pompe</vt:lpstr>
      <vt:lpstr>Module Gestionnaire Pompe</vt:lpstr>
      <vt:lpstr>Le TPE NEXGO N5</vt:lpstr>
      <vt:lpstr>Application TPE AT-OIL</vt:lpstr>
      <vt:lpstr>Application IAM </vt:lpstr>
      <vt:lpstr>Conclusion</vt:lpstr>
      <vt:lpstr>PowerPoint Presentation</vt:lpstr>
      <vt:lpstr>  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AMRI Ahmed</dc:creator>
  <cp:lastModifiedBy>Moussa CHAHINE</cp:lastModifiedBy>
  <cp:revision>411</cp:revision>
  <cp:lastPrinted>2015-06-04T15:18:29Z</cp:lastPrinted>
  <dcterms:created xsi:type="dcterms:W3CDTF">2015-02-20T07:32:16Z</dcterms:created>
  <dcterms:modified xsi:type="dcterms:W3CDTF">2022-07-14T08:58:54Z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0x010100B19E37C94CA293438FBE153349488C6B</vt:lpwstr>
  </property>
</Properties>
</file>