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8C742-F856-4416-8189-D280ED9E0F26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1D622-438E-4A25-8321-A6A32A21A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8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1D622-438E-4A25-8321-A6A32A21AD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1568-68A7-4A88-8922-205B8894F12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FD6-F9A4-455E-9C44-F69FCC6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1568-68A7-4A88-8922-205B8894F12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FD6-F9A4-455E-9C44-F69FCC6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1568-68A7-4A88-8922-205B8894F12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FD6-F9A4-455E-9C44-F69FCC6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7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1568-68A7-4A88-8922-205B8894F12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FD6-F9A4-455E-9C44-F69FCC69A9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49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1568-68A7-4A88-8922-205B8894F12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FD6-F9A4-455E-9C44-F69FCC6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44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1568-68A7-4A88-8922-205B8894F12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FD6-F9A4-455E-9C44-F69FCC6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96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1568-68A7-4A88-8922-205B8894F12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FD6-F9A4-455E-9C44-F69FCC6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44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1568-68A7-4A88-8922-205B8894F12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FD6-F9A4-455E-9C44-F69FCC6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26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1568-68A7-4A88-8922-205B8894F12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FD6-F9A4-455E-9C44-F69FCC6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5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1568-68A7-4A88-8922-205B8894F12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FD6-F9A4-455E-9C44-F69FCC6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5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1568-68A7-4A88-8922-205B8894F12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FD6-F9A4-455E-9C44-F69FCC6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6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1568-68A7-4A88-8922-205B8894F12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FD6-F9A4-455E-9C44-F69FCC6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1568-68A7-4A88-8922-205B8894F12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FD6-F9A4-455E-9C44-F69FCC6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8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1568-68A7-4A88-8922-205B8894F12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FD6-F9A4-455E-9C44-F69FCC6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4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1568-68A7-4A88-8922-205B8894F12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FD6-F9A4-455E-9C44-F69FCC6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1568-68A7-4A88-8922-205B8894F12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FD6-F9A4-455E-9C44-F69FCC6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1568-68A7-4A88-8922-205B8894F12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8FD6-F9A4-455E-9C44-F69FCC6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FA1568-68A7-4A88-8922-205B8894F12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A8FD6-F9A4-455E-9C44-F69FCC6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6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OUP-3-BSC-2107/BSC-2107-PROJECT/blob/main/SQL%20CODE.sq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BCS 2107: DATABASE SYSTEMS I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III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BSCNRB587922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BSCNRB126523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BSCNRB129923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45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2945" y="526473"/>
            <a:ext cx="96427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afternoon, everyone. Group III, are here  to share our database project with you today. In the next few minutes, we'll take you on a journey through our collaborative efforts and the outcomes we've achieved. The objectives of this database is to: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company’s diversified businesses by providing a central repository for all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company to implement initiatives such as 360-degree customer view and a conglomerate-wide loyalty program.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efficiency and effectiveness of the company’s data management operations.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reporting and business intelligence across the different business units.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further ado, let's dive into the details and showcase how our collective efforts have come together to create something impactful.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Kind of database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kind of database that would be suitable for this project is a Relational database. A relational database allows you to create structured relationships between different types of data, which is essential when dealing with diverse business units and their unique data requirements.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well-suited for storing and managing complex data structures, and they are relatively easy to scale and maintain.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4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2946" y="540326"/>
            <a:ext cx="107511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database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language: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will use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Query Language (SQL)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its data manipulation language. SQL is a standard language for querying and managing relational databases.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of data: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will incorporate data from various sources, including data entry through user interfaces, data imports from external sources and potentially data generated by the company’s different business systems.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Data Model through Entity Relationship Diagram (ERD).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well-designed Entity Relationship Diagram (ERD) is essential to represent the logical structure of the database. The ERD should include entities, attributes and relationships between them for a clear visualization of the data model.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below: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ERD shows the following entities and relationships: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•Product: This entity represents the products that the company sells. Each product has a unique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ProductCategory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ProductPrice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ProductQuantity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•Booking/Travel: This entity represents the bookings that the company receives for its travel business. Each booking has a unique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TripDate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TripDestination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TripPrice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•Customer: This entity represents the customers of the company. Each customer has a unique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CustomerPhone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CustomerEmail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1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209" y="1313504"/>
            <a:ext cx="4773582" cy="42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8073" y="443345"/>
            <a:ext cx="86313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Process.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is a process that helps in organizing data in a relational database. It involves breaking down large tables into smaller ones and establishing relationships between them. This helps in reducing redundancy and improving data integrity.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•First Normal Form (1NF): Ensure that each column contains only atomic (indivisible) values.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•Second Normal Form (2NF): Organize data to eliminate partial dependencies. In other words, make sure that data depends on the entire primary key, not just a part of it.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•Third Normal Form (3NF): Eliminate transitive dependencies between non-key attributes.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will be normalized to the third normal form (3NF). 3NF is a level of data normalization that ensures that the database is efficient and that data is not duplicated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1NF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ProductCategory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ProductPrice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ProductQuantity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TripDate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TripDestination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TripPrice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ProductCategory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ProductPrice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ProductQuantity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CustomerPhone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CustomerEmail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TotalRevenue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2NF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2nd Normal Form, you should ensure that there are no partial dependencies on the primary key. In other words, every non-key attribute should depend on the entire primary key.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this, you might need to introduce additional tables to handle relationships and eliminate partial dependencies.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Primary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ProductCategory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ProductPrice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ProductQuantity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Primary Key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Foreign Key Customer table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TripDate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TripDestination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TripPrice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Foreign Key 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table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ProductCategory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ProductPrice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ProductQuantity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Primary Key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CustomerPhone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CustomerEmail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TotalRevenue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3NF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3rd Normal Form, you eliminate transitive dependencies. This means that non-key attributes should not depend on other non-key attributes.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422" y="2978525"/>
            <a:ext cx="3362794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7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4618" y="526473"/>
            <a:ext cx="9795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 schema.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will use a relational database schema. Relational database schemas are made up of tables, which are collections of related data.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used in various industries and provides an efficient way to store structured data.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74618" y="1648691"/>
            <a:ext cx="8478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present the backbone of our project the SQL tables that form the foundation of our data architecture. As a team, we've meticulously designed and structured our database to capture, organize, and retrieve information seamlessly. These tables serve as the heartbeat of our project, each holding a unique piece of the puzzle. Without further delay, let's delve into the core of our data infrastructure.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the product table: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8" y="3818910"/>
            <a:ext cx="7125694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9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545" y="498764"/>
            <a:ext cx="10529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table: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944102"/>
            <a:ext cx="8935697" cy="2448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0545" y="3468375"/>
            <a:ext cx="872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 table: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3837707"/>
            <a:ext cx="9011908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7636" y="429491"/>
            <a:ext cx="451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 INPUT TABLE: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6" y="954933"/>
            <a:ext cx="7030431" cy="2343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6776" y="4009003"/>
            <a:ext cx="840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https://github.com/GROUP-3-BSC-2107/BSC-2107-PROJECT/blob/main/SQL%20CODE.sql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26776" y="3639671"/>
            <a:ext cx="688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to the folder is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</TotalTime>
  <Words>861</Words>
  <Application>Microsoft Office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</vt:lpstr>
      <vt:lpstr>BCS 2107: DATABASE SYSTEMS I  GROUP III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 2107: DATABASE SYSTEMS I  GROUP III PROJECT</dc:title>
  <dc:creator>Billy</dc:creator>
  <cp:lastModifiedBy>Billy</cp:lastModifiedBy>
  <cp:revision>13</cp:revision>
  <dcterms:created xsi:type="dcterms:W3CDTF">2023-11-15T06:28:34Z</dcterms:created>
  <dcterms:modified xsi:type="dcterms:W3CDTF">2023-11-15T16:41:40Z</dcterms:modified>
</cp:coreProperties>
</file>