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0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7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59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81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6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08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23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88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9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690E-5AFB-433E-905D-3B5854AC70F9}" type="datetimeFigureOut">
              <a:rPr lang="es-MX" smtClean="0"/>
              <a:t>15/07/2014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C5AA-A0E4-463D-A8D8-85D8555C5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2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630193" y="2289573"/>
            <a:ext cx="6120680" cy="187220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4800" dirty="0" smtClean="0"/>
              <a:t>７</a:t>
            </a:r>
            <a:r>
              <a:rPr lang="ja-JP" altLang="es-MX" sz="4800" dirty="0" smtClean="0"/>
              <a:t>月</a:t>
            </a:r>
            <a:r>
              <a:rPr lang="es-MX" altLang="ja-JP" sz="4800" dirty="0" smtClean="0"/>
              <a:t>15</a:t>
            </a:r>
            <a:r>
              <a:rPr lang="ja-JP" altLang="es-MX" sz="4800" dirty="0" smtClean="0"/>
              <a:t>日</a:t>
            </a:r>
            <a:r>
              <a:rPr lang="ja-JP" altLang="es-MX" sz="4800" dirty="0" smtClean="0"/>
              <a:t>のゼミ</a:t>
            </a:r>
            <a:endParaRPr lang="es-MX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412573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611560" y="188640"/>
            <a:ext cx="8003409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s-MX" sz="4000" dirty="0" smtClean="0"/>
              <a:t>７月１５日のゼミ</a:t>
            </a:r>
            <a:endParaRPr lang="es-MX" altLang="ja-JP" sz="4000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1556792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ja-JP" sz="4400" dirty="0" err="1" smtClean="0"/>
              <a:t>Brain</a:t>
            </a:r>
            <a:r>
              <a:rPr lang="es-MX" altLang="ja-JP" sz="4400" dirty="0" smtClean="0"/>
              <a:t> </a:t>
            </a:r>
            <a:r>
              <a:rPr lang="es-MX" altLang="ja-JP" sz="4400" dirty="0" err="1" smtClean="0"/>
              <a:t>Stimulation</a:t>
            </a:r>
            <a:r>
              <a:rPr lang="es-MX" altLang="ja-JP" sz="4400" dirty="0" smtClean="0"/>
              <a:t> </a:t>
            </a:r>
            <a:r>
              <a:rPr lang="es-MX" altLang="ja-JP" sz="4400" dirty="0" err="1" smtClean="0"/>
              <a:t>Webinar</a:t>
            </a:r>
            <a:endParaRPr lang="es-MX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ja-JP" sz="4400" dirty="0" err="1" smtClean="0"/>
              <a:t>Melon</a:t>
            </a:r>
            <a:r>
              <a:rPr lang="ja-JP" altLang="es-MX" sz="4400" dirty="0" smtClean="0"/>
              <a:t>　</a:t>
            </a:r>
            <a:r>
              <a:rPr lang="es-MX" altLang="ja-JP" sz="4400" dirty="0" err="1" smtClean="0"/>
              <a:t>Headset</a:t>
            </a:r>
            <a:endParaRPr lang="es-MX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ja-JP" sz="4400" dirty="0" err="1" smtClean="0"/>
              <a:t>Neurosky</a:t>
            </a:r>
            <a:r>
              <a:rPr lang="es-MX" altLang="ja-JP" sz="4400" dirty="0" smtClean="0"/>
              <a:t> </a:t>
            </a:r>
            <a:r>
              <a:rPr lang="es-MX" altLang="ja-JP" sz="4400" dirty="0" err="1" smtClean="0"/>
              <a:t>Mindwave</a:t>
            </a:r>
            <a:r>
              <a:rPr lang="es-MX" altLang="ja-JP" sz="4400" dirty="0" smtClean="0"/>
              <a:t> </a:t>
            </a:r>
            <a:r>
              <a:rPr lang="es-MX" altLang="ja-JP" sz="4400" dirty="0"/>
              <a:t>Mobile</a:t>
            </a:r>
            <a:endParaRPr lang="es-MX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ja-JP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ja-JP" sz="4400" dirty="0" err="1" smtClean="0"/>
              <a:t>AppInventor</a:t>
            </a:r>
            <a:r>
              <a:rPr lang="ja-JP" altLang="es-MX" sz="4400" dirty="0" smtClean="0"/>
              <a:t>の</a:t>
            </a:r>
            <a:r>
              <a:rPr lang="ja-JP" altLang="es-MX" sz="4400" dirty="0" smtClean="0"/>
              <a:t>使い方</a:t>
            </a:r>
            <a:endParaRPr lang="es-MX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s-MX" sz="4400" dirty="0" smtClean="0"/>
              <a:t>タブレットアップリの開発</a:t>
            </a:r>
            <a:endParaRPr lang="es-MX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6687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18</Words>
  <Application>Microsoft Office PowerPoint</Application>
  <PresentationFormat>Presentación en pantalla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</dc:creator>
  <cp:lastModifiedBy>Bruno</cp:lastModifiedBy>
  <cp:revision>27</cp:revision>
  <dcterms:created xsi:type="dcterms:W3CDTF">2014-06-30T10:51:10Z</dcterms:created>
  <dcterms:modified xsi:type="dcterms:W3CDTF">2014-07-15T06:22:54Z</dcterms:modified>
</cp:coreProperties>
</file>