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BF7E-2A67-4E78-8D50-43D3B77F4E7F}" type="datetimeFigureOut">
              <a:rPr lang="es-MX" smtClean="0"/>
              <a:t>11/11/2014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2355-ACA3-4C1C-950A-47D3D44F1B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3853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BF7E-2A67-4E78-8D50-43D3B77F4E7F}" type="datetimeFigureOut">
              <a:rPr lang="es-MX" smtClean="0"/>
              <a:t>11/11/2014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2355-ACA3-4C1C-950A-47D3D44F1B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866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BF7E-2A67-4E78-8D50-43D3B77F4E7F}" type="datetimeFigureOut">
              <a:rPr lang="es-MX" smtClean="0"/>
              <a:t>11/11/2014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2355-ACA3-4C1C-950A-47D3D44F1B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7447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BF7E-2A67-4E78-8D50-43D3B77F4E7F}" type="datetimeFigureOut">
              <a:rPr lang="es-MX" smtClean="0"/>
              <a:t>11/11/2014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2355-ACA3-4C1C-950A-47D3D44F1B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820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BF7E-2A67-4E78-8D50-43D3B77F4E7F}" type="datetimeFigureOut">
              <a:rPr lang="es-MX" smtClean="0"/>
              <a:t>11/11/2014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2355-ACA3-4C1C-950A-47D3D44F1B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4846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BF7E-2A67-4E78-8D50-43D3B77F4E7F}" type="datetimeFigureOut">
              <a:rPr lang="es-MX" smtClean="0"/>
              <a:t>11/11/2014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2355-ACA3-4C1C-950A-47D3D44F1B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1485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BF7E-2A67-4E78-8D50-43D3B77F4E7F}" type="datetimeFigureOut">
              <a:rPr lang="es-MX" smtClean="0"/>
              <a:t>11/11/2014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2355-ACA3-4C1C-950A-47D3D44F1B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640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BF7E-2A67-4E78-8D50-43D3B77F4E7F}" type="datetimeFigureOut">
              <a:rPr lang="es-MX" smtClean="0"/>
              <a:t>11/11/2014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2355-ACA3-4C1C-950A-47D3D44F1B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5076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BF7E-2A67-4E78-8D50-43D3B77F4E7F}" type="datetimeFigureOut">
              <a:rPr lang="es-MX" smtClean="0"/>
              <a:t>11/11/2014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2355-ACA3-4C1C-950A-47D3D44F1B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437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BF7E-2A67-4E78-8D50-43D3B77F4E7F}" type="datetimeFigureOut">
              <a:rPr lang="es-MX" smtClean="0"/>
              <a:t>11/11/2014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2355-ACA3-4C1C-950A-47D3D44F1B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078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BF7E-2A67-4E78-8D50-43D3B77F4E7F}" type="datetimeFigureOut">
              <a:rPr lang="es-MX" smtClean="0"/>
              <a:t>11/11/2014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2355-ACA3-4C1C-950A-47D3D44F1B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7150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FBF7E-2A67-4E78-8D50-43D3B77F4E7F}" type="datetimeFigureOut">
              <a:rPr lang="es-MX" smtClean="0"/>
              <a:t>11/11/2014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F2355-ACA3-4C1C-950A-47D3D44F1B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261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404086" y="545148"/>
            <a:ext cx="2282730" cy="2480583"/>
          </a:xfrm>
          <a:prstGeom prst="roundRect">
            <a:avLst/>
          </a:prstGeom>
          <a:ln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isometricLeftDown"/>
              <a:lightRig rig="threePt" dir="t"/>
            </a:scene3d>
          </a:bodyPr>
          <a:lstStyle/>
          <a:p>
            <a:pPr algn="ctr"/>
            <a:endParaRPr lang="es-MX"/>
          </a:p>
        </p:txBody>
      </p:sp>
      <p:cxnSp>
        <p:nvCxnSpPr>
          <p:cNvPr id="6" name="5 Conector recto de flecha"/>
          <p:cNvCxnSpPr/>
          <p:nvPr/>
        </p:nvCxnSpPr>
        <p:spPr>
          <a:xfrm flipV="1">
            <a:off x="764126" y="689165"/>
            <a:ext cx="0" cy="20724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>
            <a:off x="573343" y="2545605"/>
            <a:ext cx="1897449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Forma libre"/>
          <p:cNvSpPr/>
          <p:nvPr/>
        </p:nvSpPr>
        <p:spPr>
          <a:xfrm>
            <a:off x="573343" y="817413"/>
            <a:ext cx="1897449" cy="1587905"/>
          </a:xfrm>
          <a:custGeom>
            <a:avLst/>
            <a:gdLst>
              <a:gd name="connsiteX0" fmla="*/ 0 w 1274618"/>
              <a:gd name="connsiteY0" fmla="*/ 900638 h 940667"/>
              <a:gd name="connsiteX1" fmla="*/ 401782 w 1274618"/>
              <a:gd name="connsiteY1" fmla="*/ 817511 h 940667"/>
              <a:gd name="connsiteX2" fmla="*/ 637309 w 1274618"/>
              <a:gd name="connsiteY2" fmla="*/ 93 h 940667"/>
              <a:gd name="connsiteX3" fmla="*/ 900545 w 1274618"/>
              <a:gd name="connsiteY3" fmla="*/ 872929 h 940667"/>
              <a:gd name="connsiteX4" fmla="*/ 1274618 w 1274618"/>
              <a:gd name="connsiteY4" fmla="*/ 817511 h 94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4618" h="940667">
                <a:moveTo>
                  <a:pt x="0" y="900638"/>
                </a:moveTo>
                <a:cubicBezTo>
                  <a:pt x="147782" y="934120"/>
                  <a:pt x="295564" y="967602"/>
                  <a:pt x="401782" y="817511"/>
                </a:cubicBezTo>
                <a:cubicBezTo>
                  <a:pt x="508000" y="667420"/>
                  <a:pt x="554182" y="-9143"/>
                  <a:pt x="637309" y="93"/>
                </a:cubicBezTo>
                <a:cubicBezTo>
                  <a:pt x="720436" y="9329"/>
                  <a:pt x="794327" y="736693"/>
                  <a:pt x="900545" y="872929"/>
                </a:cubicBezTo>
                <a:cubicBezTo>
                  <a:pt x="1006763" y="1009165"/>
                  <a:pt x="1140690" y="913338"/>
                  <a:pt x="1274618" y="81751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CuadroTexto"/>
          <p:cNvSpPr txBox="1"/>
          <p:nvPr/>
        </p:nvSpPr>
        <p:spPr>
          <a:xfrm>
            <a:off x="2070079" y="494247"/>
            <a:ext cx="400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smtClean="0"/>
              <a:t>A</a:t>
            </a:r>
            <a:endParaRPr lang="es-MX" sz="3600" dirty="0"/>
          </a:p>
        </p:txBody>
      </p:sp>
      <p:sp>
        <p:nvSpPr>
          <p:cNvPr id="11" name="10 Rectángulo redondeado"/>
          <p:cNvSpPr/>
          <p:nvPr/>
        </p:nvSpPr>
        <p:spPr>
          <a:xfrm>
            <a:off x="3491525" y="578418"/>
            <a:ext cx="2244869" cy="2447313"/>
          </a:xfrm>
          <a:prstGeom prst="roundRect">
            <a:avLst/>
          </a:prstGeom>
          <a:ln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5141706" y="494144"/>
            <a:ext cx="482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smtClean="0"/>
              <a:t>B</a:t>
            </a:r>
            <a:endParaRPr lang="es-MX" sz="3600" dirty="0"/>
          </a:p>
        </p:txBody>
      </p:sp>
      <p:sp>
        <p:nvSpPr>
          <p:cNvPr id="19" name="18 Forma libre"/>
          <p:cNvSpPr/>
          <p:nvPr/>
        </p:nvSpPr>
        <p:spPr>
          <a:xfrm>
            <a:off x="3580365" y="817413"/>
            <a:ext cx="1970359" cy="1610109"/>
          </a:xfrm>
          <a:custGeom>
            <a:avLst/>
            <a:gdLst>
              <a:gd name="connsiteX0" fmla="*/ 0 w 1219200"/>
              <a:gd name="connsiteY0" fmla="*/ 886824 h 1032942"/>
              <a:gd name="connsiteX1" fmla="*/ 318654 w 1219200"/>
              <a:gd name="connsiteY1" fmla="*/ 942242 h 1032942"/>
              <a:gd name="connsiteX2" fmla="*/ 457200 w 1219200"/>
              <a:gd name="connsiteY2" fmla="*/ 13987 h 1032942"/>
              <a:gd name="connsiteX3" fmla="*/ 637309 w 1219200"/>
              <a:gd name="connsiteY3" fmla="*/ 956096 h 1032942"/>
              <a:gd name="connsiteX4" fmla="*/ 845127 w 1219200"/>
              <a:gd name="connsiteY4" fmla="*/ 133 h 1032942"/>
              <a:gd name="connsiteX5" fmla="*/ 969818 w 1219200"/>
              <a:gd name="connsiteY5" fmla="*/ 886824 h 1032942"/>
              <a:gd name="connsiteX6" fmla="*/ 1219200 w 1219200"/>
              <a:gd name="connsiteY6" fmla="*/ 942242 h 1032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" h="1032942">
                <a:moveTo>
                  <a:pt x="0" y="886824"/>
                </a:moveTo>
                <a:cubicBezTo>
                  <a:pt x="121227" y="987269"/>
                  <a:pt x="242454" y="1087715"/>
                  <a:pt x="318654" y="942242"/>
                </a:cubicBezTo>
                <a:cubicBezTo>
                  <a:pt x="394854" y="796769"/>
                  <a:pt x="404091" y="11678"/>
                  <a:pt x="457200" y="13987"/>
                </a:cubicBezTo>
                <a:cubicBezTo>
                  <a:pt x="510309" y="16296"/>
                  <a:pt x="572655" y="958405"/>
                  <a:pt x="637309" y="956096"/>
                </a:cubicBezTo>
                <a:cubicBezTo>
                  <a:pt x="701963" y="953787"/>
                  <a:pt x="789709" y="11678"/>
                  <a:pt x="845127" y="133"/>
                </a:cubicBezTo>
                <a:cubicBezTo>
                  <a:pt x="900545" y="-11412"/>
                  <a:pt x="907473" y="729806"/>
                  <a:pt x="969818" y="886824"/>
                </a:cubicBezTo>
                <a:cubicBezTo>
                  <a:pt x="1032164" y="1043842"/>
                  <a:pt x="1170709" y="1092333"/>
                  <a:pt x="1219200" y="9422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5" name="24 Conector recto"/>
          <p:cNvCxnSpPr/>
          <p:nvPr/>
        </p:nvCxnSpPr>
        <p:spPr>
          <a:xfrm>
            <a:off x="1331285" y="806108"/>
            <a:ext cx="0" cy="1955521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/>
          <p:nvPr/>
        </p:nvCxnSpPr>
        <p:spPr>
          <a:xfrm>
            <a:off x="1691325" y="806108"/>
            <a:ext cx="0" cy="1955521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/>
          <p:nvPr/>
        </p:nvCxnSpPr>
        <p:spPr>
          <a:xfrm>
            <a:off x="573343" y="1441556"/>
            <a:ext cx="1766054" cy="0"/>
          </a:xfrm>
          <a:prstGeom prst="line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CuadroTexto"/>
          <p:cNvSpPr txBox="1"/>
          <p:nvPr/>
        </p:nvSpPr>
        <p:spPr>
          <a:xfrm>
            <a:off x="1043253" y="2530796"/>
            <a:ext cx="401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t</a:t>
            </a:r>
            <a:r>
              <a:rPr lang="es-MX" sz="2400" baseline="-25000" dirty="0"/>
              <a:t>1</a:t>
            </a:r>
            <a:endParaRPr lang="es-MX" sz="24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1668770" y="2530795"/>
            <a:ext cx="401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t</a:t>
            </a:r>
            <a:r>
              <a:rPr lang="es-MX" sz="2400" baseline="-25000" dirty="0" smtClean="0"/>
              <a:t>2</a:t>
            </a:r>
            <a:endParaRPr lang="es-MX" sz="24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2100207" y="1091746"/>
            <a:ext cx="586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/>
              <a:t>Th</a:t>
            </a:r>
            <a:endParaRPr lang="es-MX" sz="2000" b="1" dirty="0"/>
          </a:p>
        </p:txBody>
      </p:sp>
      <p:sp>
        <p:nvSpPr>
          <p:cNvPr id="34" name="33 CuadroTexto"/>
          <p:cNvSpPr txBox="1"/>
          <p:nvPr/>
        </p:nvSpPr>
        <p:spPr>
          <a:xfrm>
            <a:off x="425232" y="740468"/>
            <a:ext cx="586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/>
              <a:t>%</a:t>
            </a:r>
            <a:endParaRPr lang="es-MX" sz="2000" b="1" dirty="0"/>
          </a:p>
        </p:txBody>
      </p:sp>
      <p:sp>
        <p:nvSpPr>
          <p:cNvPr id="35" name="34 CuadroTexto"/>
          <p:cNvSpPr txBox="1"/>
          <p:nvPr/>
        </p:nvSpPr>
        <p:spPr>
          <a:xfrm>
            <a:off x="2270434" y="2530795"/>
            <a:ext cx="586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/>
              <a:t>t</a:t>
            </a:r>
            <a:endParaRPr lang="es-MX" sz="2000" b="1" dirty="0"/>
          </a:p>
        </p:txBody>
      </p:sp>
      <p:cxnSp>
        <p:nvCxnSpPr>
          <p:cNvPr id="38" name="37 Conector recto de flecha"/>
          <p:cNvCxnSpPr/>
          <p:nvPr/>
        </p:nvCxnSpPr>
        <p:spPr>
          <a:xfrm flipV="1">
            <a:off x="3807602" y="674356"/>
            <a:ext cx="0" cy="20724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 de flecha"/>
          <p:cNvCxnSpPr/>
          <p:nvPr/>
        </p:nvCxnSpPr>
        <p:spPr>
          <a:xfrm>
            <a:off x="3616819" y="2530796"/>
            <a:ext cx="1897449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>
            <a:off x="3616917" y="1465608"/>
            <a:ext cx="1766054" cy="0"/>
          </a:xfrm>
          <a:prstGeom prst="line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40 CuadroTexto"/>
          <p:cNvSpPr txBox="1"/>
          <p:nvPr/>
        </p:nvSpPr>
        <p:spPr>
          <a:xfrm>
            <a:off x="5209172" y="1091746"/>
            <a:ext cx="586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/>
              <a:t>Th</a:t>
            </a:r>
            <a:endParaRPr lang="es-MX" sz="2000" b="1" dirty="0"/>
          </a:p>
        </p:txBody>
      </p:sp>
      <p:cxnSp>
        <p:nvCxnSpPr>
          <p:cNvPr id="42" name="41 Conector recto"/>
          <p:cNvCxnSpPr/>
          <p:nvPr/>
        </p:nvCxnSpPr>
        <p:spPr>
          <a:xfrm>
            <a:off x="4211605" y="747636"/>
            <a:ext cx="0" cy="1955521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"/>
          <p:cNvCxnSpPr/>
          <p:nvPr/>
        </p:nvCxnSpPr>
        <p:spPr>
          <a:xfrm>
            <a:off x="4427629" y="747636"/>
            <a:ext cx="0" cy="1955521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"/>
          <p:cNvCxnSpPr/>
          <p:nvPr/>
        </p:nvCxnSpPr>
        <p:spPr>
          <a:xfrm>
            <a:off x="4787669" y="721476"/>
            <a:ext cx="0" cy="1955521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/>
          <p:nvPr/>
        </p:nvCxnSpPr>
        <p:spPr>
          <a:xfrm>
            <a:off x="5061846" y="721476"/>
            <a:ext cx="0" cy="1955521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45 CuadroTexto"/>
          <p:cNvSpPr txBox="1"/>
          <p:nvPr/>
        </p:nvSpPr>
        <p:spPr>
          <a:xfrm>
            <a:off x="4156481" y="2505088"/>
            <a:ext cx="401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t</a:t>
            </a:r>
            <a:r>
              <a:rPr lang="es-MX" sz="2400" baseline="-25000" dirty="0"/>
              <a:t>1</a:t>
            </a:r>
            <a:endParaRPr lang="es-MX" sz="2400" dirty="0"/>
          </a:p>
        </p:txBody>
      </p:sp>
      <p:sp>
        <p:nvSpPr>
          <p:cNvPr id="47" name="46 CuadroTexto"/>
          <p:cNvSpPr txBox="1"/>
          <p:nvPr/>
        </p:nvSpPr>
        <p:spPr>
          <a:xfrm>
            <a:off x="4452606" y="2505914"/>
            <a:ext cx="401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t</a:t>
            </a:r>
            <a:r>
              <a:rPr lang="es-MX" sz="2400" baseline="-25000" dirty="0" smtClean="0"/>
              <a:t>2</a:t>
            </a:r>
            <a:endParaRPr lang="es-MX" sz="2400" dirty="0"/>
          </a:p>
        </p:txBody>
      </p:sp>
      <p:sp>
        <p:nvSpPr>
          <p:cNvPr id="48" name="47 CuadroTexto"/>
          <p:cNvSpPr txBox="1"/>
          <p:nvPr/>
        </p:nvSpPr>
        <p:spPr>
          <a:xfrm>
            <a:off x="4760255" y="2505088"/>
            <a:ext cx="401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t</a:t>
            </a:r>
            <a:r>
              <a:rPr lang="es-MX" sz="2400" baseline="-25000" dirty="0" smtClean="0"/>
              <a:t>3</a:t>
            </a:r>
            <a:endParaRPr lang="es-MX" sz="2400" dirty="0"/>
          </a:p>
        </p:txBody>
      </p:sp>
      <p:sp>
        <p:nvSpPr>
          <p:cNvPr id="49" name="48 CuadroTexto"/>
          <p:cNvSpPr txBox="1"/>
          <p:nvPr/>
        </p:nvSpPr>
        <p:spPr>
          <a:xfrm>
            <a:off x="5064875" y="2507821"/>
            <a:ext cx="401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t</a:t>
            </a:r>
            <a:r>
              <a:rPr lang="es-MX" sz="2400" baseline="-25000" dirty="0" smtClean="0"/>
              <a:t>4</a:t>
            </a:r>
            <a:endParaRPr lang="es-MX" sz="2400" dirty="0"/>
          </a:p>
        </p:txBody>
      </p:sp>
      <p:sp>
        <p:nvSpPr>
          <p:cNvPr id="50" name="49 CuadroTexto"/>
          <p:cNvSpPr txBox="1"/>
          <p:nvPr/>
        </p:nvSpPr>
        <p:spPr>
          <a:xfrm>
            <a:off x="3480980" y="749186"/>
            <a:ext cx="586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/>
              <a:t>%</a:t>
            </a:r>
            <a:endParaRPr lang="es-MX" sz="2000" b="1" dirty="0"/>
          </a:p>
        </p:txBody>
      </p:sp>
      <p:sp>
        <p:nvSpPr>
          <p:cNvPr id="51" name="50 CuadroTexto"/>
          <p:cNvSpPr txBox="1"/>
          <p:nvPr/>
        </p:nvSpPr>
        <p:spPr>
          <a:xfrm>
            <a:off x="5425196" y="2521676"/>
            <a:ext cx="586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/>
              <a:t>t</a:t>
            </a:r>
            <a:endParaRPr lang="es-MX" sz="2000" b="1" dirty="0"/>
          </a:p>
        </p:txBody>
      </p:sp>
      <p:grpSp>
        <p:nvGrpSpPr>
          <p:cNvPr id="67" name="66 Grupo"/>
          <p:cNvGrpSpPr/>
          <p:nvPr/>
        </p:nvGrpSpPr>
        <p:grpSpPr>
          <a:xfrm>
            <a:off x="928715" y="4283979"/>
            <a:ext cx="1542078" cy="1625604"/>
            <a:chOff x="764126" y="3717032"/>
            <a:chExt cx="2282730" cy="2480583"/>
          </a:xfrm>
        </p:grpSpPr>
        <p:sp>
          <p:nvSpPr>
            <p:cNvPr id="53" name="52 Rectángulo redondeado"/>
            <p:cNvSpPr/>
            <p:nvPr/>
          </p:nvSpPr>
          <p:spPr>
            <a:xfrm>
              <a:off x="764126" y="3717032"/>
              <a:ext cx="2282730" cy="2480583"/>
            </a:xfrm>
            <a:prstGeom prst="roundRect">
              <a:avLst/>
            </a:prstGeom>
            <a:ln>
              <a:noFill/>
            </a:ln>
            <a:effectLst>
              <a:glow rad="228600">
                <a:schemeClr val="accent3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scene3d>
                <a:camera prst="isometricLeftDown"/>
                <a:lightRig rig="threePt" dir="t"/>
              </a:scene3d>
            </a:bodyPr>
            <a:lstStyle/>
            <a:p>
              <a:pPr algn="ctr"/>
              <a:endParaRPr lang="es-MX"/>
            </a:p>
          </p:txBody>
        </p:sp>
        <p:sp>
          <p:nvSpPr>
            <p:cNvPr id="54" name="53 Elipse"/>
            <p:cNvSpPr/>
            <p:nvPr/>
          </p:nvSpPr>
          <p:spPr>
            <a:xfrm>
              <a:off x="1208806" y="4229164"/>
              <a:ext cx="1411051" cy="1456315"/>
            </a:xfrm>
            <a:prstGeom prst="ellipse">
              <a:avLst/>
            </a:prstGeom>
            <a:noFill/>
            <a:ln w="1301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68" name="67 Grupo"/>
          <p:cNvGrpSpPr/>
          <p:nvPr/>
        </p:nvGrpSpPr>
        <p:grpSpPr>
          <a:xfrm>
            <a:off x="3286468" y="4291553"/>
            <a:ext cx="1473787" cy="1625604"/>
            <a:chOff x="4557790" y="3861045"/>
            <a:chExt cx="2282730" cy="2480583"/>
          </a:xfrm>
        </p:grpSpPr>
        <p:sp>
          <p:nvSpPr>
            <p:cNvPr id="69" name="68 Rectángulo redondeado"/>
            <p:cNvSpPr/>
            <p:nvPr/>
          </p:nvSpPr>
          <p:spPr>
            <a:xfrm>
              <a:off x="4557790" y="3861045"/>
              <a:ext cx="2282730" cy="2480583"/>
            </a:xfrm>
            <a:prstGeom prst="roundRect">
              <a:avLst/>
            </a:prstGeom>
            <a:ln>
              <a:noFill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scene3d>
                <a:camera prst="isometricLeftDown"/>
                <a:lightRig rig="threePt" dir="t"/>
              </a:scene3d>
            </a:bodyPr>
            <a:lstStyle/>
            <a:p>
              <a:pPr algn="ctr"/>
              <a:endParaRPr lang="es-MX"/>
            </a:p>
          </p:txBody>
        </p:sp>
        <p:cxnSp>
          <p:nvCxnSpPr>
            <p:cNvPr id="70" name="69 Conector recto"/>
            <p:cNvCxnSpPr/>
            <p:nvPr/>
          </p:nvCxnSpPr>
          <p:spPr>
            <a:xfrm flipV="1">
              <a:off x="5076056" y="4348949"/>
              <a:ext cx="1323342" cy="1456315"/>
            </a:xfrm>
            <a:prstGeom prst="line">
              <a:avLst/>
            </a:prstGeom>
            <a:ln w="161925">
              <a:solidFill>
                <a:schemeClr val="accent2"/>
              </a:solidFill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70 Conector recto"/>
            <p:cNvCxnSpPr/>
            <p:nvPr/>
          </p:nvCxnSpPr>
          <p:spPr>
            <a:xfrm>
              <a:off x="5089911" y="4392814"/>
              <a:ext cx="1332646" cy="1440160"/>
            </a:xfrm>
            <a:prstGeom prst="line">
              <a:avLst/>
            </a:prstGeom>
            <a:ln w="161925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9" name="78 Grupo"/>
          <p:cNvGrpSpPr/>
          <p:nvPr/>
        </p:nvGrpSpPr>
        <p:grpSpPr>
          <a:xfrm>
            <a:off x="5037627" y="3399746"/>
            <a:ext cx="3926861" cy="1712183"/>
            <a:chOff x="5037627" y="3399746"/>
            <a:chExt cx="3926861" cy="1712183"/>
          </a:xfrm>
        </p:grpSpPr>
        <p:sp>
          <p:nvSpPr>
            <p:cNvPr id="72" name="71 Rectángulo redondeado"/>
            <p:cNvSpPr/>
            <p:nvPr/>
          </p:nvSpPr>
          <p:spPr>
            <a:xfrm>
              <a:off x="5061846" y="3399746"/>
              <a:ext cx="3902642" cy="1712183"/>
            </a:xfrm>
            <a:prstGeom prst="roundRect">
              <a:avLst/>
            </a:prstGeom>
            <a:ln/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scene3d>
                <a:camera prst="isometricLeftDown"/>
                <a:lightRig rig="threePt" dir="t"/>
              </a:scene3d>
            </a:bodyPr>
            <a:lstStyle/>
            <a:p>
              <a:pPr algn="ctr"/>
              <a:endParaRPr lang="es-MX"/>
            </a:p>
          </p:txBody>
        </p:sp>
        <p:cxnSp>
          <p:nvCxnSpPr>
            <p:cNvPr id="73" name="72 Conector recto de flecha"/>
            <p:cNvCxnSpPr/>
            <p:nvPr/>
          </p:nvCxnSpPr>
          <p:spPr>
            <a:xfrm flipV="1">
              <a:off x="5385096" y="3614581"/>
              <a:ext cx="0" cy="12610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74 Conector recto de flecha"/>
            <p:cNvCxnSpPr/>
            <p:nvPr/>
          </p:nvCxnSpPr>
          <p:spPr>
            <a:xfrm>
              <a:off x="5265529" y="4747332"/>
              <a:ext cx="355494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76 CuadroTexto"/>
            <p:cNvSpPr txBox="1"/>
            <p:nvPr/>
          </p:nvSpPr>
          <p:spPr>
            <a:xfrm>
              <a:off x="5037627" y="3614581"/>
              <a:ext cx="5866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000" b="1" dirty="0" smtClean="0"/>
                <a:t>%</a:t>
              </a:r>
              <a:endParaRPr lang="es-MX" sz="2000" b="1" dirty="0"/>
            </a:p>
          </p:txBody>
        </p:sp>
        <p:sp>
          <p:nvSpPr>
            <p:cNvPr id="78" name="77 CuadroTexto"/>
            <p:cNvSpPr txBox="1"/>
            <p:nvPr/>
          </p:nvSpPr>
          <p:spPr>
            <a:xfrm>
              <a:off x="8665912" y="4704245"/>
              <a:ext cx="293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000" b="1" dirty="0" smtClean="0"/>
                <a:t>t</a:t>
              </a:r>
              <a:endParaRPr lang="es-MX" sz="2000" b="1" dirty="0"/>
            </a:p>
          </p:txBody>
        </p:sp>
      </p:grpSp>
      <p:sp>
        <p:nvSpPr>
          <p:cNvPr id="55" name="54 Forma libre"/>
          <p:cNvSpPr/>
          <p:nvPr/>
        </p:nvSpPr>
        <p:spPr>
          <a:xfrm>
            <a:off x="5358189" y="3614581"/>
            <a:ext cx="3307723" cy="1057893"/>
          </a:xfrm>
          <a:custGeom>
            <a:avLst/>
            <a:gdLst>
              <a:gd name="connsiteX0" fmla="*/ 0 w 1219200"/>
              <a:gd name="connsiteY0" fmla="*/ 886824 h 1032942"/>
              <a:gd name="connsiteX1" fmla="*/ 318654 w 1219200"/>
              <a:gd name="connsiteY1" fmla="*/ 942242 h 1032942"/>
              <a:gd name="connsiteX2" fmla="*/ 457200 w 1219200"/>
              <a:gd name="connsiteY2" fmla="*/ 13987 h 1032942"/>
              <a:gd name="connsiteX3" fmla="*/ 637309 w 1219200"/>
              <a:gd name="connsiteY3" fmla="*/ 956096 h 1032942"/>
              <a:gd name="connsiteX4" fmla="*/ 845127 w 1219200"/>
              <a:gd name="connsiteY4" fmla="*/ 133 h 1032942"/>
              <a:gd name="connsiteX5" fmla="*/ 969818 w 1219200"/>
              <a:gd name="connsiteY5" fmla="*/ 886824 h 1032942"/>
              <a:gd name="connsiteX6" fmla="*/ 1219200 w 1219200"/>
              <a:gd name="connsiteY6" fmla="*/ 942242 h 1032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" h="1032942">
                <a:moveTo>
                  <a:pt x="0" y="886824"/>
                </a:moveTo>
                <a:cubicBezTo>
                  <a:pt x="121227" y="987269"/>
                  <a:pt x="242454" y="1087715"/>
                  <a:pt x="318654" y="942242"/>
                </a:cubicBezTo>
                <a:cubicBezTo>
                  <a:pt x="394854" y="796769"/>
                  <a:pt x="404091" y="11678"/>
                  <a:pt x="457200" y="13987"/>
                </a:cubicBezTo>
                <a:cubicBezTo>
                  <a:pt x="510309" y="16296"/>
                  <a:pt x="572655" y="958405"/>
                  <a:pt x="637309" y="956096"/>
                </a:cubicBezTo>
                <a:cubicBezTo>
                  <a:pt x="701963" y="953787"/>
                  <a:pt x="789709" y="11678"/>
                  <a:pt x="845127" y="133"/>
                </a:cubicBezTo>
                <a:cubicBezTo>
                  <a:pt x="900545" y="-11412"/>
                  <a:pt x="907473" y="729806"/>
                  <a:pt x="969818" y="886824"/>
                </a:cubicBezTo>
                <a:cubicBezTo>
                  <a:pt x="1032164" y="1043842"/>
                  <a:pt x="1170709" y="1092333"/>
                  <a:pt x="1219200" y="9422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767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786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3194</TotalTime>
  <Words>16</Words>
  <Application>Microsoft Office PowerPoint</Application>
  <PresentationFormat>Presentación en pantalla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Bruno</dc:creator>
  <cp:lastModifiedBy>Bruno</cp:lastModifiedBy>
  <cp:revision>12</cp:revision>
  <dcterms:created xsi:type="dcterms:W3CDTF">2014-10-06T09:25:11Z</dcterms:created>
  <dcterms:modified xsi:type="dcterms:W3CDTF">2014-11-11T05:55:18Z</dcterms:modified>
</cp:coreProperties>
</file>