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8CED-64DA-4B52-AA66-9508F5C56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E031-AD95-470C-993C-91800466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832B-BC00-4F0F-B77F-18F7E95C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375C-EE7E-4759-B05B-927BDA4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DB4-25B0-4438-8F6F-2CDBCAFD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1C0C-00D4-4C8F-8BB2-20A27C8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8B290-B9C2-4A47-A7F6-F7001A91E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DC24-249F-48C3-BAF2-864EACC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6BF8-3867-4A78-A260-751AC5A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C49F-9DC2-4725-839C-F038C82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C3E1D-2878-4C4F-AE69-B934B087B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FF63-9D73-495E-884C-968846E2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3F84-AFA8-480F-95C0-43A477A8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F28E-D680-4327-AAD7-71F3674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9D9A-28FD-4CFC-866E-81CA68F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99F-6C43-490C-B67C-6341D31D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A03C-4545-4D54-A90B-C3B544F1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7132-3757-4617-AF01-CBA2CCC3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B6FD-47DC-42DB-944A-D90B7764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FB19-89E2-4470-BE56-1D67A8F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B10F-3C34-44EB-AE4E-DF02C65D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C835D-84A9-4A41-BF59-C6016FC1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061E-1674-4600-85C6-FDFB9D25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22CA-D04C-49D4-9DBE-167F5E8A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9011-8EAD-44A2-9033-7CA7440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0721-107D-4129-AEC1-A2A2BADC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B48-A7A4-465F-B6A1-37D0DF5C2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AD64-6E9D-4D1C-8053-33C6DB91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B1DCC-F3EF-4434-85B3-6FCBAC36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207B6-3935-4EB5-B1B6-F135B5BA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476F7-58F4-47F9-9380-57949B91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DD75-A197-4631-826F-FE310F4C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839E-AC09-4DA5-A75B-77958F5C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7E8A-E0B0-4A5D-B132-57C978BF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01F0-1192-4EDE-A346-B4A38170C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21B18-4224-42D4-829B-BC804169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F5972-6DC9-4CB3-83CD-B777746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5168-1456-49B4-A0EE-82C7E14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194B2-FBE2-4051-A2A9-CE6C8D33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1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2E81-2F7C-45E5-B398-D553B874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A99BD-3C84-4942-965B-2559DE0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1C2CE-3DD9-4CB5-9575-7487E117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FB13-C3F9-494D-B4C6-4A9AB683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847B-D5FF-401B-B101-4279E246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197E3-C8FE-4E14-8CDF-FD5DFE92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57325-92D2-4E74-A7C8-CC85B360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142-E046-4520-ADA2-1AE4A19D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EFCF-0A01-4A97-A0E2-393ADA7A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5751-7D64-4585-8901-B73E812C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529E-BBA5-4D78-AC81-1F03F1E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FC7E-0C43-4058-984C-949AE82D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2C83-F4B7-464F-B5AB-9FF815C0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D73-85D8-408A-828E-0C84177D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EA019-C6CF-4D8C-A735-6B5F71B7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4682-0CB5-4B3A-B8F7-8E7DB98B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2CDE-E155-42FA-9E10-22EFC390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B6A92-2622-4F48-8201-848DF43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3893-42A2-46CA-915F-F385E714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23894-185A-482F-83B4-22A1A746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DB55-D0E8-41A7-BFED-D27BB935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DFD-AC82-4AC9-A87A-19BE5333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5B06-455A-410E-8088-B9797B20C64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FDB5-1132-4AD9-8C6C-62A704EE3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7A13-E055-48DC-A91D-6A6E3DC13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209D-A66B-44F0-80B4-014E1113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365-CB1E-4A19-A5ED-40E74ECE5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6F6BA-A34A-44C3-ABEE-A1FB75E4E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Douglas</dc:creator>
  <cp:lastModifiedBy>Christopher Hishmeh</cp:lastModifiedBy>
  <cp:revision>2</cp:revision>
  <dcterms:created xsi:type="dcterms:W3CDTF">2022-04-26T18:34:51Z</dcterms:created>
  <dcterms:modified xsi:type="dcterms:W3CDTF">2022-04-29T17:32:18Z</dcterms:modified>
</cp:coreProperties>
</file>