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8989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511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smtClean="0"/>
              <a:t>LexID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1685516"/>
            <a:ext cx="7772400" cy="278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Boshan Mo</a:t>
            </a: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Daniel Kim</a:t>
            </a: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Emily Powell</a:t>
            </a: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Jeff Zhu</a:t>
            </a:r>
          </a:p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Rabee Adil Jamshed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22075" y="0"/>
            <a:ext cx="8229600" cy="67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UML Diagram 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670200"/>
            <a:ext cx="8229600" cy="425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57200" y="670200"/>
            <a:ext cx="6589800" cy="42557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Front end Programming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638100"/>
            <a:ext cx="4585199" cy="428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User interface: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Upon startup the app gives the user two options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If the user chooses to play, he/she is asked to input the length of their word of choice.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If the user chooses to learn more about the program, he/she is redirected to the credits page.</a:t>
            </a:r>
          </a:p>
          <a:p>
            <a:endParaRPr lang="en" sz="2400"/>
          </a:p>
        </p:txBody>
      </p:sp>
      <p:sp>
        <p:nvSpPr>
          <p:cNvPr id="38" name="Shape 38"/>
          <p:cNvSpPr/>
          <p:nvPr/>
        </p:nvSpPr>
        <p:spPr>
          <a:xfrm>
            <a:off x="5133450" y="550350"/>
            <a:ext cx="2460300" cy="22473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5104162" y="2896150"/>
            <a:ext cx="2518874" cy="22473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80999"/>
            <a:ext cx="82296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
</a:t>
            </a:r>
          </a:p>
          <a:p>
            <a:pPr algn="ctr">
              <a:buNone/>
            </a:pPr>
            <a:r>
              <a:rPr lang="en"/>
              <a:t>Front end Programming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762750"/>
            <a:ext cx="4895400" cy="438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If the user chooses to play they are asked to enter the length of the word.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The user is then asked to input their desired specific criteria.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The user is then provided with a random list of ten words, that fit the criteria. 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User is prompted to either play again or rerun the program.</a:t>
            </a:r>
          </a:p>
        </p:txBody>
      </p:sp>
      <p:sp>
        <p:nvSpPr>
          <p:cNvPr id="46" name="Shape 46"/>
          <p:cNvSpPr/>
          <p:nvPr/>
        </p:nvSpPr>
        <p:spPr>
          <a:xfrm>
            <a:off x="5497950" y="621150"/>
            <a:ext cx="2440775" cy="20138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7" name="Shape 47"/>
          <p:cNvSpPr/>
          <p:nvPr/>
        </p:nvSpPr>
        <p:spPr>
          <a:xfrm>
            <a:off x="5497950" y="2702275"/>
            <a:ext cx="2440774" cy="2339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6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Back-end Programming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630925"/>
            <a:ext cx="8229600" cy="42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1) Main function of the class wordfinder: 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called to find the appropriate section of the  dictionary that contains the words of the requested length.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after performing its task, it calls the fillarray function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creates an output array for all the words that match the specified criteria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once the output array has been filled by the checkword function, the elements of the array are shuffled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the shuffling ensures the user is provided with a  randomized list of ten words which is printed out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57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Back-end Programming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76900"/>
            <a:ext cx="8229600" cy="434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2) Fillarray function: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copies the relevant word list into a new array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the new array is passed to the checkword function</a:t>
            </a:r>
          </a:p>
          <a:p>
            <a:pPr lvl="0" rtl="0">
              <a:buNone/>
            </a:pPr>
            <a:r>
              <a:rPr lang="en" sz="2400">
                <a:solidFill>
                  <a:schemeClr val="dk1"/>
                </a:solidFill>
              </a:rPr>
              <a:t>3) Checkword function: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finds all the words in the new array that match the specified criteria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the words that match the criteria are passed to the main function, which stores them in a pre allocated array.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stops if the output array is full, or when it reaches the end of the list.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light-gradient</vt:lpstr>
      <vt:lpstr>LexID</vt:lpstr>
      <vt:lpstr>UML Diagram </vt:lpstr>
      <vt:lpstr>Front end Programming</vt:lpstr>
      <vt:lpstr>
 Front end Programming</vt:lpstr>
      <vt:lpstr>Back-end Programming</vt:lpstr>
      <vt:lpstr>Back-end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LexID</dc:title>
  <cp:lastModifiedBy>Bshmo</cp:lastModifiedBy>
  <cp:revision>1</cp:revision>
  <dcterms:modified xsi:type="dcterms:W3CDTF">2013-12-11T05:05:32Z</dcterms:modified>
</cp:coreProperties>
</file>