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63" r:id="rId3"/>
    <p:sldId id="264" r:id="rId4"/>
    <p:sldId id="265" r:id="rId5"/>
    <p:sldId id="266"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12A9DA-1650-46CC-B7D8-A955C57E509A}" type="doc">
      <dgm:prSet loTypeId="urn:microsoft.com/office/officeart/2005/8/layout/default#1" loCatId="list" qsTypeId="urn:microsoft.com/office/officeart/2005/8/quickstyle/simple3" qsCatId="simple" csTypeId="urn:microsoft.com/office/officeart/2005/8/colors/accent6_2" csCatId="accent6" phldr="1"/>
      <dgm:spPr/>
      <dgm:t>
        <a:bodyPr/>
        <a:lstStyle/>
        <a:p>
          <a:endParaRPr lang="en-US"/>
        </a:p>
      </dgm:t>
    </dgm:pt>
    <dgm:pt modelId="{C40803BC-CA9A-4347-9F2C-FAB9D402BC05}">
      <dgm:prSet custT="1"/>
      <dgm:spPr/>
      <dgm:t>
        <a:bodyPr/>
        <a:lstStyle/>
        <a:p>
          <a:pPr rtl="0"/>
          <a:r>
            <a:rPr lang="en-US" sz="1800" dirty="0" smtClean="0"/>
            <a:t>Google</a:t>
          </a:r>
          <a:endParaRPr lang="en-US" sz="1800" dirty="0"/>
        </a:p>
      </dgm:t>
    </dgm:pt>
    <dgm:pt modelId="{CABFFDB2-BF22-47BA-993A-253DE5707111}" type="parTrans" cxnId="{CA8C599E-BBEC-484D-9B9B-FD9B798D1BDF}">
      <dgm:prSet/>
      <dgm:spPr/>
      <dgm:t>
        <a:bodyPr/>
        <a:lstStyle/>
        <a:p>
          <a:endParaRPr lang="en-US" sz="1800"/>
        </a:p>
      </dgm:t>
    </dgm:pt>
    <dgm:pt modelId="{6DE3D76B-DF94-4F1C-81A3-5B3AAB14B507}" type="sibTrans" cxnId="{CA8C599E-BBEC-484D-9B9B-FD9B798D1BDF}">
      <dgm:prSet/>
      <dgm:spPr/>
      <dgm:t>
        <a:bodyPr/>
        <a:lstStyle/>
        <a:p>
          <a:endParaRPr lang="en-US" sz="1800"/>
        </a:p>
      </dgm:t>
    </dgm:pt>
    <dgm:pt modelId="{73179AEE-A5D6-412F-B967-0E92022B390D}">
      <dgm:prSet custT="1"/>
      <dgm:spPr/>
      <dgm:t>
        <a:bodyPr/>
        <a:lstStyle/>
        <a:p>
          <a:pPr rtl="0"/>
          <a:r>
            <a:rPr lang="en-US" sz="1800" dirty="0" smtClean="0"/>
            <a:t>Amazon</a:t>
          </a:r>
          <a:endParaRPr lang="en-US" sz="1800" dirty="0"/>
        </a:p>
      </dgm:t>
    </dgm:pt>
    <dgm:pt modelId="{FD9EFBB9-B755-4F3D-8670-223F697576C9}" type="parTrans" cxnId="{3030E17B-A3BD-465A-8626-D0FA91E4556B}">
      <dgm:prSet/>
      <dgm:spPr/>
      <dgm:t>
        <a:bodyPr/>
        <a:lstStyle/>
        <a:p>
          <a:endParaRPr lang="en-US" sz="1800"/>
        </a:p>
      </dgm:t>
    </dgm:pt>
    <dgm:pt modelId="{BDAF3E49-71E8-41A6-80AB-D362155E98F9}" type="sibTrans" cxnId="{3030E17B-A3BD-465A-8626-D0FA91E4556B}">
      <dgm:prSet/>
      <dgm:spPr/>
      <dgm:t>
        <a:bodyPr/>
        <a:lstStyle/>
        <a:p>
          <a:endParaRPr lang="en-US" sz="1800"/>
        </a:p>
      </dgm:t>
    </dgm:pt>
    <dgm:pt modelId="{A69B8506-EB1D-46AC-8D02-060DF0C40D53}">
      <dgm:prSet custT="1"/>
      <dgm:spPr/>
      <dgm:t>
        <a:bodyPr/>
        <a:lstStyle/>
        <a:p>
          <a:pPr rtl="0"/>
          <a:r>
            <a:rPr lang="en-US" sz="1800" dirty="0" smtClean="0"/>
            <a:t>IBM</a:t>
          </a:r>
          <a:endParaRPr lang="en-US" sz="1800" dirty="0"/>
        </a:p>
      </dgm:t>
    </dgm:pt>
    <dgm:pt modelId="{644EDE96-D06C-4B20-A92A-E3BEA5816828}" type="parTrans" cxnId="{18C20C7D-AA7D-4225-8B7B-445A5DAB342C}">
      <dgm:prSet/>
      <dgm:spPr/>
      <dgm:t>
        <a:bodyPr/>
        <a:lstStyle/>
        <a:p>
          <a:endParaRPr lang="en-US" sz="1800"/>
        </a:p>
      </dgm:t>
    </dgm:pt>
    <dgm:pt modelId="{478AF157-0921-49BB-B22B-1968C3E33692}" type="sibTrans" cxnId="{18C20C7D-AA7D-4225-8B7B-445A5DAB342C}">
      <dgm:prSet/>
      <dgm:spPr/>
      <dgm:t>
        <a:bodyPr/>
        <a:lstStyle/>
        <a:p>
          <a:endParaRPr lang="en-US" sz="1800"/>
        </a:p>
      </dgm:t>
    </dgm:pt>
    <dgm:pt modelId="{EFD8FCE2-C4F1-4ACB-AD16-BB44BE52B5F4}">
      <dgm:prSet custT="1"/>
      <dgm:spPr/>
      <dgm:t>
        <a:bodyPr/>
        <a:lstStyle/>
        <a:p>
          <a:pPr rtl="0"/>
          <a:r>
            <a:rPr lang="en-US" sz="1800" dirty="0" smtClean="0"/>
            <a:t>Microsoft</a:t>
          </a:r>
          <a:endParaRPr lang="en-US" sz="1800" dirty="0"/>
        </a:p>
      </dgm:t>
    </dgm:pt>
    <dgm:pt modelId="{73657855-6101-44F9-B2AA-C5D32BADF513}" type="parTrans" cxnId="{DB4E3636-04D5-4DD3-9AC0-ACF861818DD5}">
      <dgm:prSet/>
      <dgm:spPr/>
      <dgm:t>
        <a:bodyPr/>
        <a:lstStyle/>
        <a:p>
          <a:endParaRPr lang="en-US" sz="1800"/>
        </a:p>
      </dgm:t>
    </dgm:pt>
    <dgm:pt modelId="{74D2710A-A162-4C26-8BB7-6C7E375D17FE}" type="sibTrans" cxnId="{DB4E3636-04D5-4DD3-9AC0-ACF861818DD5}">
      <dgm:prSet/>
      <dgm:spPr/>
      <dgm:t>
        <a:bodyPr/>
        <a:lstStyle/>
        <a:p>
          <a:endParaRPr lang="en-US" sz="1800"/>
        </a:p>
      </dgm:t>
    </dgm:pt>
    <dgm:pt modelId="{F9A312C1-CF8C-4E68-9D8E-11C5E4401BD3}">
      <dgm:prSet custT="1"/>
      <dgm:spPr/>
      <dgm:t>
        <a:bodyPr/>
        <a:lstStyle/>
        <a:p>
          <a:pPr rtl="0"/>
          <a:r>
            <a:rPr lang="en-US" sz="1800" dirty="0" smtClean="0"/>
            <a:t>Twitter</a:t>
          </a:r>
          <a:endParaRPr lang="en-US" sz="1800" dirty="0"/>
        </a:p>
      </dgm:t>
    </dgm:pt>
    <dgm:pt modelId="{04CB4B7B-494B-4071-B7FF-BFEF3A2530C8}" type="parTrans" cxnId="{7D057224-BE55-47CF-8D63-6BCAAEF68B23}">
      <dgm:prSet/>
      <dgm:spPr/>
      <dgm:t>
        <a:bodyPr/>
        <a:lstStyle/>
        <a:p>
          <a:endParaRPr lang="en-US" sz="1800"/>
        </a:p>
      </dgm:t>
    </dgm:pt>
    <dgm:pt modelId="{EA3CE52E-BEB0-4658-B785-45272FF22FA3}" type="sibTrans" cxnId="{7D057224-BE55-47CF-8D63-6BCAAEF68B23}">
      <dgm:prSet/>
      <dgm:spPr/>
      <dgm:t>
        <a:bodyPr/>
        <a:lstStyle/>
        <a:p>
          <a:endParaRPr lang="en-US" sz="1800"/>
        </a:p>
      </dgm:t>
    </dgm:pt>
    <dgm:pt modelId="{0CE8CBEC-4B8C-44D4-A8AD-D5590BAD7ACF}">
      <dgm:prSet custT="1"/>
      <dgm:spPr/>
      <dgm:t>
        <a:bodyPr/>
        <a:lstStyle/>
        <a:p>
          <a:pPr rtl="0"/>
          <a:r>
            <a:rPr lang="en-US" sz="1800" dirty="0" smtClean="0"/>
            <a:t>Dell </a:t>
          </a:r>
          <a:endParaRPr lang="en-US" sz="1800" dirty="0"/>
        </a:p>
      </dgm:t>
    </dgm:pt>
    <dgm:pt modelId="{DE2C7DC4-3A30-4B6E-BEA0-ACB867BB19DF}" type="parTrans" cxnId="{5C247A3B-8104-4E30-95D2-1056EC378480}">
      <dgm:prSet/>
      <dgm:spPr/>
      <dgm:t>
        <a:bodyPr/>
        <a:lstStyle/>
        <a:p>
          <a:endParaRPr lang="en-US" sz="1800"/>
        </a:p>
      </dgm:t>
    </dgm:pt>
    <dgm:pt modelId="{D691517B-0ECD-45AB-852A-44D968AFF004}" type="sibTrans" cxnId="{5C247A3B-8104-4E30-95D2-1056EC378480}">
      <dgm:prSet/>
      <dgm:spPr/>
      <dgm:t>
        <a:bodyPr/>
        <a:lstStyle/>
        <a:p>
          <a:endParaRPr lang="en-US" sz="1800"/>
        </a:p>
      </dgm:t>
    </dgm:pt>
    <dgm:pt modelId="{2015993C-A02C-4991-895F-65C64B4B3AD4}" type="pres">
      <dgm:prSet presAssocID="{FA12A9DA-1650-46CC-B7D8-A955C57E509A}" presName="diagram" presStyleCnt="0">
        <dgm:presLayoutVars>
          <dgm:dir/>
          <dgm:resizeHandles val="exact"/>
        </dgm:presLayoutVars>
      </dgm:prSet>
      <dgm:spPr/>
      <dgm:t>
        <a:bodyPr/>
        <a:lstStyle/>
        <a:p>
          <a:endParaRPr lang="en-US"/>
        </a:p>
      </dgm:t>
    </dgm:pt>
    <dgm:pt modelId="{7198CD52-822C-46EB-8FF1-FD1DF6A05571}" type="pres">
      <dgm:prSet presAssocID="{C40803BC-CA9A-4347-9F2C-FAB9D402BC05}" presName="node" presStyleLbl="node1" presStyleIdx="0" presStyleCnt="6">
        <dgm:presLayoutVars>
          <dgm:bulletEnabled val="1"/>
        </dgm:presLayoutVars>
      </dgm:prSet>
      <dgm:spPr/>
      <dgm:t>
        <a:bodyPr/>
        <a:lstStyle/>
        <a:p>
          <a:endParaRPr lang="en-US"/>
        </a:p>
      </dgm:t>
    </dgm:pt>
    <dgm:pt modelId="{6657B25F-8F7A-4A50-9988-2C97E626BA48}" type="pres">
      <dgm:prSet presAssocID="{6DE3D76B-DF94-4F1C-81A3-5B3AAB14B507}" presName="sibTrans" presStyleCnt="0"/>
      <dgm:spPr/>
      <dgm:t>
        <a:bodyPr/>
        <a:lstStyle/>
        <a:p>
          <a:endParaRPr lang="en-US"/>
        </a:p>
      </dgm:t>
    </dgm:pt>
    <dgm:pt modelId="{CEF4B5F8-BD60-4D34-8862-159A3F6F7A08}" type="pres">
      <dgm:prSet presAssocID="{73179AEE-A5D6-412F-B967-0E92022B390D}" presName="node" presStyleLbl="node1" presStyleIdx="1" presStyleCnt="6">
        <dgm:presLayoutVars>
          <dgm:bulletEnabled val="1"/>
        </dgm:presLayoutVars>
      </dgm:prSet>
      <dgm:spPr/>
      <dgm:t>
        <a:bodyPr/>
        <a:lstStyle/>
        <a:p>
          <a:endParaRPr lang="en-US"/>
        </a:p>
      </dgm:t>
    </dgm:pt>
    <dgm:pt modelId="{3A47C118-47E7-464B-A4FD-3EC11904789C}" type="pres">
      <dgm:prSet presAssocID="{BDAF3E49-71E8-41A6-80AB-D362155E98F9}" presName="sibTrans" presStyleCnt="0"/>
      <dgm:spPr/>
      <dgm:t>
        <a:bodyPr/>
        <a:lstStyle/>
        <a:p>
          <a:endParaRPr lang="en-US"/>
        </a:p>
      </dgm:t>
    </dgm:pt>
    <dgm:pt modelId="{005554FE-506D-456C-9CC3-5AE86290DC16}" type="pres">
      <dgm:prSet presAssocID="{A69B8506-EB1D-46AC-8D02-060DF0C40D53}" presName="node" presStyleLbl="node1" presStyleIdx="2" presStyleCnt="6">
        <dgm:presLayoutVars>
          <dgm:bulletEnabled val="1"/>
        </dgm:presLayoutVars>
      </dgm:prSet>
      <dgm:spPr/>
      <dgm:t>
        <a:bodyPr/>
        <a:lstStyle/>
        <a:p>
          <a:endParaRPr lang="en-US"/>
        </a:p>
      </dgm:t>
    </dgm:pt>
    <dgm:pt modelId="{36C7EC3A-24D5-4E6E-AF79-31E31D496927}" type="pres">
      <dgm:prSet presAssocID="{478AF157-0921-49BB-B22B-1968C3E33692}" presName="sibTrans" presStyleCnt="0"/>
      <dgm:spPr/>
      <dgm:t>
        <a:bodyPr/>
        <a:lstStyle/>
        <a:p>
          <a:endParaRPr lang="en-US"/>
        </a:p>
      </dgm:t>
    </dgm:pt>
    <dgm:pt modelId="{1C19C463-AAA5-43E0-8CE4-DE115C4B9332}" type="pres">
      <dgm:prSet presAssocID="{EFD8FCE2-C4F1-4ACB-AD16-BB44BE52B5F4}" presName="node" presStyleLbl="node1" presStyleIdx="3" presStyleCnt="6">
        <dgm:presLayoutVars>
          <dgm:bulletEnabled val="1"/>
        </dgm:presLayoutVars>
      </dgm:prSet>
      <dgm:spPr/>
      <dgm:t>
        <a:bodyPr/>
        <a:lstStyle/>
        <a:p>
          <a:endParaRPr lang="en-US"/>
        </a:p>
      </dgm:t>
    </dgm:pt>
    <dgm:pt modelId="{2A18A9A2-F8B2-4614-ABD0-0AF60B82FE38}" type="pres">
      <dgm:prSet presAssocID="{74D2710A-A162-4C26-8BB7-6C7E375D17FE}" presName="sibTrans" presStyleCnt="0"/>
      <dgm:spPr/>
      <dgm:t>
        <a:bodyPr/>
        <a:lstStyle/>
        <a:p>
          <a:endParaRPr lang="en-US"/>
        </a:p>
      </dgm:t>
    </dgm:pt>
    <dgm:pt modelId="{B2A8ADD9-83B3-463C-8545-F8670CE4FCA6}" type="pres">
      <dgm:prSet presAssocID="{F9A312C1-CF8C-4E68-9D8E-11C5E4401BD3}" presName="node" presStyleLbl="node1" presStyleIdx="4" presStyleCnt="6">
        <dgm:presLayoutVars>
          <dgm:bulletEnabled val="1"/>
        </dgm:presLayoutVars>
      </dgm:prSet>
      <dgm:spPr/>
      <dgm:t>
        <a:bodyPr/>
        <a:lstStyle/>
        <a:p>
          <a:endParaRPr lang="en-US"/>
        </a:p>
      </dgm:t>
    </dgm:pt>
    <dgm:pt modelId="{FCE7F4A8-8BCA-420E-B8F2-B2CD9E89DB67}" type="pres">
      <dgm:prSet presAssocID="{EA3CE52E-BEB0-4658-B785-45272FF22FA3}" presName="sibTrans" presStyleCnt="0"/>
      <dgm:spPr/>
      <dgm:t>
        <a:bodyPr/>
        <a:lstStyle/>
        <a:p>
          <a:endParaRPr lang="en-US"/>
        </a:p>
      </dgm:t>
    </dgm:pt>
    <dgm:pt modelId="{9964C03E-A0B3-4561-900F-6FEB9A2B144F}" type="pres">
      <dgm:prSet presAssocID="{0CE8CBEC-4B8C-44D4-A8AD-D5590BAD7ACF}" presName="node" presStyleLbl="node1" presStyleIdx="5" presStyleCnt="6">
        <dgm:presLayoutVars>
          <dgm:bulletEnabled val="1"/>
        </dgm:presLayoutVars>
      </dgm:prSet>
      <dgm:spPr/>
      <dgm:t>
        <a:bodyPr/>
        <a:lstStyle/>
        <a:p>
          <a:endParaRPr lang="en-US"/>
        </a:p>
      </dgm:t>
    </dgm:pt>
  </dgm:ptLst>
  <dgm:cxnLst>
    <dgm:cxn modelId="{98D94848-0413-47D3-B6A7-896B105A2A00}" type="presOf" srcId="{0CE8CBEC-4B8C-44D4-A8AD-D5590BAD7ACF}" destId="{9964C03E-A0B3-4561-900F-6FEB9A2B144F}" srcOrd="0" destOrd="0" presId="urn:microsoft.com/office/officeart/2005/8/layout/default#1"/>
    <dgm:cxn modelId="{DB4E3636-04D5-4DD3-9AC0-ACF861818DD5}" srcId="{FA12A9DA-1650-46CC-B7D8-A955C57E509A}" destId="{EFD8FCE2-C4F1-4ACB-AD16-BB44BE52B5F4}" srcOrd="3" destOrd="0" parTransId="{73657855-6101-44F9-B2AA-C5D32BADF513}" sibTransId="{74D2710A-A162-4C26-8BB7-6C7E375D17FE}"/>
    <dgm:cxn modelId="{10938042-00C2-4CDE-B134-914E88C94B47}" type="presOf" srcId="{A69B8506-EB1D-46AC-8D02-060DF0C40D53}" destId="{005554FE-506D-456C-9CC3-5AE86290DC16}" srcOrd="0" destOrd="0" presId="urn:microsoft.com/office/officeart/2005/8/layout/default#1"/>
    <dgm:cxn modelId="{C3EA3362-53AB-48E6-9451-70BCC1C22C7A}" type="presOf" srcId="{F9A312C1-CF8C-4E68-9D8E-11C5E4401BD3}" destId="{B2A8ADD9-83B3-463C-8545-F8670CE4FCA6}" srcOrd="0" destOrd="0" presId="urn:microsoft.com/office/officeart/2005/8/layout/default#1"/>
    <dgm:cxn modelId="{2FD2F530-DCE9-4607-90AF-91BF17456FA3}" type="presOf" srcId="{EFD8FCE2-C4F1-4ACB-AD16-BB44BE52B5F4}" destId="{1C19C463-AAA5-43E0-8CE4-DE115C4B9332}" srcOrd="0" destOrd="0" presId="urn:microsoft.com/office/officeart/2005/8/layout/default#1"/>
    <dgm:cxn modelId="{75F75C1F-3614-4A4D-B20D-17833A48C9B7}" type="presOf" srcId="{FA12A9DA-1650-46CC-B7D8-A955C57E509A}" destId="{2015993C-A02C-4991-895F-65C64B4B3AD4}" srcOrd="0" destOrd="0" presId="urn:microsoft.com/office/officeart/2005/8/layout/default#1"/>
    <dgm:cxn modelId="{326F7C40-9697-46FA-9746-3A5D5E11D8D1}" type="presOf" srcId="{C40803BC-CA9A-4347-9F2C-FAB9D402BC05}" destId="{7198CD52-822C-46EB-8FF1-FD1DF6A05571}" srcOrd="0" destOrd="0" presId="urn:microsoft.com/office/officeart/2005/8/layout/default#1"/>
    <dgm:cxn modelId="{7D057224-BE55-47CF-8D63-6BCAAEF68B23}" srcId="{FA12A9DA-1650-46CC-B7D8-A955C57E509A}" destId="{F9A312C1-CF8C-4E68-9D8E-11C5E4401BD3}" srcOrd="4" destOrd="0" parTransId="{04CB4B7B-494B-4071-B7FF-BFEF3A2530C8}" sibTransId="{EA3CE52E-BEB0-4658-B785-45272FF22FA3}"/>
    <dgm:cxn modelId="{18C20C7D-AA7D-4225-8B7B-445A5DAB342C}" srcId="{FA12A9DA-1650-46CC-B7D8-A955C57E509A}" destId="{A69B8506-EB1D-46AC-8D02-060DF0C40D53}" srcOrd="2" destOrd="0" parTransId="{644EDE96-D06C-4B20-A92A-E3BEA5816828}" sibTransId="{478AF157-0921-49BB-B22B-1968C3E33692}"/>
    <dgm:cxn modelId="{3030E17B-A3BD-465A-8626-D0FA91E4556B}" srcId="{FA12A9DA-1650-46CC-B7D8-A955C57E509A}" destId="{73179AEE-A5D6-412F-B967-0E92022B390D}" srcOrd="1" destOrd="0" parTransId="{FD9EFBB9-B755-4F3D-8670-223F697576C9}" sibTransId="{BDAF3E49-71E8-41A6-80AB-D362155E98F9}"/>
    <dgm:cxn modelId="{5C247A3B-8104-4E30-95D2-1056EC378480}" srcId="{FA12A9DA-1650-46CC-B7D8-A955C57E509A}" destId="{0CE8CBEC-4B8C-44D4-A8AD-D5590BAD7ACF}" srcOrd="5" destOrd="0" parTransId="{DE2C7DC4-3A30-4B6E-BEA0-ACB867BB19DF}" sibTransId="{D691517B-0ECD-45AB-852A-44D968AFF004}"/>
    <dgm:cxn modelId="{1BD169BE-D3C7-4809-85A9-AFB86DD63BA7}" type="presOf" srcId="{73179AEE-A5D6-412F-B967-0E92022B390D}" destId="{CEF4B5F8-BD60-4D34-8862-159A3F6F7A08}" srcOrd="0" destOrd="0" presId="urn:microsoft.com/office/officeart/2005/8/layout/default#1"/>
    <dgm:cxn modelId="{CA8C599E-BBEC-484D-9B9B-FD9B798D1BDF}" srcId="{FA12A9DA-1650-46CC-B7D8-A955C57E509A}" destId="{C40803BC-CA9A-4347-9F2C-FAB9D402BC05}" srcOrd="0" destOrd="0" parTransId="{CABFFDB2-BF22-47BA-993A-253DE5707111}" sibTransId="{6DE3D76B-DF94-4F1C-81A3-5B3AAB14B507}"/>
    <dgm:cxn modelId="{A5D3A9C4-4275-47C4-BF16-863E8CE5A76C}" type="presParOf" srcId="{2015993C-A02C-4991-895F-65C64B4B3AD4}" destId="{7198CD52-822C-46EB-8FF1-FD1DF6A05571}" srcOrd="0" destOrd="0" presId="urn:microsoft.com/office/officeart/2005/8/layout/default#1"/>
    <dgm:cxn modelId="{0B184D36-74E2-472E-B2EE-92B91624117A}" type="presParOf" srcId="{2015993C-A02C-4991-895F-65C64B4B3AD4}" destId="{6657B25F-8F7A-4A50-9988-2C97E626BA48}" srcOrd="1" destOrd="0" presId="urn:microsoft.com/office/officeart/2005/8/layout/default#1"/>
    <dgm:cxn modelId="{EFF4FA8F-9F9D-4E0F-ADAC-4C47CBEA25FE}" type="presParOf" srcId="{2015993C-A02C-4991-895F-65C64B4B3AD4}" destId="{CEF4B5F8-BD60-4D34-8862-159A3F6F7A08}" srcOrd="2" destOrd="0" presId="urn:microsoft.com/office/officeart/2005/8/layout/default#1"/>
    <dgm:cxn modelId="{57373F3E-0F4A-4942-802F-5203A40EB235}" type="presParOf" srcId="{2015993C-A02C-4991-895F-65C64B4B3AD4}" destId="{3A47C118-47E7-464B-A4FD-3EC11904789C}" srcOrd="3" destOrd="0" presId="urn:microsoft.com/office/officeart/2005/8/layout/default#1"/>
    <dgm:cxn modelId="{E3D599CF-A64F-45D5-B537-06F7C6A0EC3B}" type="presParOf" srcId="{2015993C-A02C-4991-895F-65C64B4B3AD4}" destId="{005554FE-506D-456C-9CC3-5AE86290DC16}" srcOrd="4" destOrd="0" presId="urn:microsoft.com/office/officeart/2005/8/layout/default#1"/>
    <dgm:cxn modelId="{A1882CA0-E2A4-4C84-822C-BFAF36D4878F}" type="presParOf" srcId="{2015993C-A02C-4991-895F-65C64B4B3AD4}" destId="{36C7EC3A-24D5-4E6E-AF79-31E31D496927}" srcOrd="5" destOrd="0" presId="urn:microsoft.com/office/officeart/2005/8/layout/default#1"/>
    <dgm:cxn modelId="{0603615B-37AD-4B70-893E-C0CFAB2AC91B}" type="presParOf" srcId="{2015993C-A02C-4991-895F-65C64B4B3AD4}" destId="{1C19C463-AAA5-43E0-8CE4-DE115C4B9332}" srcOrd="6" destOrd="0" presId="urn:microsoft.com/office/officeart/2005/8/layout/default#1"/>
    <dgm:cxn modelId="{8D61364E-FCD5-4EC3-A223-8008E167118D}" type="presParOf" srcId="{2015993C-A02C-4991-895F-65C64B4B3AD4}" destId="{2A18A9A2-F8B2-4614-ABD0-0AF60B82FE38}" srcOrd="7" destOrd="0" presId="urn:microsoft.com/office/officeart/2005/8/layout/default#1"/>
    <dgm:cxn modelId="{016DE58E-6575-45D9-87DB-CB4AD96DA052}" type="presParOf" srcId="{2015993C-A02C-4991-895F-65C64B4B3AD4}" destId="{B2A8ADD9-83B3-463C-8545-F8670CE4FCA6}" srcOrd="8" destOrd="0" presId="urn:microsoft.com/office/officeart/2005/8/layout/default#1"/>
    <dgm:cxn modelId="{CBF8317E-447B-427B-BFBC-3F75F92BEA04}" type="presParOf" srcId="{2015993C-A02C-4991-895F-65C64B4B3AD4}" destId="{FCE7F4A8-8BCA-420E-B8F2-B2CD9E89DB67}" srcOrd="9" destOrd="0" presId="urn:microsoft.com/office/officeart/2005/8/layout/default#1"/>
    <dgm:cxn modelId="{172FD20D-FE1C-46DB-B8B5-467B69D8324F}" type="presParOf" srcId="{2015993C-A02C-4991-895F-65C64B4B3AD4}" destId="{9964C03E-A0B3-4561-900F-6FEB9A2B144F}" srcOrd="10"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EC1204-F8C2-4DA8-A9B7-7E9BB31B8679}" type="doc">
      <dgm:prSet loTypeId="urn:microsoft.com/office/officeart/2005/8/layout/lProcess2" loCatId="list" qsTypeId="urn:microsoft.com/office/officeart/2005/8/quickstyle/simple3" qsCatId="simple" csTypeId="urn:microsoft.com/office/officeart/2005/8/colors/accent6_2" csCatId="accent6" phldr="1"/>
      <dgm:spPr/>
      <dgm:t>
        <a:bodyPr/>
        <a:lstStyle/>
        <a:p>
          <a:endParaRPr lang="en-US"/>
        </a:p>
      </dgm:t>
    </dgm:pt>
    <dgm:pt modelId="{C01375A2-5F2A-4B12-A765-CFB54C681415}">
      <dgm:prSet custT="1"/>
      <dgm:spPr/>
      <dgm:t>
        <a:bodyPr/>
        <a:lstStyle/>
        <a:p>
          <a:pPr rtl="0"/>
          <a:r>
            <a:rPr lang="en-US" sz="2400" dirty="0" smtClean="0">
              <a:solidFill>
                <a:srgbClr val="005C00"/>
              </a:solidFill>
              <a:latin typeface="Inconsolata" pitchFamily="49" charset="0"/>
            </a:rPr>
            <a:t>$</a:t>
          </a:r>
          <a:r>
            <a:rPr lang="en-US" sz="2400" dirty="0" smtClean="0">
              <a:latin typeface="Inconsolata" pitchFamily="49" charset="0"/>
            </a:rPr>
            <a:t>("</a:t>
          </a:r>
          <a:r>
            <a:rPr lang="en-US" sz="2400" dirty="0" smtClean="0">
              <a:solidFill>
                <a:schemeClr val="accent6"/>
              </a:solidFill>
              <a:latin typeface="Inconsolata" pitchFamily="49" charset="0"/>
            </a:rPr>
            <a:t>p</a:t>
          </a:r>
          <a:r>
            <a:rPr lang="en-US" sz="2400" dirty="0" smtClean="0">
              <a:latin typeface="Inconsolata" pitchFamily="49" charset="0"/>
            </a:rPr>
            <a:t>")</a:t>
          </a:r>
          <a:endParaRPr lang="en-US" sz="2400" dirty="0">
            <a:latin typeface="Inconsolata" pitchFamily="49" charset="0"/>
          </a:endParaRPr>
        </a:p>
      </dgm:t>
    </dgm:pt>
    <dgm:pt modelId="{F1F879BB-D507-459F-87B3-C85DF5B20DE0}" type="parTrans" cxnId="{9D128AF9-A160-4E73-A285-2FC437ADF9DE}">
      <dgm:prSet/>
      <dgm:spPr/>
      <dgm:t>
        <a:bodyPr/>
        <a:lstStyle/>
        <a:p>
          <a:endParaRPr lang="en-US" sz="2400">
            <a:latin typeface="Inconsolata" pitchFamily="49" charset="0"/>
          </a:endParaRPr>
        </a:p>
      </dgm:t>
    </dgm:pt>
    <dgm:pt modelId="{8B061B8D-DCFF-4E76-9F5F-C57662037096}" type="sibTrans" cxnId="{9D128AF9-A160-4E73-A285-2FC437ADF9DE}">
      <dgm:prSet/>
      <dgm:spPr/>
      <dgm:t>
        <a:bodyPr/>
        <a:lstStyle/>
        <a:p>
          <a:endParaRPr lang="en-US" sz="2400">
            <a:latin typeface="Inconsolata" pitchFamily="49" charset="0"/>
          </a:endParaRPr>
        </a:p>
      </dgm:t>
    </dgm:pt>
    <dgm:pt modelId="{5477B556-C2B6-4F90-9E85-4EA7A32B9329}">
      <dgm:prSet custT="1"/>
      <dgm:spPr/>
      <dgm:t>
        <a:bodyPr/>
        <a:lstStyle/>
        <a:p>
          <a:pPr rtl="0"/>
          <a:r>
            <a:rPr lang="en-US" sz="2400" dirty="0" smtClean="0">
              <a:solidFill>
                <a:srgbClr val="005C00"/>
              </a:solidFill>
              <a:latin typeface="Inconsolata" pitchFamily="49" charset="0"/>
            </a:rPr>
            <a:t>$</a:t>
          </a:r>
          <a:r>
            <a:rPr lang="en-US" sz="2400" dirty="0" smtClean="0">
              <a:latin typeface="Inconsolata" pitchFamily="49" charset="0"/>
            </a:rPr>
            <a:t>("</a:t>
          </a:r>
          <a:r>
            <a:rPr lang="en-US" sz="2400" dirty="0" smtClean="0">
              <a:solidFill>
                <a:schemeClr val="accent6"/>
              </a:solidFill>
              <a:latin typeface="Inconsolata" pitchFamily="49" charset="0"/>
            </a:rPr>
            <a:t>#</a:t>
          </a:r>
          <a:r>
            <a:rPr lang="en-US" sz="2400" dirty="0" err="1" smtClean="0">
              <a:solidFill>
                <a:schemeClr val="accent6"/>
              </a:solidFill>
              <a:latin typeface="Inconsolata" pitchFamily="49" charset="0"/>
            </a:rPr>
            <a:t>foo</a:t>
          </a:r>
          <a:r>
            <a:rPr lang="en-US" sz="2400" dirty="0" smtClean="0">
              <a:latin typeface="Inconsolata" pitchFamily="49" charset="0"/>
            </a:rPr>
            <a:t>")</a:t>
          </a:r>
        </a:p>
      </dgm:t>
    </dgm:pt>
    <dgm:pt modelId="{AEAEB6DA-0529-4B4D-84F2-04AE9449D6AF}" type="parTrans" cxnId="{307287FA-9992-456F-B97D-39FBD67289D3}">
      <dgm:prSet/>
      <dgm:spPr/>
      <dgm:t>
        <a:bodyPr/>
        <a:lstStyle/>
        <a:p>
          <a:endParaRPr lang="en-US" sz="2400"/>
        </a:p>
      </dgm:t>
    </dgm:pt>
    <dgm:pt modelId="{5DF74472-96AC-4CD6-8023-80C3C7D8209E}" type="sibTrans" cxnId="{307287FA-9992-456F-B97D-39FBD67289D3}">
      <dgm:prSet/>
      <dgm:spPr/>
      <dgm:t>
        <a:bodyPr/>
        <a:lstStyle/>
        <a:p>
          <a:endParaRPr lang="en-US" sz="2400"/>
        </a:p>
      </dgm:t>
    </dgm:pt>
    <dgm:pt modelId="{C0AF8CA4-292B-4FA5-A370-FFE387C55290}">
      <dgm:prSet custT="1"/>
      <dgm:spPr/>
      <dgm:t>
        <a:bodyPr/>
        <a:lstStyle/>
        <a:p>
          <a:pPr rtl="0"/>
          <a:r>
            <a:rPr lang="en-US" sz="2400" dirty="0" smtClean="0">
              <a:solidFill>
                <a:srgbClr val="005C00"/>
              </a:solidFill>
              <a:latin typeface="Inconsolata" pitchFamily="49" charset="0"/>
            </a:rPr>
            <a:t>$</a:t>
          </a:r>
          <a:r>
            <a:rPr lang="en-US" sz="2400" dirty="0" smtClean="0">
              <a:latin typeface="Inconsolata" pitchFamily="49" charset="0"/>
            </a:rPr>
            <a:t>("</a:t>
          </a:r>
          <a:r>
            <a:rPr lang="en-US" sz="2400" dirty="0" smtClean="0">
              <a:solidFill>
                <a:schemeClr val="accent6"/>
              </a:solidFill>
              <a:latin typeface="Inconsolata" pitchFamily="49" charset="0"/>
            </a:rPr>
            <a:t>.</a:t>
          </a:r>
          <a:r>
            <a:rPr lang="en-US" sz="2400" dirty="0" err="1" smtClean="0">
              <a:solidFill>
                <a:schemeClr val="accent6"/>
              </a:solidFill>
              <a:latin typeface="Inconsolata" pitchFamily="49" charset="0"/>
            </a:rPr>
            <a:t>foo</a:t>
          </a:r>
          <a:r>
            <a:rPr lang="en-US" sz="2400" dirty="0" smtClean="0">
              <a:latin typeface="Inconsolata" pitchFamily="49" charset="0"/>
            </a:rPr>
            <a:t>")</a:t>
          </a:r>
          <a:endParaRPr lang="en-US" sz="2400" dirty="0">
            <a:latin typeface="Inconsolata" pitchFamily="49" charset="0"/>
          </a:endParaRPr>
        </a:p>
      </dgm:t>
    </dgm:pt>
    <dgm:pt modelId="{AFD59DDE-BAC2-4A7E-BA6A-3997BF2ADCD0}" type="parTrans" cxnId="{588CDF27-5C9D-47A3-8703-4C815C29E7B3}">
      <dgm:prSet/>
      <dgm:spPr/>
      <dgm:t>
        <a:bodyPr/>
        <a:lstStyle/>
        <a:p>
          <a:endParaRPr lang="en-US" sz="2400"/>
        </a:p>
      </dgm:t>
    </dgm:pt>
    <dgm:pt modelId="{1623F7CD-F498-4280-B7A2-EADF0A88323B}" type="sibTrans" cxnId="{588CDF27-5C9D-47A3-8703-4C815C29E7B3}">
      <dgm:prSet/>
      <dgm:spPr/>
      <dgm:t>
        <a:bodyPr/>
        <a:lstStyle/>
        <a:p>
          <a:endParaRPr lang="en-US" sz="2400"/>
        </a:p>
      </dgm:t>
    </dgm:pt>
    <dgm:pt modelId="{BFBBF341-3438-4B06-8082-A42AA6B4EA88}">
      <dgm:prSet custT="1"/>
      <dgm:spPr/>
      <dgm:t>
        <a:bodyPr/>
        <a:lstStyle/>
        <a:p>
          <a:pPr rtl="0"/>
          <a:r>
            <a:rPr lang="en-US" sz="2400" dirty="0" smtClean="0">
              <a:solidFill>
                <a:srgbClr val="0000CC"/>
              </a:solidFill>
              <a:latin typeface="Inconsolata" pitchFamily="49" charset="0"/>
            </a:rPr>
            <a:t>&lt;div&gt;</a:t>
          </a:r>
          <a:endParaRPr lang="en-US" sz="2400" dirty="0">
            <a:solidFill>
              <a:srgbClr val="0000CC"/>
            </a:solidFill>
            <a:latin typeface="Inconsolata" pitchFamily="49" charset="0"/>
          </a:endParaRPr>
        </a:p>
      </dgm:t>
    </dgm:pt>
    <dgm:pt modelId="{4BC8248D-72C2-4430-AF83-881746BA26BB}" type="parTrans" cxnId="{A6713243-AF3E-4B57-A23D-3B4BC550B950}">
      <dgm:prSet/>
      <dgm:spPr/>
      <dgm:t>
        <a:bodyPr/>
        <a:lstStyle/>
        <a:p>
          <a:endParaRPr lang="en-US"/>
        </a:p>
      </dgm:t>
    </dgm:pt>
    <dgm:pt modelId="{10707DFF-A49A-4B3A-BF17-2121684A0E32}" type="sibTrans" cxnId="{A6713243-AF3E-4B57-A23D-3B4BC550B950}">
      <dgm:prSet/>
      <dgm:spPr/>
      <dgm:t>
        <a:bodyPr/>
        <a:lstStyle/>
        <a:p>
          <a:endParaRPr lang="en-US"/>
        </a:p>
      </dgm:t>
    </dgm:pt>
    <dgm:pt modelId="{7215C7F4-5DCD-4E3C-9103-83EECC46D550}">
      <dgm:prSet custT="1"/>
      <dgm:spPr/>
      <dgm:t>
        <a:bodyPr/>
        <a:lstStyle/>
        <a:p>
          <a:pPr rtl="0"/>
          <a:r>
            <a:rPr lang="en-US" sz="2400" dirty="0" smtClean="0">
              <a:solidFill>
                <a:srgbClr val="0000CC"/>
              </a:solidFill>
              <a:latin typeface="Inconsolata" pitchFamily="49" charset="0"/>
            </a:rPr>
            <a:t>id="</a:t>
          </a:r>
          <a:r>
            <a:rPr lang="en-US" sz="2400" dirty="0" err="1" smtClean="0">
              <a:solidFill>
                <a:srgbClr val="0000CC"/>
              </a:solidFill>
              <a:latin typeface="Inconsolata" pitchFamily="49" charset="0"/>
            </a:rPr>
            <a:t>foo</a:t>
          </a:r>
          <a:r>
            <a:rPr lang="en-US" sz="2400" dirty="0" smtClean="0">
              <a:solidFill>
                <a:srgbClr val="0000CC"/>
              </a:solidFill>
              <a:latin typeface="Inconsolata" pitchFamily="49" charset="0"/>
            </a:rPr>
            <a:t>"</a:t>
          </a:r>
        </a:p>
      </dgm:t>
    </dgm:pt>
    <dgm:pt modelId="{7DB42637-8D14-4FBB-90BA-BED0A9AB3C7E}" type="parTrans" cxnId="{19DAAFDF-A252-4E30-9EA0-0D9239393D19}">
      <dgm:prSet/>
      <dgm:spPr/>
      <dgm:t>
        <a:bodyPr/>
        <a:lstStyle/>
        <a:p>
          <a:endParaRPr lang="en-US"/>
        </a:p>
      </dgm:t>
    </dgm:pt>
    <dgm:pt modelId="{FFA9E302-E3C8-4BE3-90BC-1B107F1E010E}" type="sibTrans" cxnId="{19DAAFDF-A252-4E30-9EA0-0D9239393D19}">
      <dgm:prSet/>
      <dgm:spPr/>
      <dgm:t>
        <a:bodyPr/>
        <a:lstStyle/>
        <a:p>
          <a:endParaRPr lang="en-US"/>
        </a:p>
      </dgm:t>
    </dgm:pt>
    <dgm:pt modelId="{3E204566-4306-457F-BD4B-48B4AA333D16}">
      <dgm:prSet custT="1"/>
      <dgm:spPr/>
      <dgm:t>
        <a:bodyPr/>
        <a:lstStyle/>
        <a:p>
          <a:pPr rtl="0"/>
          <a:r>
            <a:rPr lang="en-US" sz="2000" dirty="0" smtClean="0">
              <a:solidFill>
                <a:srgbClr val="0000CC"/>
              </a:solidFill>
              <a:latin typeface="Inconsolata" pitchFamily="49" charset="0"/>
            </a:rPr>
            <a:t>class="</a:t>
          </a:r>
          <a:r>
            <a:rPr lang="en-US" sz="2000" dirty="0" err="1" smtClean="0">
              <a:solidFill>
                <a:srgbClr val="0000CC"/>
              </a:solidFill>
              <a:latin typeface="Inconsolata" pitchFamily="49" charset="0"/>
            </a:rPr>
            <a:t>foo</a:t>
          </a:r>
          <a:r>
            <a:rPr lang="en-US" sz="2000" dirty="0" smtClean="0">
              <a:solidFill>
                <a:srgbClr val="0000CC"/>
              </a:solidFill>
              <a:latin typeface="Inconsolata" pitchFamily="49" charset="0"/>
            </a:rPr>
            <a:t>"</a:t>
          </a:r>
          <a:endParaRPr lang="en-US" sz="2000" dirty="0">
            <a:solidFill>
              <a:srgbClr val="0000CC"/>
            </a:solidFill>
            <a:latin typeface="Inconsolata" pitchFamily="49" charset="0"/>
          </a:endParaRPr>
        </a:p>
      </dgm:t>
    </dgm:pt>
    <dgm:pt modelId="{6B955FA3-204A-4411-91CB-8020949E298F}" type="parTrans" cxnId="{45959AB2-2A0E-43AC-9754-FB458C788CE7}">
      <dgm:prSet/>
      <dgm:spPr/>
      <dgm:t>
        <a:bodyPr/>
        <a:lstStyle/>
        <a:p>
          <a:endParaRPr lang="en-US"/>
        </a:p>
      </dgm:t>
    </dgm:pt>
    <dgm:pt modelId="{B38F87C5-B73D-46CA-9FD4-90344728A68D}" type="sibTrans" cxnId="{45959AB2-2A0E-43AC-9754-FB458C788CE7}">
      <dgm:prSet/>
      <dgm:spPr/>
      <dgm:t>
        <a:bodyPr/>
        <a:lstStyle/>
        <a:p>
          <a:endParaRPr lang="en-US"/>
        </a:p>
      </dgm:t>
    </dgm:pt>
    <dgm:pt modelId="{D0426FD5-2AAE-440E-9A57-D1CA18BF3AF3}">
      <dgm:prSet custT="1"/>
      <dgm:spPr/>
      <dgm:t>
        <a:bodyPr/>
        <a:lstStyle/>
        <a:p>
          <a:pPr rtl="0"/>
          <a:r>
            <a:rPr lang="en-US" sz="2400" dirty="0" smtClean="0">
              <a:solidFill>
                <a:srgbClr val="0000CC"/>
              </a:solidFill>
              <a:latin typeface="Inconsolata" pitchFamily="49" charset="0"/>
            </a:rPr>
            <a:t>&lt;p&gt;</a:t>
          </a:r>
          <a:endParaRPr lang="en-US" sz="2400" dirty="0">
            <a:solidFill>
              <a:srgbClr val="0000CC"/>
            </a:solidFill>
            <a:latin typeface="Inconsolata" pitchFamily="49" charset="0"/>
          </a:endParaRPr>
        </a:p>
      </dgm:t>
    </dgm:pt>
    <dgm:pt modelId="{3E5959A0-7E8C-41D8-83AC-53552C62D60D}" type="parTrans" cxnId="{618C4076-D854-48A9-9DBF-581B0429FDBB}">
      <dgm:prSet/>
      <dgm:spPr/>
      <dgm:t>
        <a:bodyPr/>
        <a:lstStyle/>
        <a:p>
          <a:endParaRPr lang="en-US"/>
        </a:p>
      </dgm:t>
    </dgm:pt>
    <dgm:pt modelId="{8510295C-0B79-45F3-B900-D1F0C4190132}" type="sibTrans" cxnId="{618C4076-D854-48A9-9DBF-581B0429FDBB}">
      <dgm:prSet/>
      <dgm:spPr/>
      <dgm:t>
        <a:bodyPr/>
        <a:lstStyle/>
        <a:p>
          <a:endParaRPr lang="en-US"/>
        </a:p>
      </dgm:t>
    </dgm:pt>
    <dgm:pt modelId="{29A25A61-860D-43CA-A316-5ABAB997DBE5}">
      <dgm:prSet custT="1"/>
      <dgm:spPr/>
      <dgm:t>
        <a:bodyPr/>
        <a:lstStyle/>
        <a:p>
          <a:r>
            <a:rPr lang="en-US" sz="2400" dirty="0" smtClean="0">
              <a:solidFill>
                <a:srgbClr val="005C00"/>
              </a:solidFill>
              <a:latin typeface="Inconsolata" pitchFamily="49" charset="0"/>
            </a:rPr>
            <a:t>$</a:t>
          </a:r>
          <a:r>
            <a:rPr lang="en-US" sz="2400" dirty="0" smtClean="0">
              <a:latin typeface="Inconsolata" pitchFamily="49" charset="0"/>
            </a:rPr>
            <a:t>("</a:t>
          </a:r>
          <a:r>
            <a:rPr lang="en-US" sz="2400" dirty="0" smtClean="0">
              <a:solidFill>
                <a:schemeClr val="accent6"/>
              </a:solidFill>
              <a:latin typeface="Inconsolata" pitchFamily="49" charset="0"/>
            </a:rPr>
            <a:t>div</a:t>
          </a:r>
          <a:r>
            <a:rPr lang="en-US" sz="2400" dirty="0" smtClean="0">
              <a:latin typeface="Inconsolata" pitchFamily="49" charset="0"/>
            </a:rPr>
            <a:t>")</a:t>
          </a:r>
          <a:endParaRPr lang="en-US" dirty="0"/>
        </a:p>
      </dgm:t>
    </dgm:pt>
    <dgm:pt modelId="{5BA92402-A31C-42B0-9778-4645467F0F74}" type="parTrans" cxnId="{7E71CE57-642D-4A6F-AB71-91F8C44C1BA3}">
      <dgm:prSet/>
      <dgm:spPr/>
      <dgm:t>
        <a:bodyPr/>
        <a:lstStyle/>
        <a:p>
          <a:endParaRPr lang="en-US"/>
        </a:p>
      </dgm:t>
    </dgm:pt>
    <dgm:pt modelId="{3CD12370-8138-4067-B085-89E87AA8E1BC}" type="sibTrans" cxnId="{7E71CE57-642D-4A6F-AB71-91F8C44C1BA3}">
      <dgm:prSet/>
      <dgm:spPr/>
      <dgm:t>
        <a:bodyPr/>
        <a:lstStyle/>
        <a:p>
          <a:endParaRPr lang="en-US"/>
        </a:p>
      </dgm:t>
    </dgm:pt>
    <dgm:pt modelId="{6A34BBBA-5E02-4D05-9D79-05C694D59042}" type="pres">
      <dgm:prSet presAssocID="{BCEC1204-F8C2-4DA8-A9B7-7E9BB31B8679}" presName="theList" presStyleCnt="0">
        <dgm:presLayoutVars>
          <dgm:dir/>
          <dgm:animLvl val="lvl"/>
          <dgm:resizeHandles val="exact"/>
        </dgm:presLayoutVars>
      </dgm:prSet>
      <dgm:spPr/>
      <dgm:t>
        <a:bodyPr/>
        <a:lstStyle/>
        <a:p>
          <a:endParaRPr lang="en-US"/>
        </a:p>
      </dgm:t>
    </dgm:pt>
    <dgm:pt modelId="{03D34639-AD3C-486A-A20D-FD17271A1DA1}" type="pres">
      <dgm:prSet presAssocID="{C01375A2-5F2A-4B12-A765-CFB54C681415}" presName="compNode" presStyleCnt="0"/>
      <dgm:spPr/>
    </dgm:pt>
    <dgm:pt modelId="{7CC7E7F0-D283-4AB1-A92C-C270E91AF8C3}" type="pres">
      <dgm:prSet presAssocID="{C01375A2-5F2A-4B12-A765-CFB54C681415}" presName="aNode" presStyleLbl="bgShp" presStyleIdx="0" presStyleCnt="4" custScaleX="59797"/>
      <dgm:spPr/>
      <dgm:t>
        <a:bodyPr/>
        <a:lstStyle/>
        <a:p>
          <a:endParaRPr lang="en-US"/>
        </a:p>
      </dgm:t>
    </dgm:pt>
    <dgm:pt modelId="{D865C6F1-9F30-4A6E-B473-922E83ECF393}" type="pres">
      <dgm:prSet presAssocID="{C01375A2-5F2A-4B12-A765-CFB54C681415}" presName="textNode" presStyleLbl="bgShp" presStyleIdx="0" presStyleCnt="4"/>
      <dgm:spPr/>
      <dgm:t>
        <a:bodyPr/>
        <a:lstStyle/>
        <a:p>
          <a:endParaRPr lang="en-US"/>
        </a:p>
      </dgm:t>
    </dgm:pt>
    <dgm:pt modelId="{EF4861AB-C13B-4892-BAD1-317C11BEEC54}" type="pres">
      <dgm:prSet presAssocID="{C01375A2-5F2A-4B12-A765-CFB54C681415}" presName="compChildNode" presStyleCnt="0"/>
      <dgm:spPr/>
    </dgm:pt>
    <dgm:pt modelId="{B9E0D010-D2FD-4FBD-9CA5-F4F9B688849F}" type="pres">
      <dgm:prSet presAssocID="{C01375A2-5F2A-4B12-A765-CFB54C681415}" presName="theInnerList" presStyleCnt="0"/>
      <dgm:spPr/>
    </dgm:pt>
    <dgm:pt modelId="{3DF8D50D-0A03-4AF5-9CC6-9647264371E0}" type="pres">
      <dgm:prSet presAssocID="{D0426FD5-2AAE-440E-9A57-D1CA18BF3AF3}" presName="childNode" presStyleLbl="node1" presStyleIdx="0" presStyleCnt="4" custScaleX="51694">
        <dgm:presLayoutVars>
          <dgm:bulletEnabled val="1"/>
        </dgm:presLayoutVars>
      </dgm:prSet>
      <dgm:spPr/>
      <dgm:t>
        <a:bodyPr/>
        <a:lstStyle/>
        <a:p>
          <a:endParaRPr lang="en-US"/>
        </a:p>
      </dgm:t>
    </dgm:pt>
    <dgm:pt modelId="{07F5E1B8-B228-47F7-9A70-6C95F81BBD1B}" type="pres">
      <dgm:prSet presAssocID="{C01375A2-5F2A-4B12-A765-CFB54C681415}" presName="aSpace" presStyleCnt="0"/>
      <dgm:spPr/>
    </dgm:pt>
    <dgm:pt modelId="{E2326CB9-393F-4310-8A85-0F11393EE3DD}" type="pres">
      <dgm:prSet presAssocID="{29A25A61-860D-43CA-A316-5ABAB997DBE5}" presName="compNode" presStyleCnt="0"/>
      <dgm:spPr/>
    </dgm:pt>
    <dgm:pt modelId="{8AEB8678-C055-45E1-BE35-309CB829BE69}" type="pres">
      <dgm:prSet presAssocID="{29A25A61-860D-43CA-A316-5ABAB997DBE5}" presName="aNode" presStyleLbl="bgShp" presStyleIdx="1" presStyleCnt="4" custScaleX="78665"/>
      <dgm:spPr/>
      <dgm:t>
        <a:bodyPr/>
        <a:lstStyle/>
        <a:p>
          <a:endParaRPr lang="en-US"/>
        </a:p>
      </dgm:t>
    </dgm:pt>
    <dgm:pt modelId="{908922D3-BF48-4C8C-A263-A588B0690CED}" type="pres">
      <dgm:prSet presAssocID="{29A25A61-860D-43CA-A316-5ABAB997DBE5}" presName="textNode" presStyleLbl="bgShp" presStyleIdx="1" presStyleCnt="4"/>
      <dgm:spPr/>
      <dgm:t>
        <a:bodyPr/>
        <a:lstStyle/>
        <a:p>
          <a:endParaRPr lang="en-US"/>
        </a:p>
      </dgm:t>
    </dgm:pt>
    <dgm:pt modelId="{3EE2B9DA-D710-4E39-933F-65EC299A8F28}" type="pres">
      <dgm:prSet presAssocID="{29A25A61-860D-43CA-A316-5ABAB997DBE5}" presName="compChildNode" presStyleCnt="0"/>
      <dgm:spPr/>
    </dgm:pt>
    <dgm:pt modelId="{2C0C3BA1-DD42-43B6-B3B4-C33FB969CE6C}" type="pres">
      <dgm:prSet presAssocID="{29A25A61-860D-43CA-A316-5ABAB997DBE5}" presName="theInnerList" presStyleCnt="0"/>
      <dgm:spPr/>
    </dgm:pt>
    <dgm:pt modelId="{9A2DF3B3-8174-48D4-AC2F-621D27412784}" type="pres">
      <dgm:prSet presAssocID="{BFBBF341-3438-4B06-8082-A42AA6B4EA88}" presName="childNode" presStyleLbl="node1" presStyleIdx="1" presStyleCnt="4" custScaleX="68854">
        <dgm:presLayoutVars>
          <dgm:bulletEnabled val="1"/>
        </dgm:presLayoutVars>
      </dgm:prSet>
      <dgm:spPr/>
      <dgm:t>
        <a:bodyPr/>
        <a:lstStyle/>
        <a:p>
          <a:endParaRPr lang="en-US"/>
        </a:p>
      </dgm:t>
    </dgm:pt>
    <dgm:pt modelId="{29529B8B-2E24-43E1-997B-1257A1273846}" type="pres">
      <dgm:prSet presAssocID="{29A25A61-860D-43CA-A316-5ABAB997DBE5}" presName="aSpace" presStyleCnt="0"/>
      <dgm:spPr/>
    </dgm:pt>
    <dgm:pt modelId="{50BE6B59-08F6-4FFB-B7AF-30ABDD7D26E9}" type="pres">
      <dgm:prSet presAssocID="{5477B556-C2B6-4F90-9E85-4EA7A32B9329}" presName="compNode" presStyleCnt="0"/>
      <dgm:spPr/>
    </dgm:pt>
    <dgm:pt modelId="{248DCF82-9044-4A07-B321-326419780361}" type="pres">
      <dgm:prSet presAssocID="{5477B556-C2B6-4F90-9E85-4EA7A32B9329}" presName="aNode" presStyleLbl="bgShp" presStyleIdx="2" presStyleCnt="4"/>
      <dgm:spPr/>
      <dgm:t>
        <a:bodyPr/>
        <a:lstStyle/>
        <a:p>
          <a:endParaRPr lang="en-US"/>
        </a:p>
      </dgm:t>
    </dgm:pt>
    <dgm:pt modelId="{35563678-62EC-4D8A-AC02-09F08A0C98DB}" type="pres">
      <dgm:prSet presAssocID="{5477B556-C2B6-4F90-9E85-4EA7A32B9329}" presName="textNode" presStyleLbl="bgShp" presStyleIdx="2" presStyleCnt="4"/>
      <dgm:spPr/>
      <dgm:t>
        <a:bodyPr/>
        <a:lstStyle/>
        <a:p>
          <a:endParaRPr lang="en-US"/>
        </a:p>
      </dgm:t>
    </dgm:pt>
    <dgm:pt modelId="{F22649DB-2FC8-4853-98D8-D24D8D21D9C6}" type="pres">
      <dgm:prSet presAssocID="{5477B556-C2B6-4F90-9E85-4EA7A32B9329}" presName="compChildNode" presStyleCnt="0"/>
      <dgm:spPr/>
    </dgm:pt>
    <dgm:pt modelId="{EF98AA31-4C02-491D-BDDD-93E658942E99}" type="pres">
      <dgm:prSet presAssocID="{5477B556-C2B6-4F90-9E85-4EA7A32B9329}" presName="theInnerList" presStyleCnt="0"/>
      <dgm:spPr/>
    </dgm:pt>
    <dgm:pt modelId="{556A30A1-4BA4-4265-8DD5-5720DA004CF8}" type="pres">
      <dgm:prSet presAssocID="{7215C7F4-5DCD-4E3C-9103-83EECC46D550}" presName="childNode" presStyleLbl="node1" presStyleIdx="2" presStyleCnt="4">
        <dgm:presLayoutVars>
          <dgm:bulletEnabled val="1"/>
        </dgm:presLayoutVars>
      </dgm:prSet>
      <dgm:spPr/>
      <dgm:t>
        <a:bodyPr/>
        <a:lstStyle/>
        <a:p>
          <a:endParaRPr lang="en-US"/>
        </a:p>
      </dgm:t>
    </dgm:pt>
    <dgm:pt modelId="{92846B17-4910-40EC-AF81-F1755AA00979}" type="pres">
      <dgm:prSet presAssocID="{5477B556-C2B6-4F90-9E85-4EA7A32B9329}" presName="aSpace" presStyleCnt="0"/>
      <dgm:spPr/>
    </dgm:pt>
    <dgm:pt modelId="{C7FB0D89-4743-42CA-903B-B981D156AE41}" type="pres">
      <dgm:prSet presAssocID="{C0AF8CA4-292B-4FA5-A370-FFE387C55290}" presName="compNode" presStyleCnt="0"/>
      <dgm:spPr/>
    </dgm:pt>
    <dgm:pt modelId="{D60FADEE-75FC-4683-90C9-6D3E3F276167}" type="pres">
      <dgm:prSet presAssocID="{C0AF8CA4-292B-4FA5-A370-FFE387C55290}" presName="aNode" presStyleLbl="bgShp" presStyleIdx="3" presStyleCnt="4"/>
      <dgm:spPr/>
      <dgm:t>
        <a:bodyPr/>
        <a:lstStyle/>
        <a:p>
          <a:endParaRPr lang="en-US"/>
        </a:p>
      </dgm:t>
    </dgm:pt>
    <dgm:pt modelId="{20016B9A-6160-4A78-ADB7-E66D38289E8D}" type="pres">
      <dgm:prSet presAssocID="{C0AF8CA4-292B-4FA5-A370-FFE387C55290}" presName="textNode" presStyleLbl="bgShp" presStyleIdx="3" presStyleCnt="4"/>
      <dgm:spPr/>
      <dgm:t>
        <a:bodyPr/>
        <a:lstStyle/>
        <a:p>
          <a:endParaRPr lang="en-US"/>
        </a:p>
      </dgm:t>
    </dgm:pt>
    <dgm:pt modelId="{1C7459C0-C865-4A86-83C9-9C420A08E994}" type="pres">
      <dgm:prSet presAssocID="{C0AF8CA4-292B-4FA5-A370-FFE387C55290}" presName="compChildNode" presStyleCnt="0"/>
      <dgm:spPr/>
    </dgm:pt>
    <dgm:pt modelId="{EB6AB97D-1814-4A1B-84BE-ED0CD4AE012C}" type="pres">
      <dgm:prSet presAssocID="{C0AF8CA4-292B-4FA5-A370-FFE387C55290}" presName="theInnerList" presStyleCnt="0"/>
      <dgm:spPr/>
    </dgm:pt>
    <dgm:pt modelId="{8223FF91-8F02-4D11-B672-DE053AA6D20C}" type="pres">
      <dgm:prSet presAssocID="{3E204566-4306-457F-BD4B-48B4AA333D16}" presName="childNode" presStyleLbl="node1" presStyleIdx="3" presStyleCnt="4">
        <dgm:presLayoutVars>
          <dgm:bulletEnabled val="1"/>
        </dgm:presLayoutVars>
      </dgm:prSet>
      <dgm:spPr/>
      <dgm:t>
        <a:bodyPr/>
        <a:lstStyle/>
        <a:p>
          <a:endParaRPr lang="en-US"/>
        </a:p>
      </dgm:t>
    </dgm:pt>
  </dgm:ptLst>
  <dgm:cxnLst>
    <dgm:cxn modelId="{9D128AF9-A160-4E73-A285-2FC437ADF9DE}" srcId="{BCEC1204-F8C2-4DA8-A9B7-7E9BB31B8679}" destId="{C01375A2-5F2A-4B12-A765-CFB54C681415}" srcOrd="0" destOrd="0" parTransId="{F1F879BB-D507-459F-87B3-C85DF5B20DE0}" sibTransId="{8B061B8D-DCFF-4E76-9F5F-C57662037096}"/>
    <dgm:cxn modelId="{90EFF39C-BA5A-47C3-A3F7-78217A0DBD4D}" type="presOf" srcId="{C0AF8CA4-292B-4FA5-A370-FFE387C55290}" destId="{D60FADEE-75FC-4683-90C9-6D3E3F276167}" srcOrd="0" destOrd="0" presId="urn:microsoft.com/office/officeart/2005/8/layout/lProcess2"/>
    <dgm:cxn modelId="{E0C03DE1-728D-4FB1-A5E1-2244648DE1A2}" type="presOf" srcId="{BFBBF341-3438-4B06-8082-A42AA6B4EA88}" destId="{9A2DF3B3-8174-48D4-AC2F-621D27412784}" srcOrd="0" destOrd="0" presId="urn:microsoft.com/office/officeart/2005/8/layout/lProcess2"/>
    <dgm:cxn modelId="{7E886755-E562-4B05-B943-707C96FB5BB3}" type="presOf" srcId="{7215C7F4-5DCD-4E3C-9103-83EECC46D550}" destId="{556A30A1-4BA4-4265-8DD5-5720DA004CF8}" srcOrd="0" destOrd="0" presId="urn:microsoft.com/office/officeart/2005/8/layout/lProcess2"/>
    <dgm:cxn modelId="{307287FA-9992-456F-B97D-39FBD67289D3}" srcId="{BCEC1204-F8C2-4DA8-A9B7-7E9BB31B8679}" destId="{5477B556-C2B6-4F90-9E85-4EA7A32B9329}" srcOrd="2" destOrd="0" parTransId="{AEAEB6DA-0529-4B4D-84F2-04AE9449D6AF}" sibTransId="{5DF74472-96AC-4CD6-8023-80C3C7D8209E}"/>
    <dgm:cxn modelId="{9682989F-5903-4872-B95F-5E29CDDF3A91}" type="presOf" srcId="{C01375A2-5F2A-4B12-A765-CFB54C681415}" destId="{D865C6F1-9F30-4A6E-B473-922E83ECF393}" srcOrd="1" destOrd="0" presId="urn:microsoft.com/office/officeart/2005/8/layout/lProcess2"/>
    <dgm:cxn modelId="{38581E33-A03E-44CE-B800-8E2609927EA3}" type="presOf" srcId="{C01375A2-5F2A-4B12-A765-CFB54C681415}" destId="{7CC7E7F0-D283-4AB1-A92C-C270E91AF8C3}" srcOrd="0" destOrd="0" presId="urn:microsoft.com/office/officeart/2005/8/layout/lProcess2"/>
    <dgm:cxn modelId="{588CDF27-5C9D-47A3-8703-4C815C29E7B3}" srcId="{BCEC1204-F8C2-4DA8-A9B7-7E9BB31B8679}" destId="{C0AF8CA4-292B-4FA5-A370-FFE387C55290}" srcOrd="3" destOrd="0" parTransId="{AFD59DDE-BAC2-4A7E-BA6A-3997BF2ADCD0}" sibTransId="{1623F7CD-F498-4280-B7A2-EADF0A88323B}"/>
    <dgm:cxn modelId="{45959AB2-2A0E-43AC-9754-FB458C788CE7}" srcId="{C0AF8CA4-292B-4FA5-A370-FFE387C55290}" destId="{3E204566-4306-457F-BD4B-48B4AA333D16}" srcOrd="0" destOrd="0" parTransId="{6B955FA3-204A-4411-91CB-8020949E298F}" sibTransId="{B38F87C5-B73D-46CA-9FD4-90344728A68D}"/>
    <dgm:cxn modelId="{1635807C-DB31-40F5-B99E-0C597A72D12B}" type="presOf" srcId="{5477B556-C2B6-4F90-9E85-4EA7A32B9329}" destId="{35563678-62EC-4D8A-AC02-09F08A0C98DB}" srcOrd="1" destOrd="0" presId="urn:microsoft.com/office/officeart/2005/8/layout/lProcess2"/>
    <dgm:cxn modelId="{E1E58D77-2D21-432D-995D-32FD6A0A84D3}" type="presOf" srcId="{29A25A61-860D-43CA-A316-5ABAB997DBE5}" destId="{908922D3-BF48-4C8C-A263-A588B0690CED}" srcOrd="1" destOrd="0" presId="urn:microsoft.com/office/officeart/2005/8/layout/lProcess2"/>
    <dgm:cxn modelId="{DD615185-C323-4AB1-B034-8F58CE650F14}" type="presOf" srcId="{C0AF8CA4-292B-4FA5-A370-FFE387C55290}" destId="{20016B9A-6160-4A78-ADB7-E66D38289E8D}" srcOrd="1" destOrd="0" presId="urn:microsoft.com/office/officeart/2005/8/layout/lProcess2"/>
    <dgm:cxn modelId="{618C4076-D854-48A9-9DBF-581B0429FDBB}" srcId="{C01375A2-5F2A-4B12-A765-CFB54C681415}" destId="{D0426FD5-2AAE-440E-9A57-D1CA18BF3AF3}" srcOrd="0" destOrd="0" parTransId="{3E5959A0-7E8C-41D8-83AC-53552C62D60D}" sibTransId="{8510295C-0B79-45F3-B900-D1F0C4190132}"/>
    <dgm:cxn modelId="{B5D142D0-FA0E-4F40-9BF4-8FE6AFD8131C}" type="presOf" srcId="{5477B556-C2B6-4F90-9E85-4EA7A32B9329}" destId="{248DCF82-9044-4A07-B321-326419780361}" srcOrd="0" destOrd="0" presId="urn:microsoft.com/office/officeart/2005/8/layout/lProcess2"/>
    <dgm:cxn modelId="{A6713243-AF3E-4B57-A23D-3B4BC550B950}" srcId="{29A25A61-860D-43CA-A316-5ABAB997DBE5}" destId="{BFBBF341-3438-4B06-8082-A42AA6B4EA88}" srcOrd="0" destOrd="0" parTransId="{4BC8248D-72C2-4430-AF83-881746BA26BB}" sibTransId="{10707DFF-A49A-4B3A-BF17-2121684A0E32}"/>
    <dgm:cxn modelId="{7C36ABFB-6ED7-4FFB-94F0-AD867D8061A4}" type="presOf" srcId="{29A25A61-860D-43CA-A316-5ABAB997DBE5}" destId="{8AEB8678-C055-45E1-BE35-309CB829BE69}" srcOrd="0" destOrd="0" presId="urn:microsoft.com/office/officeart/2005/8/layout/lProcess2"/>
    <dgm:cxn modelId="{7E71CE57-642D-4A6F-AB71-91F8C44C1BA3}" srcId="{BCEC1204-F8C2-4DA8-A9B7-7E9BB31B8679}" destId="{29A25A61-860D-43CA-A316-5ABAB997DBE5}" srcOrd="1" destOrd="0" parTransId="{5BA92402-A31C-42B0-9778-4645467F0F74}" sibTransId="{3CD12370-8138-4067-B085-89E87AA8E1BC}"/>
    <dgm:cxn modelId="{E53A5B95-A7F9-47DE-97F3-684D5C9841D4}" type="presOf" srcId="{BCEC1204-F8C2-4DA8-A9B7-7E9BB31B8679}" destId="{6A34BBBA-5E02-4D05-9D79-05C694D59042}" srcOrd="0" destOrd="0" presId="urn:microsoft.com/office/officeart/2005/8/layout/lProcess2"/>
    <dgm:cxn modelId="{1872C0D7-900C-44B3-8FA5-A436FED45EFB}" type="presOf" srcId="{D0426FD5-2AAE-440E-9A57-D1CA18BF3AF3}" destId="{3DF8D50D-0A03-4AF5-9CC6-9647264371E0}" srcOrd="0" destOrd="0" presId="urn:microsoft.com/office/officeart/2005/8/layout/lProcess2"/>
    <dgm:cxn modelId="{19DAAFDF-A252-4E30-9EA0-0D9239393D19}" srcId="{5477B556-C2B6-4F90-9E85-4EA7A32B9329}" destId="{7215C7F4-5DCD-4E3C-9103-83EECC46D550}" srcOrd="0" destOrd="0" parTransId="{7DB42637-8D14-4FBB-90BA-BED0A9AB3C7E}" sibTransId="{FFA9E302-E3C8-4BE3-90BC-1B107F1E010E}"/>
    <dgm:cxn modelId="{3500A95A-EC7D-4FED-9F94-16A518EDFCD2}" type="presOf" srcId="{3E204566-4306-457F-BD4B-48B4AA333D16}" destId="{8223FF91-8F02-4D11-B672-DE053AA6D20C}" srcOrd="0" destOrd="0" presId="urn:microsoft.com/office/officeart/2005/8/layout/lProcess2"/>
    <dgm:cxn modelId="{E17B2F09-3954-4085-B549-81E5253E6781}" type="presParOf" srcId="{6A34BBBA-5E02-4D05-9D79-05C694D59042}" destId="{03D34639-AD3C-486A-A20D-FD17271A1DA1}" srcOrd="0" destOrd="0" presId="urn:microsoft.com/office/officeart/2005/8/layout/lProcess2"/>
    <dgm:cxn modelId="{B1AD9785-66F6-4A14-BC79-DD7F40AC54A6}" type="presParOf" srcId="{03D34639-AD3C-486A-A20D-FD17271A1DA1}" destId="{7CC7E7F0-D283-4AB1-A92C-C270E91AF8C3}" srcOrd="0" destOrd="0" presId="urn:microsoft.com/office/officeart/2005/8/layout/lProcess2"/>
    <dgm:cxn modelId="{ECF9A7E6-61BC-4B2F-9377-EB1F224883C5}" type="presParOf" srcId="{03D34639-AD3C-486A-A20D-FD17271A1DA1}" destId="{D865C6F1-9F30-4A6E-B473-922E83ECF393}" srcOrd="1" destOrd="0" presId="urn:microsoft.com/office/officeart/2005/8/layout/lProcess2"/>
    <dgm:cxn modelId="{E957CFA9-A86F-48F6-AC2F-2226409C6FF8}" type="presParOf" srcId="{03D34639-AD3C-486A-A20D-FD17271A1DA1}" destId="{EF4861AB-C13B-4892-BAD1-317C11BEEC54}" srcOrd="2" destOrd="0" presId="urn:microsoft.com/office/officeart/2005/8/layout/lProcess2"/>
    <dgm:cxn modelId="{A51A7B0F-7DAB-4799-9A2D-B1932ECC5A11}" type="presParOf" srcId="{EF4861AB-C13B-4892-BAD1-317C11BEEC54}" destId="{B9E0D010-D2FD-4FBD-9CA5-F4F9B688849F}" srcOrd="0" destOrd="0" presId="urn:microsoft.com/office/officeart/2005/8/layout/lProcess2"/>
    <dgm:cxn modelId="{C0C2B0A3-82E5-4222-83F6-666628A8AB22}" type="presParOf" srcId="{B9E0D010-D2FD-4FBD-9CA5-F4F9B688849F}" destId="{3DF8D50D-0A03-4AF5-9CC6-9647264371E0}" srcOrd="0" destOrd="0" presId="urn:microsoft.com/office/officeart/2005/8/layout/lProcess2"/>
    <dgm:cxn modelId="{D60F5522-B328-42D5-B55A-52A6E51C1EBA}" type="presParOf" srcId="{6A34BBBA-5E02-4D05-9D79-05C694D59042}" destId="{07F5E1B8-B228-47F7-9A70-6C95F81BBD1B}" srcOrd="1" destOrd="0" presId="urn:microsoft.com/office/officeart/2005/8/layout/lProcess2"/>
    <dgm:cxn modelId="{3450BC97-F1C6-4AE4-9FBC-1C74DC70D578}" type="presParOf" srcId="{6A34BBBA-5E02-4D05-9D79-05C694D59042}" destId="{E2326CB9-393F-4310-8A85-0F11393EE3DD}" srcOrd="2" destOrd="0" presId="urn:microsoft.com/office/officeart/2005/8/layout/lProcess2"/>
    <dgm:cxn modelId="{22311FF7-3460-45E3-8331-594D2126BCCA}" type="presParOf" srcId="{E2326CB9-393F-4310-8A85-0F11393EE3DD}" destId="{8AEB8678-C055-45E1-BE35-309CB829BE69}" srcOrd="0" destOrd="0" presId="urn:microsoft.com/office/officeart/2005/8/layout/lProcess2"/>
    <dgm:cxn modelId="{50E34639-F23F-44A8-AEED-B1935A87D593}" type="presParOf" srcId="{E2326CB9-393F-4310-8A85-0F11393EE3DD}" destId="{908922D3-BF48-4C8C-A263-A588B0690CED}" srcOrd="1" destOrd="0" presId="urn:microsoft.com/office/officeart/2005/8/layout/lProcess2"/>
    <dgm:cxn modelId="{2A3EC32B-554E-4A29-85F0-F399722A0366}" type="presParOf" srcId="{E2326CB9-393F-4310-8A85-0F11393EE3DD}" destId="{3EE2B9DA-D710-4E39-933F-65EC299A8F28}" srcOrd="2" destOrd="0" presId="urn:microsoft.com/office/officeart/2005/8/layout/lProcess2"/>
    <dgm:cxn modelId="{49B5F3C6-247D-400C-9D24-81E4F0A96066}" type="presParOf" srcId="{3EE2B9DA-D710-4E39-933F-65EC299A8F28}" destId="{2C0C3BA1-DD42-43B6-B3B4-C33FB969CE6C}" srcOrd="0" destOrd="0" presId="urn:microsoft.com/office/officeart/2005/8/layout/lProcess2"/>
    <dgm:cxn modelId="{4AB8850B-12BD-44E7-921E-437083C3600A}" type="presParOf" srcId="{2C0C3BA1-DD42-43B6-B3B4-C33FB969CE6C}" destId="{9A2DF3B3-8174-48D4-AC2F-621D27412784}" srcOrd="0" destOrd="0" presId="urn:microsoft.com/office/officeart/2005/8/layout/lProcess2"/>
    <dgm:cxn modelId="{89DA48C3-7D08-4646-BC4C-F34A8D3591EA}" type="presParOf" srcId="{6A34BBBA-5E02-4D05-9D79-05C694D59042}" destId="{29529B8B-2E24-43E1-997B-1257A1273846}" srcOrd="3" destOrd="0" presId="urn:microsoft.com/office/officeart/2005/8/layout/lProcess2"/>
    <dgm:cxn modelId="{014A7521-4C97-46C4-8C6F-D430D5BDD851}" type="presParOf" srcId="{6A34BBBA-5E02-4D05-9D79-05C694D59042}" destId="{50BE6B59-08F6-4FFB-B7AF-30ABDD7D26E9}" srcOrd="4" destOrd="0" presId="urn:microsoft.com/office/officeart/2005/8/layout/lProcess2"/>
    <dgm:cxn modelId="{46C060E4-9A48-4C47-8CEB-73B11636A2A7}" type="presParOf" srcId="{50BE6B59-08F6-4FFB-B7AF-30ABDD7D26E9}" destId="{248DCF82-9044-4A07-B321-326419780361}" srcOrd="0" destOrd="0" presId="urn:microsoft.com/office/officeart/2005/8/layout/lProcess2"/>
    <dgm:cxn modelId="{27FFFBC4-2ACC-4145-B09C-6801284AAEFF}" type="presParOf" srcId="{50BE6B59-08F6-4FFB-B7AF-30ABDD7D26E9}" destId="{35563678-62EC-4D8A-AC02-09F08A0C98DB}" srcOrd="1" destOrd="0" presId="urn:microsoft.com/office/officeart/2005/8/layout/lProcess2"/>
    <dgm:cxn modelId="{2021D343-4A22-4E27-8FB0-5F5D2FA4E440}" type="presParOf" srcId="{50BE6B59-08F6-4FFB-B7AF-30ABDD7D26E9}" destId="{F22649DB-2FC8-4853-98D8-D24D8D21D9C6}" srcOrd="2" destOrd="0" presId="urn:microsoft.com/office/officeart/2005/8/layout/lProcess2"/>
    <dgm:cxn modelId="{6D64D55D-F7EE-4BA1-8E5C-FB12E0E24C25}" type="presParOf" srcId="{F22649DB-2FC8-4853-98D8-D24D8D21D9C6}" destId="{EF98AA31-4C02-491D-BDDD-93E658942E99}" srcOrd="0" destOrd="0" presId="urn:microsoft.com/office/officeart/2005/8/layout/lProcess2"/>
    <dgm:cxn modelId="{5535AB89-EA71-412B-8536-4AD6F489027D}" type="presParOf" srcId="{EF98AA31-4C02-491D-BDDD-93E658942E99}" destId="{556A30A1-4BA4-4265-8DD5-5720DA004CF8}" srcOrd="0" destOrd="0" presId="urn:microsoft.com/office/officeart/2005/8/layout/lProcess2"/>
    <dgm:cxn modelId="{6914E691-58AE-4B75-9D17-6714CF14A35E}" type="presParOf" srcId="{6A34BBBA-5E02-4D05-9D79-05C694D59042}" destId="{92846B17-4910-40EC-AF81-F1755AA00979}" srcOrd="5" destOrd="0" presId="urn:microsoft.com/office/officeart/2005/8/layout/lProcess2"/>
    <dgm:cxn modelId="{B4718F4F-E7CF-4335-8A9D-69D18BDDE05B}" type="presParOf" srcId="{6A34BBBA-5E02-4D05-9D79-05C694D59042}" destId="{C7FB0D89-4743-42CA-903B-B981D156AE41}" srcOrd="6" destOrd="0" presId="urn:microsoft.com/office/officeart/2005/8/layout/lProcess2"/>
    <dgm:cxn modelId="{968D1693-DE0A-47E9-8783-B003301A6C21}" type="presParOf" srcId="{C7FB0D89-4743-42CA-903B-B981D156AE41}" destId="{D60FADEE-75FC-4683-90C9-6D3E3F276167}" srcOrd="0" destOrd="0" presId="urn:microsoft.com/office/officeart/2005/8/layout/lProcess2"/>
    <dgm:cxn modelId="{0863A1E1-9509-4E93-AADD-93514FFD0E4C}" type="presParOf" srcId="{C7FB0D89-4743-42CA-903B-B981D156AE41}" destId="{20016B9A-6160-4A78-ADB7-E66D38289E8D}" srcOrd="1" destOrd="0" presId="urn:microsoft.com/office/officeart/2005/8/layout/lProcess2"/>
    <dgm:cxn modelId="{15A4C423-2812-4B9B-B16B-06833051E7EE}" type="presParOf" srcId="{C7FB0D89-4743-42CA-903B-B981D156AE41}" destId="{1C7459C0-C865-4A86-83C9-9C420A08E994}" srcOrd="2" destOrd="0" presId="urn:microsoft.com/office/officeart/2005/8/layout/lProcess2"/>
    <dgm:cxn modelId="{498D1AE8-6CB3-40AD-863C-BC87B5ACC577}" type="presParOf" srcId="{1C7459C0-C865-4A86-83C9-9C420A08E994}" destId="{EB6AB97D-1814-4A1B-84BE-ED0CD4AE012C}" srcOrd="0" destOrd="0" presId="urn:microsoft.com/office/officeart/2005/8/layout/lProcess2"/>
    <dgm:cxn modelId="{9F1B8215-D0B7-4371-992A-EB6F49E8887F}" type="presParOf" srcId="{EB6AB97D-1814-4A1B-84BE-ED0CD4AE012C}" destId="{8223FF91-8F02-4D11-B672-DE053AA6D20C}"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1B666E-77EA-4EB1-A6FD-29BE18781277}" type="doc">
      <dgm:prSet loTypeId="urn:microsoft.com/office/officeart/2005/8/layout/vList5" loCatId="list" qsTypeId="urn:microsoft.com/office/officeart/2005/8/quickstyle/simple3" qsCatId="simple" csTypeId="urn:microsoft.com/office/officeart/2005/8/colors/accent2_2" csCatId="accent2" phldr="1"/>
      <dgm:spPr/>
      <dgm:t>
        <a:bodyPr/>
        <a:lstStyle/>
        <a:p>
          <a:endParaRPr lang="en-US"/>
        </a:p>
      </dgm:t>
    </dgm:pt>
    <dgm:pt modelId="{7F21084F-1E10-45F5-AAF0-FAC2FFCDADB5}">
      <dgm:prSet/>
      <dgm:spPr/>
      <dgm:t>
        <a:bodyPr/>
        <a:lstStyle/>
        <a:p>
          <a:pPr rtl="0"/>
          <a:r>
            <a:rPr lang="en-US" dirty="0" smtClean="0">
              <a:latin typeface="Inconsolata" pitchFamily="49" charset="0"/>
            </a:rPr>
            <a:t>.</a:t>
          </a:r>
          <a:r>
            <a:rPr lang="en-US" dirty="0" smtClean="0">
              <a:solidFill>
                <a:srgbClr val="005C00"/>
              </a:solidFill>
              <a:latin typeface="Inconsolata" pitchFamily="49" charset="0"/>
            </a:rPr>
            <a:t>show</a:t>
          </a:r>
          <a:r>
            <a:rPr lang="en-US" dirty="0" smtClean="0">
              <a:latin typeface="Inconsolata" pitchFamily="49" charset="0"/>
            </a:rPr>
            <a:t>()</a:t>
          </a:r>
          <a:endParaRPr lang="en-US" dirty="0">
            <a:latin typeface="Inconsolata" pitchFamily="49" charset="0"/>
          </a:endParaRPr>
        </a:p>
      </dgm:t>
    </dgm:pt>
    <dgm:pt modelId="{C83699A2-EC3A-48B1-87EE-BB2D92362758}" type="parTrans" cxnId="{80CD8496-6002-448F-82D6-EE22A16D3BB5}">
      <dgm:prSet/>
      <dgm:spPr/>
      <dgm:t>
        <a:bodyPr/>
        <a:lstStyle/>
        <a:p>
          <a:endParaRPr lang="en-US"/>
        </a:p>
      </dgm:t>
    </dgm:pt>
    <dgm:pt modelId="{32C420EF-2831-44BC-820A-4506A8E43167}" type="sibTrans" cxnId="{80CD8496-6002-448F-82D6-EE22A16D3BB5}">
      <dgm:prSet/>
      <dgm:spPr/>
      <dgm:t>
        <a:bodyPr/>
        <a:lstStyle/>
        <a:p>
          <a:endParaRPr lang="en-US"/>
        </a:p>
      </dgm:t>
    </dgm:pt>
    <dgm:pt modelId="{173FE99E-01B7-4BEF-A248-EA5EEC47C709}">
      <dgm:prSet/>
      <dgm:spPr/>
      <dgm:t>
        <a:bodyPr/>
        <a:lstStyle/>
        <a:p>
          <a:pPr rtl="0"/>
          <a:r>
            <a:rPr lang="en-US" dirty="0" smtClean="0">
              <a:latin typeface="Inconsolata" pitchFamily="49" charset="0"/>
            </a:rPr>
            <a:t>.</a:t>
          </a:r>
          <a:r>
            <a:rPr lang="en-US" dirty="0" smtClean="0">
              <a:solidFill>
                <a:srgbClr val="005C00"/>
              </a:solidFill>
              <a:latin typeface="Inconsolata" pitchFamily="49" charset="0"/>
            </a:rPr>
            <a:t>wrap</a:t>
          </a:r>
          <a:r>
            <a:rPr lang="en-US" dirty="0" smtClean="0">
              <a:latin typeface="Inconsolata" pitchFamily="49" charset="0"/>
            </a:rPr>
            <a:t>("</a:t>
          </a:r>
          <a:r>
            <a:rPr lang="en-US" dirty="0" smtClean="0">
              <a:solidFill>
                <a:schemeClr val="accent6"/>
              </a:solidFill>
              <a:latin typeface="Inconsolata" pitchFamily="49" charset="0"/>
            </a:rPr>
            <a:t>&lt;a&gt;&lt;/a&gt;</a:t>
          </a:r>
          <a:r>
            <a:rPr lang="en-US" dirty="0" smtClean="0">
              <a:latin typeface="Inconsolata" pitchFamily="49" charset="0"/>
            </a:rPr>
            <a:t>")</a:t>
          </a:r>
          <a:endParaRPr lang="en-US" dirty="0">
            <a:latin typeface="Inconsolata" pitchFamily="49" charset="0"/>
          </a:endParaRPr>
        </a:p>
      </dgm:t>
    </dgm:pt>
    <dgm:pt modelId="{797AF7AF-B382-4435-BD6D-6DC82E4817A6}" type="parTrans" cxnId="{E299A294-980A-4B7F-83F1-5DEFA533FEC0}">
      <dgm:prSet/>
      <dgm:spPr/>
      <dgm:t>
        <a:bodyPr/>
        <a:lstStyle/>
        <a:p>
          <a:endParaRPr lang="en-US"/>
        </a:p>
      </dgm:t>
    </dgm:pt>
    <dgm:pt modelId="{2A20FF5D-2302-4583-9C6F-EA4D10277EFD}" type="sibTrans" cxnId="{E299A294-980A-4B7F-83F1-5DEFA533FEC0}">
      <dgm:prSet/>
      <dgm:spPr/>
      <dgm:t>
        <a:bodyPr/>
        <a:lstStyle/>
        <a:p>
          <a:endParaRPr lang="en-US"/>
        </a:p>
      </dgm:t>
    </dgm:pt>
    <dgm:pt modelId="{41C22193-1CBE-4DDE-B744-179A4697D106}">
      <dgm:prSet/>
      <dgm:spPr/>
      <dgm:t>
        <a:bodyPr/>
        <a:lstStyle/>
        <a:p>
          <a:pPr rtl="0"/>
          <a:r>
            <a:rPr lang="en-US" dirty="0" smtClean="0">
              <a:latin typeface="Inconsolata" pitchFamily="49" charset="0"/>
            </a:rPr>
            <a:t>.</a:t>
          </a:r>
          <a:r>
            <a:rPr lang="en-US" dirty="0" smtClean="0">
              <a:solidFill>
                <a:srgbClr val="005C00"/>
              </a:solidFill>
              <a:latin typeface="Inconsolata" pitchFamily="49" charset="0"/>
            </a:rPr>
            <a:t>parent</a:t>
          </a:r>
          <a:r>
            <a:rPr lang="en-US" dirty="0" smtClean="0">
              <a:latin typeface="Inconsolata" pitchFamily="49" charset="0"/>
            </a:rPr>
            <a:t>("</a:t>
          </a:r>
          <a:r>
            <a:rPr lang="en-US" dirty="0" smtClean="0">
              <a:solidFill>
                <a:schemeClr val="accent6"/>
              </a:solidFill>
              <a:latin typeface="Inconsolata" pitchFamily="49" charset="0"/>
            </a:rPr>
            <a:t>p</a:t>
          </a:r>
          <a:r>
            <a:rPr lang="en-US" dirty="0" smtClean="0">
              <a:latin typeface="Inconsolata" pitchFamily="49" charset="0"/>
            </a:rPr>
            <a:t>")</a:t>
          </a:r>
          <a:endParaRPr lang="en-US" dirty="0">
            <a:latin typeface="Inconsolata" pitchFamily="49" charset="0"/>
          </a:endParaRPr>
        </a:p>
      </dgm:t>
    </dgm:pt>
    <dgm:pt modelId="{BFABD8FE-8368-45FC-B63D-983806C93B8D}" type="parTrans" cxnId="{1F4F88FC-6412-4685-B45E-DFB47BE59246}">
      <dgm:prSet/>
      <dgm:spPr/>
      <dgm:t>
        <a:bodyPr/>
        <a:lstStyle/>
        <a:p>
          <a:endParaRPr lang="en-US"/>
        </a:p>
      </dgm:t>
    </dgm:pt>
    <dgm:pt modelId="{65CC460B-0442-44F2-99A4-9AFE2EE1F0D5}" type="sibTrans" cxnId="{1F4F88FC-6412-4685-B45E-DFB47BE59246}">
      <dgm:prSet/>
      <dgm:spPr/>
      <dgm:t>
        <a:bodyPr/>
        <a:lstStyle/>
        <a:p>
          <a:endParaRPr lang="en-US"/>
        </a:p>
      </dgm:t>
    </dgm:pt>
    <dgm:pt modelId="{27984299-AC3D-44F9-A60B-5179452FBE3B}">
      <dgm:prSet/>
      <dgm:spPr/>
      <dgm:t>
        <a:bodyPr/>
        <a:lstStyle/>
        <a:p>
          <a:pPr rtl="0"/>
          <a:r>
            <a:rPr lang="en-US" dirty="0" smtClean="0">
              <a:latin typeface="Inconsolata" pitchFamily="49" charset="0"/>
            </a:rPr>
            <a:t>.</a:t>
          </a:r>
          <a:r>
            <a:rPr lang="en-US" dirty="0" smtClean="0">
              <a:solidFill>
                <a:srgbClr val="005C00"/>
              </a:solidFill>
              <a:latin typeface="Inconsolata" pitchFamily="49" charset="0"/>
            </a:rPr>
            <a:t>next</a:t>
          </a:r>
          <a:r>
            <a:rPr lang="en-US" dirty="0" smtClean="0">
              <a:latin typeface="Inconsolata" pitchFamily="49" charset="0"/>
            </a:rPr>
            <a:t>(), .</a:t>
          </a:r>
          <a:r>
            <a:rPr lang="en-US" dirty="0" err="1" smtClean="0">
              <a:latin typeface="Inconsolata" pitchFamily="49" charset="0"/>
            </a:rPr>
            <a:t>prev</a:t>
          </a:r>
          <a:r>
            <a:rPr lang="en-US" dirty="0" smtClean="0">
              <a:latin typeface="Inconsolata" pitchFamily="49" charset="0"/>
            </a:rPr>
            <a:t>()</a:t>
          </a:r>
          <a:endParaRPr lang="en-US" dirty="0">
            <a:latin typeface="Inconsolata" pitchFamily="49" charset="0"/>
          </a:endParaRPr>
        </a:p>
      </dgm:t>
    </dgm:pt>
    <dgm:pt modelId="{39537593-55F5-4AC1-8BD3-E49396B9F737}" type="parTrans" cxnId="{E8E09E98-911C-4C7C-ACC1-20A4012327BE}">
      <dgm:prSet/>
      <dgm:spPr/>
      <dgm:t>
        <a:bodyPr/>
        <a:lstStyle/>
        <a:p>
          <a:endParaRPr lang="en-US"/>
        </a:p>
      </dgm:t>
    </dgm:pt>
    <dgm:pt modelId="{52620AD7-DEA9-444A-A942-ADE1C634E4A0}" type="sibTrans" cxnId="{E8E09E98-911C-4C7C-ACC1-20A4012327BE}">
      <dgm:prSet/>
      <dgm:spPr/>
      <dgm:t>
        <a:bodyPr/>
        <a:lstStyle/>
        <a:p>
          <a:endParaRPr lang="en-US"/>
        </a:p>
      </dgm:t>
    </dgm:pt>
    <dgm:pt modelId="{D6A6C19B-DB47-4B84-953A-3606970FEE01}">
      <dgm:prSet/>
      <dgm:spPr/>
      <dgm:t>
        <a:bodyPr/>
        <a:lstStyle/>
        <a:p>
          <a:pPr rtl="0"/>
          <a:r>
            <a:rPr lang="en-US" smtClean="0"/>
            <a:t>Show </a:t>
          </a:r>
          <a:r>
            <a:rPr lang="en-US" dirty="0" smtClean="0"/>
            <a:t>a hidden element</a:t>
          </a:r>
          <a:endParaRPr lang="en-US" dirty="0"/>
        </a:p>
      </dgm:t>
    </dgm:pt>
    <dgm:pt modelId="{99EEFE7B-BB56-4486-9E64-47C42822ACC5}" type="parTrans" cxnId="{4AC212C9-E49B-4DF6-AF04-123F7B7689C4}">
      <dgm:prSet/>
      <dgm:spPr/>
      <dgm:t>
        <a:bodyPr/>
        <a:lstStyle/>
        <a:p>
          <a:endParaRPr lang="en-US"/>
        </a:p>
      </dgm:t>
    </dgm:pt>
    <dgm:pt modelId="{68631B3A-8ADA-4469-B901-FCEBA4B4B8CC}" type="sibTrans" cxnId="{4AC212C9-E49B-4DF6-AF04-123F7B7689C4}">
      <dgm:prSet/>
      <dgm:spPr/>
      <dgm:t>
        <a:bodyPr/>
        <a:lstStyle/>
        <a:p>
          <a:endParaRPr lang="en-US"/>
        </a:p>
      </dgm:t>
    </dgm:pt>
    <dgm:pt modelId="{EB2DC1E5-76FA-4755-A878-0EB6660A7AD1}">
      <dgm:prSet/>
      <dgm:spPr/>
      <dgm:t>
        <a:bodyPr/>
        <a:lstStyle/>
        <a:p>
          <a:pPr rtl="0"/>
          <a:r>
            <a:rPr lang="en-US" smtClean="0"/>
            <a:t>wrap </a:t>
          </a:r>
          <a:r>
            <a:rPr lang="en-US" dirty="0" smtClean="0"/>
            <a:t>an element with &lt;a&gt;</a:t>
          </a:r>
          <a:endParaRPr lang="en-US" dirty="0"/>
        </a:p>
      </dgm:t>
    </dgm:pt>
    <dgm:pt modelId="{A5925D39-61DE-4930-95E9-3C016AB257B8}" type="parTrans" cxnId="{9285DB9B-972C-47A2-96FA-783D00C28375}">
      <dgm:prSet/>
      <dgm:spPr/>
      <dgm:t>
        <a:bodyPr/>
        <a:lstStyle/>
        <a:p>
          <a:endParaRPr lang="en-US"/>
        </a:p>
      </dgm:t>
    </dgm:pt>
    <dgm:pt modelId="{4FCEB730-4F42-4E7E-8B1C-B1F755AF3E09}" type="sibTrans" cxnId="{9285DB9B-972C-47A2-96FA-783D00C28375}">
      <dgm:prSet/>
      <dgm:spPr/>
      <dgm:t>
        <a:bodyPr/>
        <a:lstStyle/>
        <a:p>
          <a:endParaRPr lang="en-US"/>
        </a:p>
      </dgm:t>
    </dgm:pt>
    <dgm:pt modelId="{7023B5E2-A523-4E61-9A55-A23AA43D6377}">
      <dgm:prSet/>
      <dgm:spPr/>
      <dgm:t>
        <a:bodyPr/>
        <a:lstStyle/>
        <a:p>
          <a:pPr rtl="0"/>
          <a:r>
            <a:rPr lang="en-US" dirty="0" smtClean="0"/>
            <a:t>Select parent &lt;p&gt;</a:t>
          </a:r>
          <a:endParaRPr lang="en-US" dirty="0"/>
        </a:p>
      </dgm:t>
    </dgm:pt>
    <dgm:pt modelId="{CF144A2B-7691-477A-ABBD-C5C0B43E4A88}" type="parTrans" cxnId="{4CDBFE3F-3E3B-4D44-92B4-67B632EC9C83}">
      <dgm:prSet/>
      <dgm:spPr/>
      <dgm:t>
        <a:bodyPr/>
        <a:lstStyle/>
        <a:p>
          <a:endParaRPr lang="en-US"/>
        </a:p>
      </dgm:t>
    </dgm:pt>
    <dgm:pt modelId="{B576B149-26D0-48D0-99D1-A382033DBA78}" type="sibTrans" cxnId="{4CDBFE3F-3E3B-4D44-92B4-67B632EC9C83}">
      <dgm:prSet/>
      <dgm:spPr/>
      <dgm:t>
        <a:bodyPr/>
        <a:lstStyle/>
        <a:p>
          <a:endParaRPr lang="en-US"/>
        </a:p>
      </dgm:t>
    </dgm:pt>
    <dgm:pt modelId="{A7A50B04-3714-41F0-82F1-491C28A50E7B}">
      <dgm:prSet/>
      <dgm:spPr/>
      <dgm:t>
        <a:bodyPr/>
        <a:lstStyle/>
        <a:p>
          <a:pPr rtl="0"/>
          <a:r>
            <a:rPr lang="en-US" dirty="0" smtClean="0"/>
            <a:t>Get next/previous element</a:t>
          </a:r>
          <a:endParaRPr lang="en-US" dirty="0"/>
        </a:p>
      </dgm:t>
    </dgm:pt>
    <dgm:pt modelId="{C390D6EA-3B76-4CD3-9E4A-5EE94BDA0F0E}" type="parTrans" cxnId="{7527F929-1384-48F5-B2AB-916AC6B2AB9D}">
      <dgm:prSet/>
      <dgm:spPr/>
      <dgm:t>
        <a:bodyPr/>
        <a:lstStyle/>
        <a:p>
          <a:endParaRPr lang="en-US"/>
        </a:p>
      </dgm:t>
    </dgm:pt>
    <dgm:pt modelId="{6F17B984-FD44-411C-A560-8ED1C2F536E6}" type="sibTrans" cxnId="{7527F929-1384-48F5-B2AB-916AC6B2AB9D}">
      <dgm:prSet/>
      <dgm:spPr/>
      <dgm:t>
        <a:bodyPr/>
        <a:lstStyle/>
        <a:p>
          <a:endParaRPr lang="en-US"/>
        </a:p>
      </dgm:t>
    </dgm:pt>
    <dgm:pt modelId="{F7A335C1-36C3-48A9-955A-FD63D3F049E5}">
      <dgm:prSet/>
      <dgm:spPr/>
      <dgm:t>
        <a:bodyPr/>
        <a:lstStyle/>
        <a:p>
          <a:pPr rtl="0"/>
          <a:r>
            <a:rPr lang="en-US" dirty="0" smtClean="0">
              <a:latin typeface="Inconsolata" pitchFamily="49" charset="0"/>
            </a:rPr>
            <a:t>.</a:t>
          </a:r>
          <a:r>
            <a:rPr lang="en-US" dirty="0" err="1" smtClean="0">
              <a:solidFill>
                <a:srgbClr val="005C00"/>
              </a:solidFill>
              <a:latin typeface="Inconsolata" pitchFamily="49" charset="0"/>
            </a:rPr>
            <a:t>val</a:t>
          </a:r>
          <a:r>
            <a:rPr lang="en-US" dirty="0" smtClean="0">
              <a:latin typeface="Inconsolata" pitchFamily="49" charset="0"/>
            </a:rPr>
            <a:t>()</a:t>
          </a:r>
          <a:endParaRPr lang="en-US" dirty="0">
            <a:latin typeface="Inconsolata" pitchFamily="49" charset="0"/>
          </a:endParaRPr>
        </a:p>
      </dgm:t>
    </dgm:pt>
    <dgm:pt modelId="{94FE16E7-CCF7-4522-B8A8-73D694E923DC}" type="parTrans" cxnId="{FECA1A7E-0527-4CE3-A4A8-A1BC2DD285AE}">
      <dgm:prSet/>
      <dgm:spPr/>
      <dgm:t>
        <a:bodyPr/>
        <a:lstStyle/>
        <a:p>
          <a:endParaRPr lang="en-GB"/>
        </a:p>
      </dgm:t>
    </dgm:pt>
    <dgm:pt modelId="{BD4A5930-3989-4309-AD40-F9F1C92C9BE4}" type="sibTrans" cxnId="{FECA1A7E-0527-4CE3-A4A8-A1BC2DD285AE}">
      <dgm:prSet/>
      <dgm:spPr/>
      <dgm:t>
        <a:bodyPr/>
        <a:lstStyle/>
        <a:p>
          <a:endParaRPr lang="en-GB"/>
        </a:p>
      </dgm:t>
    </dgm:pt>
    <dgm:pt modelId="{8B7C418C-76FA-4377-878B-6086901D2924}">
      <dgm:prSet/>
      <dgm:spPr/>
      <dgm:t>
        <a:bodyPr/>
        <a:lstStyle/>
        <a:p>
          <a:pPr rtl="0"/>
          <a:r>
            <a:rPr lang="en-US" dirty="0" smtClean="0"/>
            <a:t>Get/Set Value</a:t>
          </a:r>
          <a:endParaRPr lang="en-US" dirty="0"/>
        </a:p>
      </dgm:t>
    </dgm:pt>
    <dgm:pt modelId="{777222E2-F972-4D7F-B2BE-838A6E23FF87}" type="parTrans" cxnId="{68D1BFD2-17FC-442A-A9A1-186BCB502C17}">
      <dgm:prSet/>
      <dgm:spPr/>
      <dgm:t>
        <a:bodyPr/>
        <a:lstStyle/>
        <a:p>
          <a:endParaRPr lang="en-GB"/>
        </a:p>
      </dgm:t>
    </dgm:pt>
    <dgm:pt modelId="{3E2891CA-49E0-4DCA-8082-9023F72A4DB1}" type="sibTrans" cxnId="{68D1BFD2-17FC-442A-A9A1-186BCB502C17}">
      <dgm:prSet/>
      <dgm:spPr/>
      <dgm:t>
        <a:bodyPr/>
        <a:lstStyle/>
        <a:p>
          <a:endParaRPr lang="en-GB"/>
        </a:p>
      </dgm:t>
    </dgm:pt>
    <dgm:pt modelId="{C714296C-E1CE-4527-B0B2-380E4CA40F03}" type="pres">
      <dgm:prSet presAssocID="{F61B666E-77EA-4EB1-A6FD-29BE18781277}" presName="Name0" presStyleCnt="0">
        <dgm:presLayoutVars>
          <dgm:dir/>
          <dgm:animLvl val="lvl"/>
          <dgm:resizeHandles val="exact"/>
        </dgm:presLayoutVars>
      </dgm:prSet>
      <dgm:spPr/>
      <dgm:t>
        <a:bodyPr/>
        <a:lstStyle/>
        <a:p>
          <a:endParaRPr lang="en-US"/>
        </a:p>
      </dgm:t>
    </dgm:pt>
    <dgm:pt modelId="{C93A8471-A929-4793-9B48-CD7E27B6D8B1}" type="pres">
      <dgm:prSet presAssocID="{7F21084F-1E10-45F5-AAF0-FAC2FFCDADB5}" presName="linNode" presStyleCnt="0"/>
      <dgm:spPr/>
    </dgm:pt>
    <dgm:pt modelId="{012AF15E-C821-4D7F-980B-1D91101ECE3C}" type="pres">
      <dgm:prSet presAssocID="{7F21084F-1E10-45F5-AAF0-FAC2FFCDADB5}" presName="parentText" presStyleLbl="node1" presStyleIdx="0" presStyleCnt="5">
        <dgm:presLayoutVars>
          <dgm:chMax val="1"/>
          <dgm:bulletEnabled val="1"/>
        </dgm:presLayoutVars>
      </dgm:prSet>
      <dgm:spPr/>
      <dgm:t>
        <a:bodyPr/>
        <a:lstStyle/>
        <a:p>
          <a:endParaRPr lang="en-US"/>
        </a:p>
      </dgm:t>
    </dgm:pt>
    <dgm:pt modelId="{D4C06CF2-7D07-4F99-88DE-86A5904B2E0A}" type="pres">
      <dgm:prSet presAssocID="{7F21084F-1E10-45F5-AAF0-FAC2FFCDADB5}" presName="descendantText" presStyleLbl="alignAccFollowNode1" presStyleIdx="0" presStyleCnt="5">
        <dgm:presLayoutVars>
          <dgm:bulletEnabled val="1"/>
        </dgm:presLayoutVars>
      </dgm:prSet>
      <dgm:spPr/>
      <dgm:t>
        <a:bodyPr/>
        <a:lstStyle/>
        <a:p>
          <a:endParaRPr lang="en-US"/>
        </a:p>
      </dgm:t>
    </dgm:pt>
    <dgm:pt modelId="{89DADC56-D15C-44CC-A472-7D4C7BDCAC0D}" type="pres">
      <dgm:prSet presAssocID="{32C420EF-2831-44BC-820A-4506A8E43167}" presName="sp" presStyleCnt="0"/>
      <dgm:spPr/>
    </dgm:pt>
    <dgm:pt modelId="{1E57343F-B383-496E-9AFF-4316F90CE8C6}" type="pres">
      <dgm:prSet presAssocID="{173FE99E-01B7-4BEF-A248-EA5EEC47C709}" presName="linNode" presStyleCnt="0"/>
      <dgm:spPr/>
    </dgm:pt>
    <dgm:pt modelId="{F503851A-F875-4F37-A707-85BE0B6DE3F4}" type="pres">
      <dgm:prSet presAssocID="{173FE99E-01B7-4BEF-A248-EA5EEC47C709}" presName="parentText" presStyleLbl="node1" presStyleIdx="1" presStyleCnt="5">
        <dgm:presLayoutVars>
          <dgm:chMax val="1"/>
          <dgm:bulletEnabled val="1"/>
        </dgm:presLayoutVars>
      </dgm:prSet>
      <dgm:spPr/>
      <dgm:t>
        <a:bodyPr/>
        <a:lstStyle/>
        <a:p>
          <a:endParaRPr lang="en-US"/>
        </a:p>
      </dgm:t>
    </dgm:pt>
    <dgm:pt modelId="{48995D11-48D2-4735-B082-AE26EEBDB209}" type="pres">
      <dgm:prSet presAssocID="{173FE99E-01B7-4BEF-A248-EA5EEC47C709}" presName="descendantText" presStyleLbl="alignAccFollowNode1" presStyleIdx="1" presStyleCnt="5">
        <dgm:presLayoutVars>
          <dgm:bulletEnabled val="1"/>
        </dgm:presLayoutVars>
      </dgm:prSet>
      <dgm:spPr/>
      <dgm:t>
        <a:bodyPr/>
        <a:lstStyle/>
        <a:p>
          <a:endParaRPr lang="en-US"/>
        </a:p>
      </dgm:t>
    </dgm:pt>
    <dgm:pt modelId="{D8989AB8-8DB2-4A2D-99AD-9942C16CA4F1}" type="pres">
      <dgm:prSet presAssocID="{2A20FF5D-2302-4583-9C6F-EA4D10277EFD}" presName="sp" presStyleCnt="0"/>
      <dgm:spPr/>
    </dgm:pt>
    <dgm:pt modelId="{9F16B516-76DC-4588-92B5-929F32E930C9}" type="pres">
      <dgm:prSet presAssocID="{41C22193-1CBE-4DDE-B744-179A4697D106}" presName="linNode" presStyleCnt="0"/>
      <dgm:spPr/>
    </dgm:pt>
    <dgm:pt modelId="{38EACA05-DC54-4649-BB61-07BC50172C9E}" type="pres">
      <dgm:prSet presAssocID="{41C22193-1CBE-4DDE-B744-179A4697D106}" presName="parentText" presStyleLbl="node1" presStyleIdx="2" presStyleCnt="5">
        <dgm:presLayoutVars>
          <dgm:chMax val="1"/>
          <dgm:bulletEnabled val="1"/>
        </dgm:presLayoutVars>
      </dgm:prSet>
      <dgm:spPr/>
      <dgm:t>
        <a:bodyPr/>
        <a:lstStyle/>
        <a:p>
          <a:endParaRPr lang="en-US"/>
        </a:p>
      </dgm:t>
    </dgm:pt>
    <dgm:pt modelId="{9992B14F-9403-4EAC-A457-13BAA46E2619}" type="pres">
      <dgm:prSet presAssocID="{41C22193-1CBE-4DDE-B744-179A4697D106}" presName="descendantText" presStyleLbl="alignAccFollowNode1" presStyleIdx="2" presStyleCnt="5">
        <dgm:presLayoutVars>
          <dgm:bulletEnabled val="1"/>
        </dgm:presLayoutVars>
      </dgm:prSet>
      <dgm:spPr/>
      <dgm:t>
        <a:bodyPr/>
        <a:lstStyle/>
        <a:p>
          <a:endParaRPr lang="en-US"/>
        </a:p>
      </dgm:t>
    </dgm:pt>
    <dgm:pt modelId="{F8E0A54B-8723-4DCA-94B7-7E33671B29F8}" type="pres">
      <dgm:prSet presAssocID="{65CC460B-0442-44F2-99A4-9AFE2EE1F0D5}" presName="sp" presStyleCnt="0"/>
      <dgm:spPr/>
    </dgm:pt>
    <dgm:pt modelId="{3EE173C6-BC9C-4B6F-ADFD-AC121802418E}" type="pres">
      <dgm:prSet presAssocID="{27984299-AC3D-44F9-A60B-5179452FBE3B}" presName="linNode" presStyleCnt="0"/>
      <dgm:spPr/>
    </dgm:pt>
    <dgm:pt modelId="{1F337D1B-3B6A-472F-A0E7-18A34F7093B8}" type="pres">
      <dgm:prSet presAssocID="{27984299-AC3D-44F9-A60B-5179452FBE3B}" presName="parentText" presStyleLbl="node1" presStyleIdx="3" presStyleCnt="5">
        <dgm:presLayoutVars>
          <dgm:chMax val="1"/>
          <dgm:bulletEnabled val="1"/>
        </dgm:presLayoutVars>
      </dgm:prSet>
      <dgm:spPr/>
      <dgm:t>
        <a:bodyPr/>
        <a:lstStyle/>
        <a:p>
          <a:endParaRPr lang="en-US"/>
        </a:p>
      </dgm:t>
    </dgm:pt>
    <dgm:pt modelId="{F7105FFE-45B7-4692-97AD-86AE8F6CE902}" type="pres">
      <dgm:prSet presAssocID="{27984299-AC3D-44F9-A60B-5179452FBE3B}" presName="descendantText" presStyleLbl="alignAccFollowNode1" presStyleIdx="3" presStyleCnt="5">
        <dgm:presLayoutVars>
          <dgm:bulletEnabled val="1"/>
        </dgm:presLayoutVars>
      </dgm:prSet>
      <dgm:spPr/>
      <dgm:t>
        <a:bodyPr/>
        <a:lstStyle/>
        <a:p>
          <a:endParaRPr lang="en-US"/>
        </a:p>
      </dgm:t>
    </dgm:pt>
    <dgm:pt modelId="{205E32D5-6529-481F-A4AC-5713BC3BC6AD}" type="pres">
      <dgm:prSet presAssocID="{52620AD7-DEA9-444A-A942-ADE1C634E4A0}" presName="sp" presStyleCnt="0"/>
      <dgm:spPr/>
    </dgm:pt>
    <dgm:pt modelId="{FA4804A1-7CF9-4954-BC7F-677F4F670BBD}" type="pres">
      <dgm:prSet presAssocID="{F7A335C1-36C3-48A9-955A-FD63D3F049E5}" presName="linNode" presStyleCnt="0"/>
      <dgm:spPr/>
    </dgm:pt>
    <dgm:pt modelId="{F4EC3CC0-B822-4FF2-A558-45488B550740}" type="pres">
      <dgm:prSet presAssocID="{F7A335C1-36C3-48A9-955A-FD63D3F049E5}" presName="parentText" presStyleLbl="node1" presStyleIdx="4" presStyleCnt="5">
        <dgm:presLayoutVars>
          <dgm:chMax val="1"/>
          <dgm:bulletEnabled val="1"/>
        </dgm:presLayoutVars>
      </dgm:prSet>
      <dgm:spPr/>
      <dgm:t>
        <a:bodyPr/>
        <a:lstStyle/>
        <a:p>
          <a:endParaRPr lang="en-US"/>
        </a:p>
      </dgm:t>
    </dgm:pt>
    <dgm:pt modelId="{DD6FF8FF-3DB7-4550-8289-25C62589573D}" type="pres">
      <dgm:prSet presAssocID="{F7A335C1-36C3-48A9-955A-FD63D3F049E5}" presName="descendantText" presStyleLbl="alignAccFollowNode1" presStyleIdx="4" presStyleCnt="5">
        <dgm:presLayoutVars>
          <dgm:bulletEnabled val="1"/>
        </dgm:presLayoutVars>
      </dgm:prSet>
      <dgm:spPr/>
      <dgm:t>
        <a:bodyPr/>
        <a:lstStyle/>
        <a:p>
          <a:endParaRPr lang="en-US"/>
        </a:p>
      </dgm:t>
    </dgm:pt>
  </dgm:ptLst>
  <dgm:cxnLst>
    <dgm:cxn modelId="{33DA5FA1-50E5-40C3-98B7-4C4D071C2B39}" type="presOf" srcId="{8B7C418C-76FA-4377-878B-6086901D2924}" destId="{DD6FF8FF-3DB7-4550-8289-25C62589573D}" srcOrd="0" destOrd="0" presId="urn:microsoft.com/office/officeart/2005/8/layout/vList5"/>
    <dgm:cxn modelId="{6A09F680-ABB1-4931-AE38-7D954BF434BA}" type="presOf" srcId="{A7A50B04-3714-41F0-82F1-491C28A50E7B}" destId="{F7105FFE-45B7-4692-97AD-86AE8F6CE902}" srcOrd="0" destOrd="0" presId="urn:microsoft.com/office/officeart/2005/8/layout/vList5"/>
    <dgm:cxn modelId="{4CDBFE3F-3E3B-4D44-92B4-67B632EC9C83}" srcId="{41C22193-1CBE-4DDE-B744-179A4697D106}" destId="{7023B5E2-A523-4E61-9A55-A23AA43D6377}" srcOrd="0" destOrd="0" parTransId="{CF144A2B-7691-477A-ABBD-C5C0B43E4A88}" sibTransId="{B576B149-26D0-48D0-99D1-A382033DBA78}"/>
    <dgm:cxn modelId="{68D1BFD2-17FC-442A-A9A1-186BCB502C17}" srcId="{F7A335C1-36C3-48A9-955A-FD63D3F049E5}" destId="{8B7C418C-76FA-4377-878B-6086901D2924}" srcOrd="0" destOrd="0" parTransId="{777222E2-F972-4D7F-B2BE-838A6E23FF87}" sibTransId="{3E2891CA-49E0-4DCA-8082-9023F72A4DB1}"/>
    <dgm:cxn modelId="{B889D92F-EF7B-482A-A9E1-939D215074C6}" type="presOf" srcId="{F7A335C1-36C3-48A9-955A-FD63D3F049E5}" destId="{F4EC3CC0-B822-4FF2-A558-45488B550740}" srcOrd="0" destOrd="0" presId="urn:microsoft.com/office/officeart/2005/8/layout/vList5"/>
    <dgm:cxn modelId="{4AC212C9-E49B-4DF6-AF04-123F7B7689C4}" srcId="{7F21084F-1E10-45F5-AAF0-FAC2FFCDADB5}" destId="{D6A6C19B-DB47-4B84-953A-3606970FEE01}" srcOrd="0" destOrd="0" parTransId="{99EEFE7B-BB56-4486-9E64-47C42822ACC5}" sibTransId="{68631B3A-8ADA-4469-B901-FCEBA4B4B8CC}"/>
    <dgm:cxn modelId="{C2D61589-B8D3-4FA5-AEF9-7B0ADB336ACC}" type="presOf" srcId="{D6A6C19B-DB47-4B84-953A-3606970FEE01}" destId="{D4C06CF2-7D07-4F99-88DE-86A5904B2E0A}" srcOrd="0" destOrd="0" presId="urn:microsoft.com/office/officeart/2005/8/layout/vList5"/>
    <dgm:cxn modelId="{3D8B3875-DAD8-4114-887B-45A51D1FDFFF}" type="presOf" srcId="{41C22193-1CBE-4DDE-B744-179A4697D106}" destId="{38EACA05-DC54-4649-BB61-07BC50172C9E}" srcOrd="0" destOrd="0" presId="urn:microsoft.com/office/officeart/2005/8/layout/vList5"/>
    <dgm:cxn modelId="{1F4F88FC-6412-4685-B45E-DFB47BE59246}" srcId="{F61B666E-77EA-4EB1-A6FD-29BE18781277}" destId="{41C22193-1CBE-4DDE-B744-179A4697D106}" srcOrd="2" destOrd="0" parTransId="{BFABD8FE-8368-45FC-B63D-983806C93B8D}" sibTransId="{65CC460B-0442-44F2-99A4-9AFE2EE1F0D5}"/>
    <dgm:cxn modelId="{E8E09E98-911C-4C7C-ACC1-20A4012327BE}" srcId="{F61B666E-77EA-4EB1-A6FD-29BE18781277}" destId="{27984299-AC3D-44F9-A60B-5179452FBE3B}" srcOrd="3" destOrd="0" parTransId="{39537593-55F5-4AC1-8BD3-E49396B9F737}" sibTransId="{52620AD7-DEA9-444A-A942-ADE1C634E4A0}"/>
    <dgm:cxn modelId="{28FF9F05-296E-47D6-BBB2-AFB57853B5A5}" type="presOf" srcId="{7023B5E2-A523-4E61-9A55-A23AA43D6377}" destId="{9992B14F-9403-4EAC-A457-13BAA46E2619}" srcOrd="0" destOrd="0" presId="urn:microsoft.com/office/officeart/2005/8/layout/vList5"/>
    <dgm:cxn modelId="{9285DB9B-972C-47A2-96FA-783D00C28375}" srcId="{173FE99E-01B7-4BEF-A248-EA5EEC47C709}" destId="{EB2DC1E5-76FA-4755-A878-0EB6660A7AD1}" srcOrd="0" destOrd="0" parTransId="{A5925D39-61DE-4930-95E9-3C016AB257B8}" sibTransId="{4FCEB730-4F42-4E7E-8B1C-B1F755AF3E09}"/>
    <dgm:cxn modelId="{F35D3C1C-004B-4CBA-97EA-0A21A3D9D202}" type="presOf" srcId="{27984299-AC3D-44F9-A60B-5179452FBE3B}" destId="{1F337D1B-3B6A-472F-A0E7-18A34F7093B8}" srcOrd="0" destOrd="0" presId="urn:microsoft.com/office/officeart/2005/8/layout/vList5"/>
    <dgm:cxn modelId="{80CD8496-6002-448F-82D6-EE22A16D3BB5}" srcId="{F61B666E-77EA-4EB1-A6FD-29BE18781277}" destId="{7F21084F-1E10-45F5-AAF0-FAC2FFCDADB5}" srcOrd="0" destOrd="0" parTransId="{C83699A2-EC3A-48B1-87EE-BB2D92362758}" sibTransId="{32C420EF-2831-44BC-820A-4506A8E43167}"/>
    <dgm:cxn modelId="{CDF22AB2-D84E-460A-B27E-90ED6FB6666F}" type="presOf" srcId="{F61B666E-77EA-4EB1-A6FD-29BE18781277}" destId="{C714296C-E1CE-4527-B0B2-380E4CA40F03}" srcOrd="0" destOrd="0" presId="urn:microsoft.com/office/officeart/2005/8/layout/vList5"/>
    <dgm:cxn modelId="{7527F929-1384-48F5-B2AB-916AC6B2AB9D}" srcId="{27984299-AC3D-44F9-A60B-5179452FBE3B}" destId="{A7A50B04-3714-41F0-82F1-491C28A50E7B}" srcOrd="0" destOrd="0" parTransId="{C390D6EA-3B76-4CD3-9E4A-5EE94BDA0F0E}" sibTransId="{6F17B984-FD44-411C-A560-8ED1C2F536E6}"/>
    <dgm:cxn modelId="{B8A20E44-E1C7-4B74-825D-1B27061B208E}" type="presOf" srcId="{173FE99E-01B7-4BEF-A248-EA5EEC47C709}" destId="{F503851A-F875-4F37-A707-85BE0B6DE3F4}" srcOrd="0" destOrd="0" presId="urn:microsoft.com/office/officeart/2005/8/layout/vList5"/>
    <dgm:cxn modelId="{FECA1A7E-0527-4CE3-A4A8-A1BC2DD285AE}" srcId="{F61B666E-77EA-4EB1-A6FD-29BE18781277}" destId="{F7A335C1-36C3-48A9-955A-FD63D3F049E5}" srcOrd="4" destOrd="0" parTransId="{94FE16E7-CCF7-4522-B8A8-73D694E923DC}" sibTransId="{BD4A5930-3989-4309-AD40-F9F1C92C9BE4}"/>
    <dgm:cxn modelId="{0B59B75B-572A-4929-B185-F5A9C134640C}" type="presOf" srcId="{EB2DC1E5-76FA-4755-A878-0EB6660A7AD1}" destId="{48995D11-48D2-4735-B082-AE26EEBDB209}" srcOrd="0" destOrd="0" presId="urn:microsoft.com/office/officeart/2005/8/layout/vList5"/>
    <dgm:cxn modelId="{E299A294-980A-4B7F-83F1-5DEFA533FEC0}" srcId="{F61B666E-77EA-4EB1-A6FD-29BE18781277}" destId="{173FE99E-01B7-4BEF-A248-EA5EEC47C709}" srcOrd="1" destOrd="0" parTransId="{797AF7AF-B382-4435-BD6D-6DC82E4817A6}" sibTransId="{2A20FF5D-2302-4583-9C6F-EA4D10277EFD}"/>
    <dgm:cxn modelId="{819F8C7F-9EB6-4475-9078-FCF3C1297482}" type="presOf" srcId="{7F21084F-1E10-45F5-AAF0-FAC2FFCDADB5}" destId="{012AF15E-C821-4D7F-980B-1D91101ECE3C}" srcOrd="0" destOrd="0" presId="urn:microsoft.com/office/officeart/2005/8/layout/vList5"/>
    <dgm:cxn modelId="{24DBC49A-91CE-4BB7-9F99-B381DEA395CD}" type="presParOf" srcId="{C714296C-E1CE-4527-B0B2-380E4CA40F03}" destId="{C93A8471-A929-4793-9B48-CD7E27B6D8B1}" srcOrd="0" destOrd="0" presId="urn:microsoft.com/office/officeart/2005/8/layout/vList5"/>
    <dgm:cxn modelId="{76478ADB-093A-4037-9756-A868EF8017AF}" type="presParOf" srcId="{C93A8471-A929-4793-9B48-CD7E27B6D8B1}" destId="{012AF15E-C821-4D7F-980B-1D91101ECE3C}" srcOrd="0" destOrd="0" presId="urn:microsoft.com/office/officeart/2005/8/layout/vList5"/>
    <dgm:cxn modelId="{81B26E72-4D7E-45C8-8703-60DE670EFAC2}" type="presParOf" srcId="{C93A8471-A929-4793-9B48-CD7E27B6D8B1}" destId="{D4C06CF2-7D07-4F99-88DE-86A5904B2E0A}" srcOrd="1" destOrd="0" presId="urn:microsoft.com/office/officeart/2005/8/layout/vList5"/>
    <dgm:cxn modelId="{0830CE92-A587-4035-B8BA-BF1E4C2FB647}" type="presParOf" srcId="{C714296C-E1CE-4527-B0B2-380E4CA40F03}" destId="{89DADC56-D15C-44CC-A472-7D4C7BDCAC0D}" srcOrd="1" destOrd="0" presId="urn:microsoft.com/office/officeart/2005/8/layout/vList5"/>
    <dgm:cxn modelId="{4A7F7328-5B31-4590-85EF-CF8403150DF3}" type="presParOf" srcId="{C714296C-E1CE-4527-B0B2-380E4CA40F03}" destId="{1E57343F-B383-496E-9AFF-4316F90CE8C6}" srcOrd="2" destOrd="0" presId="urn:microsoft.com/office/officeart/2005/8/layout/vList5"/>
    <dgm:cxn modelId="{CB194F9C-ADF4-4116-A82C-56CF33E1AA9E}" type="presParOf" srcId="{1E57343F-B383-496E-9AFF-4316F90CE8C6}" destId="{F503851A-F875-4F37-A707-85BE0B6DE3F4}" srcOrd="0" destOrd="0" presId="urn:microsoft.com/office/officeart/2005/8/layout/vList5"/>
    <dgm:cxn modelId="{CF7E18D3-6AB0-48D7-9C6E-CF637EC52FFC}" type="presParOf" srcId="{1E57343F-B383-496E-9AFF-4316F90CE8C6}" destId="{48995D11-48D2-4735-B082-AE26EEBDB209}" srcOrd="1" destOrd="0" presId="urn:microsoft.com/office/officeart/2005/8/layout/vList5"/>
    <dgm:cxn modelId="{8345F318-06C6-4532-A9ED-69CC4AA21BDB}" type="presParOf" srcId="{C714296C-E1CE-4527-B0B2-380E4CA40F03}" destId="{D8989AB8-8DB2-4A2D-99AD-9942C16CA4F1}" srcOrd="3" destOrd="0" presId="urn:microsoft.com/office/officeart/2005/8/layout/vList5"/>
    <dgm:cxn modelId="{78BE1D24-C63D-4B0A-9327-BEADDA28AB01}" type="presParOf" srcId="{C714296C-E1CE-4527-B0B2-380E4CA40F03}" destId="{9F16B516-76DC-4588-92B5-929F32E930C9}" srcOrd="4" destOrd="0" presId="urn:microsoft.com/office/officeart/2005/8/layout/vList5"/>
    <dgm:cxn modelId="{993D4194-723B-4223-B436-BAA00CAA0EEC}" type="presParOf" srcId="{9F16B516-76DC-4588-92B5-929F32E930C9}" destId="{38EACA05-DC54-4649-BB61-07BC50172C9E}" srcOrd="0" destOrd="0" presId="urn:microsoft.com/office/officeart/2005/8/layout/vList5"/>
    <dgm:cxn modelId="{4760B652-4903-41C7-87B1-A7E501099388}" type="presParOf" srcId="{9F16B516-76DC-4588-92B5-929F32E930C9}" destId="{9992B14F-9403-4EAC-A457-13BAA46E2619}" srcOrd="1" destOrd="0" presId="urn:microsoft.com/office/officeart/2005/8/layout/vList5"/>
    <dgm:cxn modelId="{10BDFB4C-0A33-4859-ABED-ADB7E77E24BA}" type="presParOf" srcId="{C714296C-E1CE-4527-B0B2-380E4CA40F03}" destId="{F8E0A54B-8723-4DCA-94B7-7E33671B29F8}" srcOrd="5" destOrd="0" presId="urn:microsoft.com/office/officeart/2005/8/layout/vList5"/>
    <dgm:cxn modelId="{1E4830B9-E372-4AF3-8629-C9A429D051A5}" type="presParOf" srcId="{C714296C-E1CE-4527-B0B2-380E4CA40F03}" destId="{3EE173C6-BC9C-4B6F-ADFD-AC121802418E}" srcOrd="6" destOrd="0" presId="urn:microsoft.com/office/officeart/2005/8/layout/vList5"/>
    <dgm:cxn modelId="{9C959EEB-B37B-4D60-A312-F17328C269C2}" type="presParOf" srcId="{3EE173C6-BC9C-4B6F-ADFD-AC121802418E}" destId="{1F337D1B-3B6A-472F-A0E7-18A34F7093B8}" srcOrd="0" destOrd="0" presId="urn:microsoft.com/office/officeart/2005/8/layout/vList5"/>
    <dgm:cxn modelId="{599E1F86-3768-4FDF-AC88-54B87D1E7665}" type="presParOf" srcId="{3EE173C6-BC9C-4B6F-ADFD-AC121802418E}" destId="{F7105FFE-45B7-4692-97AD-86AE8F6CE902}" srcOrd="1" destOrd="0" presId="urn:microsoft.com/office/officeart/2005/8/layout/vList5"/>
    <dgm:cxn modelId="{D85B5A1E-5DAD-4A43-8D7E-BF0DA9559D70}" type="presParOf" srcId="{C714296C-E1CE-4527-B0B2-380E4CA40F03}" destId="{205E32D5-6529-481F-A4AC-5713BC3BC6AD}" srcOrd="7" destOrd="0" presId="urn:microsoft.com/office/officeart/2005/8/layout/vList5"/>
    <dgm:cxn modelId="{2AF4BE35-16D9-4980-B0F6-F0FB1BFB0191}" type="presParOf" srcId="{C714296C-E1CE-4527-B0B2-380E4CA40F03}" destId="{FA4804A1-7CF9-4954-BC7F-677F4F670BBD}" srcOrd="8" destOrd="0" presId="urn:microsoft.com/office/officeart/2005/8/layout/vList5"/>
    <dgm:cxn modelId="{D0028BD4-12F8-4E98-9733-403CEBFCEE1B}" type="presParOf" srcId="{FA4804A1-7CF9-4954-BC7F-677F4F670BBD}" destId="{F4EC3CC0-B822-4FF2-A558-45488B550740}" srcOrd="0" destOrd="0" presId="urn:microsoft.com/office/officeart/2005/8/layout/vList5"/>
    <dgm:cxn modelId="{6F4542DF-335F-4BD5-B237-C743F04EAB3B}" type="presParOf" srcId="{FA4804A1-7CF9-4954-BC7F-677F4F670BBD}" destId="{DD6FF8FF-3DB7-4550-8289-25C62589573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C70DEA-9278-4934-8254-AC23C47BD86E}" type="doc">
      <dgm:prSet loTypeId="urn:microsoft.com/office/officeart/2005/8/layout/vList2" loCatId="list" qsTypeId="urn:microsoft.com/office/officeart/2005/8/quickstyle/simple3" qsCatId="simple" csTypeId="urn:microsoft.com/office/officeart/2005/8/colors/accent2_2" csCatId="accent2" phldr="1"/>
      <dgm:spPr/>
      <dgm:t>
        <a:bodyPr/>
        <a:lstStyle/>
        <a:p>
          <a:endParaRPr lang="en-US"/>
        </a:p>
      </dgm:t>
    </dgm:pt>
    <dgm:pt modelId="{CEDA5B64-1735-4624-B745-021DF94076CA}">
      <dgm:prSet custT="1"/>
      <dgm:spPr/>
      <dgm:t>
        <a:bodyPr/>
        <a:lstStyle/>
        <a:p>
          <a:pPr rtl="0"/>
          <a:r>
            <a:rPr lang="en-US" sz="2000" dirty="0" smtClean="0">
              <a:solidFill>
                <a:srgbClr val="005C00"/>
              </a:solidFill>
              <a:latin typeface="Inconsolata" pitchFamily="49" charset="0"/>
            </a:rPr>
            <a:t>$</a:t>
          </a:r>
          <a:r>
            <a:rPr lang="en-US" sz="2000" dirty="0" smtClean="0">
              <a:latin typeface="Inconsolata" pitchFamily="49" charset="0"/>
            </a:rPr>
            <a:t>("</a:t>
          </a:r>
          <a:r>
            <a:rPr lang="en-US" sz="2000" dirty="0" smtClean="0">
              <a:solidFill>
                <a:schemeClr val="accent6"/>
              </a:solidFill>
              <a:latin typeface="Inconsolata" pitchFamily="49" charset="0"/>
            </a:rPr>
            <a:t>#</a:t>
          </a:r>
          <a:r>
            <a:rPr lang="en-US" sz="2000" dirty="0" err="1" smtClean="0">
              <a:solidFill>
                <a:schemeClr val="accent6"/>
              </a:solidFill>
              <a:latin typeface="Inconsolata" pitchFamily="49" charset="0"/>
            </a:rPr>
            <a:t>foo</a:t>
          </a:r>
          <a:r>
            <a:rPr lang="en-US" sz="2000" dirty="0" smtClean="0">
              <a:latin typeface="Inconsolata" pitchFamily="49" charset="0"/>
            </a:rPr>
            <a:t>").</a:t>
          </a:r>
          <a:r>
            <a:rPr lang="en-US" sz="2000" dirty="0" smtClean="0">
              <a:solidFill>
                <a:srgbClr val="005C00"/>
              </a:solidFill>
              <a:latin typeface="Inconsolata" pitchFamily="49" charset="0"/>
            </a:rPr>
            <a:t>text</a:t>
          </a:r>
          <a:r>
            <a:rPr lang="en-US" sz="2000" dirty="0" smtClean="0">
              <a:latin typeface="Inconsolata" pitchFamily="49" charset="0"/>
            </a:rPr>
            <a:t>();</a:t>
          </a:r>
          <a:endParaRPr lang="en-US" sz="2000" dirty="0">
            <a:latin typeface="Inconsolata" pitchFamily="49" charset="0"/>
          </a:endParaRPr>
        </a:p>
      </dgm:t>
    </dgm:pt>
    <dgm:pt modelId="{4079EF4A-6CA7-44D7-97A0-6B66BB630B90}" type="parTrans" cxnId="{2AA28509-10D6-4B6B-845C-46119E8D2902}">
      <dgm:prSet/>
      <dgm:spPr/>
      <dgm:t>
        <a:bodyPr/>
        <a:lstStyle/>
        <a:p>
          <a:endParaRPr lang="en-US" sz="2300">
            <a:latin typeface="Inconsolata" pitchFamily="49" charset="0"/>
          </a:endParaRPr>
        </a:p>
      </dgm:t>
    </dgm:pt>
    <dgm:pt modelId="{0EAC81DE-C6E5-4AA0-855B-D39608DB4B1F}" type="sibTrans" cxnId="{2AA28509-10D6-4B6B-845C-46119E8D2902}">
      <dgm:prSet/>
      <dgm:spPr/>
      <dgm:t>
        <a:bodyPr/>
        <a:lstStyle/>
        <a:p>
          <a:endParaRPr lang="en-US" sz="2300">
            <a:latin typeface="Inconsolata" pitchFamily="49" charset="0"/>
          </a:endParaRPr>
        </a:p>
      </dgm:t>
    </dgm:pt>
    <dgm:pt modelId="{890D171F-2B70-4894-BAE9-E36B2ACC50EA}" type="pres">
      <dgm:prSet presAssocID="{84C70DEA-9278-4934-8254-AC23C47BD86E}" presName="linear" presStyleCnt="0">
        <dgm:presLayoutVars>
          <dgm:animLvl val="lvl"/>
          <dgm:resizeHandles val="exact"/>
        </dgm:presLayoutVars>
      </dgm:prSet>
      <dgm:spPr/>
      <dgm:t>
        <a:bodyPr/>
        <a:lstStyle/>
        <a:p>
          <a:endParaRPr lang="en-US"/>
        </a:p>
      </dgm:t>
    </dgm:pt>
    <dgm:pt modelId="{DA68D185-D1D6-44B7-BF40-F1EBFEB14CD3}" type="pres">
      <dgm:prSet presAssocID="{CEDA5B64-1735-4624-B745-021DF94076CA}" presName="parentText" presStyleLbl="node1" presStyleIdx="0" presStyleCnt="1">
        <dgm:presLayoutVars>
          <dgm:chMax val="0"/>
          <dgm:bulletEnabled val="1"/>
        </dgm:presLayoutVars>
      </dgm:prSet>
      <dgm:spPr/>
      <dgm:t>
        <a:bodyPr/>
        <a:lstStyle/>
        <a:p>
          <a:endParaRPr lang="en-US"/>
        </a:p>
      </dgm:t>
    </dgm:pt>
  </dgm:ptLst>
  <dgm:cxnLst>
    <dgm:cxn modelId="{1E285E12-1A1C-4F3B-A341-8AA7E09B065D}" type="presOf" srcId="{84C70DEA-9278-4934-8254-AC23C47BD86E}" destId="{890D171F-2B70-4894-BAE9-E36B2ACC50EA}" srcOrd="0" destOrd="0" presId="urn:microsoft.com/office/officeart/2005/8/layout/vList2"/>
    <dgm:cxn modelId="{7F80141E-CA18-479C-BC5A-8E784C910608}" type="presOf" srcId="{CEDA5B64-1735-4624-B745-021DF94076CA}" destId="{DA68D185-D1D6-44B7-BF40-F1EBFEB14CD3}" srcOrd="0" destOrd="0" presId="urn:microsoft.com/office/officeart/2005/8/layout/vList2"/>
    <dgm:cxn modelId="{2AA28509-10D6-4B6B-845C-46119E8D2902}" srcId="{84C70DEA-9278-4934-8254-AC23C47BD86E}" destId="{CEDA5B64-1735-4624-B745-021DF94076CA}" srcOrd="0" destOrd="0" parTransId="{4079EF4A-6CA7-44D7-97A0-6B66BB630B90}" sibTransId="{0EAC81DE-C6E5-4AA0-855B-D39608DB4B1F}"/>
    <dgm:cxn modelId="{0CA90E5F-DD0D-4657-BC85-D5A6FB00FEA0}" type="presParOf" srcId="{890D171F-2B70-4894-BAE9-E36B2ACC50EA}" destId="{DA68D185-D1D6-44B7-BF40-F1EBFEB14CD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AD5850-AA3D-4C6D-84A9-0E5410B4BDE3}" type="doc">
      <dgm:prSet loTypeId="urn:microsoft.com/office/officeart/2005/8/layout/vList2" loCatId="list" qsTypeId="urn:microsoft.com/office/officeart/2005/8/quickstyle/simple3" qsCatId="simple" csTypeId="urn:microsoft.com/office/officeart/2005/8/colors/accent2_2" csCatId="accent2" phldr="1"/>
      <dgm:spPr/>
      <dgm:t>
        <a:bodyPr/>
        <a:lstStyle/>
        <a:p>
          <a:endParaRPr lang="en-US"/>
        </a:p>
      </dgm:t>
    </dgm:pt>
    <dgm:pt modelId="{9EB06E50-D3FB-425B-93DE-AF6B1C9E03E3}">
      <dgm:prSet custT="1"/>
      <dgm:spPr/>
      <dgm:t>
        <a:bodyPr/>
        <a:lstStyle/>
        <a:p>
          <a:pPr rtl="0"/>
          <a:r>
            <a:rPr lang="en-US" sz="2000" dirty="0" smtClean="0">
              <a:solidFill>
                <a:srgbClr val="005C00"/>
              </a:solidFill>
              <a:latin typeface="Inconsolata" pitchFamily="49" charset="0"/>
            </a:rPr>
            <a:t>$</a:t>
          </a:r>
          <a:r>
            <a:rPr lang="en-US" sz="2000" dirty="0" smtClean="0">
              <a:latin typeface="Inconsolata" pitchFamily="49" charset="0"/>
            </a:rPr>
            <a:t>("</a:t>
          </a:r>
          <a:r>
            <a:rPr lang="en-US" sz="2000" dirty="0" smtClean="0">
              <a:solidFill>
                <a:schemeClr val="accent6"/>
              </a:solidFill>
              <a:latin typeface="Inconsolata" pitchFamily="49" charset="0"/>
            </a:rPr>
            <a:t>#</a:t>
          </a:r>
          <a:r>
            <a:rPr lang="en-US" sz="2000" dirty="0" err="1" smtClean="0">
              <a:solidFill>
                <a:schemeClr val="accent6"/>
              </a:solidFill>
              <a:latin typeface="Inconsolata" pitchFamily="49" charset="0"/>
            </a:rPr>
            <a:t>foo</a:t>
          </a:r>
          <a:r>
            <a:rPr lang="en-US" sz="2000" dirty="0" smtClean="0">
              <a:latin typeface="Inconsolata" pitchFamily="49" charset="0"/>
            </a:rPr>
            <a:t>").</a:t>
          </a:r>
          <a:r>
            <a:rPr lang="en-US" sz="2000" dirty="0" smtClean="0">
              <a:solidFill>
                <a:srgbClr val="005C00"/>
              </a:solidFill>
              <a:latin typeface="Inconsolata" pitchFamily="49" charset="0"/>
            </a:rPr>
            <a:t>text</a:t>
          </a:r>
          <a:r>
            <a:rPr lang="en-US" sz="2000" dirty="0" smtClean="0">
              <a:latin typeface="Inconsolata" pitchFamily="49" charset="0"/>
            </a:rPr>
            <a:t>("</a:t>
          </a:r>
          <a:r>
            <a:rPr lang="en-US" sz="2000" dirty="0" err="1" smtClean="0">
              <a:solidFill>
                <a:schemeClr val="accent6"/>
              </a:solidFill>
              <a:latin typeface="Inconsolata" pitchFamily="49" charset="0"/>
            </a:rPr>
            <a:t>foo</a:t>
          </a:r>
          <a:r>
            <a:rPr lang="en-US" sz="2000" dirty="0" smtClean="0">
              <a:latin typeface="Inconsolata" pitchFamily="49" charset="0"/>
            </a:rPr>
            <a:t>");</a:t>
          </a:r>
          <a:endParaRPr lang="en-US" sz="2000" dirty="0">
            <a:latin typeface="Inconsolata" pitchFamily="49" charset="0"/>
          </a:endParaRPr>
        </a:p>
      </dgm:t>
    </dgm:pt>
    <dgm:pt modelId="{3E55E598-A4A7-4D5F-9B0D-47E4D01F3806}" type="parTrans" cxnId="{348895A5-E01F-4924-BAB3-57962EB2E7AB}">
      <dgm:prSet/>
      <dgm:spPr/>
      <dgm:t>
        <a:bodyPr/>
        <a:lstStyle/>
        <a:p>
          <a:endParaRPr lang="en-US" sz="2000">
            <a:latin typeface="Inconsolata" pitchFamily="49" charset="0"/>
          </a:endParaRPr>
        </a:p>
      </dgm:t>
    </dgm:pt>
    <dgm:pt modelId="{F6E0B424-2F13-4D21-8720-8400267F5052}" type="sibTrans" cxnId="{348895A5-E01F-4924-BAB3-57962EB2E7AB}">
      <dgm:prSet/>
      <dgm:spPr/>
      <dgm:t>
        <a:bodyPr/>
        <a:lstStyle/>
        <a:p>
          <a:endParaRPr lang="en-US" sz="2000">
            <a:latin typeface="Inconsolata" pitchFamily="49" charset="0"/>
          </a:endParaRPr>
        </a:p>
      </dgm:t>
    </dgm:pt>
    <dgm:pt modelId="{30B9799F-1C34-42C2-A67C-00DF05D5540F}" type="pres">
      <dgm:prSet presAssocID="{BFAD5850-AA3D-4C6D-84A9-0E5410B4BDE3}" presName="linear" presStyleCnt="0">
        <dgm:presLayoutVars>
          <dgm:animLvl val="lvl"/>
          <dgm:resizeHandles val="exact"/>
        </dgm:presLayoutVars>
      </dgm:prSet>
      <dgm:spPr/>
      <dgm:t>
        <a:bodyPr/>
        <a:lstStyle/>
        <a:p>
          <a:endParaRPr lang="en-US"/>
        </a:p>
      </dgm:t>
    </dgm:pt>
    <dgm:pt modelId="{9874A889-7FE0-4EDF-83C2-BB091CFF58AC}" type="pres">
      <dgm:prSet presAssocID="{9EB06E50-D3FB-425B-93DE-AF6B1C9E03E3}" presName="parentText" presStyleLbl="node1" presStyleIdx="0" presStyleCnt="1" custLinFactNeighborX="-14286" custLinFactNeighborY="-51299">
        <dgm:presLayoutVars>
          <dgm:chMax val="0"/>
          <dgm:bulletEnabled val="1"/>
        </dgm:presLayoutVars>
      </dgm:prSet>
      <dgm:spPr/>
      <dgm:t>
        <a:bodyPr/>
        <a:lstStyle/>
        <a:p>
          <a:endParaRPr lang="en-US"/>
        </a:p>
      </dgm:t>
    </dgm:pt>
  </dgm:ptLst>
  <dgm:cxnLst>
    <dgm:cxn modelId="{348895A5-E01F-4924-BAB3-57962EB2E7AB}" srcId="{BFAD5850-AA3D-4C6D-84A9-0E5410B4BDE3}" destId="{9EB06E50-D3FB-425B-93DE-AF6B1C9E03E3}" srcOrd="0" destOrd="0" parTransId="{3E55E598-A4A7-4D5F-9B0D-47E4D01F3806}" sibTransId="{F6E0B424-2F13-4D21-8720-8400267F5052}"/>
    <dgm:cxn modelId="{9A9DE44F-D811-43A2-B5C3-A402C7B43727}" type="presOf" srcId="{9EB06E50-D3FB-425B-93DE-AF6B1C9E03E3}" destId="{9874A889-7FE0-4EDF-83C2-BB091CFF58AC}" srcOrd="0" destOrd="0" presId="urn:microsoft.com/office/officeart/2005/8/layout/vList2"/>
    <dgm:cxn modelId="{07E0C65F-4A82-41B7-B4AA-165072809405}" type="presOf" srcId="{BFAD5850-AA3D-4C6D-84A9-0E5410B4BDE3}" destId="{30B9799F-1C34-42C2-A67C-00DF05D5540F}" srcOrd="0" destOrd="0" presId="urn:microsoft.com/office/officeart/2005/8/layout/vList2"/>
    <dgm:cxn modelId="{79C11757-0C1F-4B16-BA38-0CFE6B0B1913}" type="presParOf" srcId="{30B9799F-1C34-42C2-A67C-00DF05D5540F}" destId="{9874A889-7FE0-4EDF-83C2-BB091CFF58AC}"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89EC465-024D-4C34-9EF9-469D649F4FF6}" type="doc">
      <dgm:prSet loTypeId="urn:microsoft.com/office/officeart/2005/8/layout/vList5" loCatId="list" qsTypeId="urn:microsoft.com/office/officeart/2005/8/quickstyle/simple3" qsCatId="simple" csTypeId="urn:microsoft.com/office/officeart/2005/8/colors/accent2_2" csCatId="accent2" phldr="1"/>
      <dgm:spPr/>
      <dgm:t>
        <a:bodyPr/>
        <a:lstStyle/>
        <a:p>
          <a:endParaRPr lang="en-US"/>
        </a:p>
      </dgm:t>
    </dgm:pt>
    <dgm:pt modelId="{9313002A-88BB-4570-861C-B153A68A8E07}">
      <dgm:prSet custT="1"/>
      <dgm:spPr/>
      <dgm:t>
        <a:bodyPr/>
        <a:lstStyle/>
        <a:p>
          <a:pPr algn="l" rtl="0"/>
          <a:r>
            <a:rPr lang="en-US" sz="2400" dirty="0" smtClean="0">
              <a:solidFill>
                <a:srgbClr val="005C00"/>
              </a:solidFill>
              <a:latin typeface="Inconsolata" pitchFamily="49" charset="0"/>
            </a:rPr>
            <a:t>$</a:t>
          </a:r>
          <a:r>
            <a:rPr lang="en-US" sz="2400" dirty="0" smtClean="0">
              <a:latin typeface="Inconsolata" pitchFamily="49" charset="0"/>
            </a:rPr>
            <a:t>("</a:t>
          </a:r>
          <a:r>
            <a:rPr lang="en-US" sz="2400" dirty="0" smtClean="0">
              <a:solidFill>
                <a:schemeClr val="accent6"/>
              </a:solidFill>
              <a:latin typeface="Inconsolata" pitchFamily="49" charset="0"/>
            </a:rPr>
            <a:t>p</a:t>
          </a:r>
          <a:r>
            <a:rPr lang="en-US" sz="2400" dirty="0" smtClean="0">
              <a:latin typeface="Inconsolata" pitchFamily="49" charset="0"/>
            </a:rPr>
            <a:t>").</a:t>
          </a:r>
          <a:r>
            <a:rPr lang="en-US" sz="2400" dirty="0" smtClean="0">
              <a:solidFill>
                <a:srgbClr val="005C00"/>
              </a:solidFill>
              <a:latin typeface="Inconsolata" pitchFamily="49" charset="0"/>
            </a:rPr>
            <a:t>text</a:t>
          </a:r>
          <a:r>
            <a:rPr lang="en-US" sz="2400" dirty="0" smtClean="0">
              <a:latin typeface="Inconsolata" pitchFamily="49" charset="0"/>
            </a:rPr>
            <a:t>();</a:t>
          </a:r>
          <a:endParaRPr lang="en-US" sz="2400" dirty="0">
            <a:latin typeface="Inconsolata" pitchFamily="49" charset="0"/>
          </a:endParaRPr>
        </a:p>
      </dgm:t>
    </dgm:pt>
    <dgm:pt modelId="{F42A686B-1ADA-4A77-8366-0FF146035403}" type="parTrans" cxnId="{D64ADD95-75E7-473F-8DEC-42368FEB4044}">
      <dgm:prSet/>
      <dgm:spPr/>
      <dgm:t>
        <a:bodyPr/>
        <a:lstStyle/>
        <a:p>
          <a:endParaRPr lang="en-US"/>
        </a:p>
      </dgm:t>
    </dgm:pt>
    <dgm:pt modelId="{7E4C7499-A2B6-4628-91A3-423328C2F2CC}" type="sibTrans" cxnId="{D64ADD95-75E7-473F-8DEC-42368FEB4044}">
      <dgm:prSet/>
      <dgm:spPr/>
      <dgm:t>
        <a:bodyPr/>
        <a:lstStyle/>
        <a:p>
          <a:endParaRPr lang="en-US"/>
        </a:p>
      </dgm:t>
    </dgm:pt>
    <dgm:pt modelId="{DBAE9F29-A732-4145-979B-F49262B9E400}">
      <dgm:prSet custT="1"/>
      <dgm:spPr/>
      <dgm:t>
        <a:bodyPr/>
        <a:lstStyle/>
        <a:p>
          <a:pPr rtl="0"/>
          <a:r>
            <a:rPr lang="en-US" sz="2800" i="0" dirty="0" smtClean="0">
              <a:solidFill>
                <a:schemeClr val="accent6"/>
              </a:solidFill>
              <a:latin typeface="Inconsolata" pitchFamily="49" charset="0"/>
            </a:rPr>
            <a:t>=== "ORT"</a:t>
          </a:r>
          <a:endParaRPr lang="en-US" sz="2800" i="0" dirty="0">
            <a:solidFill>
              <a:schemeClr val="accent6"/>
            </a:solidFill>
            <a:latin typeface="Inconsolata" pitchFamily="49" charset="0"/>
          </a:endParaRPr>
        </a:p>
      </dgm:t>
    </dgm:pt>
    <dgm:pt modelId="{FD166607-B8B9-497A-BA99-3179A7081BEA}" type="parTrans" cxnId="{83226787-5469-4F6D-BE55-CD7899985AE6}">
      <dgm:prSet/>
      <dgm:spPr/>
      <dgm:t>
        <a:bodyPr/>
        <a:lstStyle/>
        <a:p>
          <a:endParaRPr lang="en-US"/>
        </a:p>
      </dgm:t>
    </dgm:pt>
    <dgm:pt modelId="{02159ED4-AF20-47EA-8A0D-4AC16939655F}" type="sibTrans" cxnId="{83226787-5469-4F6D-BE55-CD7899985AE6}">
      <dgm:prSet/>
      <dgm:spPr/>
      <dgm:t>
        <a:bodyPr/>
        <a:lstStyle/>
        <a:p>
          <a:endParaRPr lang="en-US"/>
        </a:p>
      </dgm:t>
    </dgm:pt>
    <dgm:pt modelId="{380C90C8-A810-4DF2-BF85-BE1C9E0C17E8}" type="pres">
      <dgm:prSet presAssocID="{F89EC465-024D-4C34-9EF9-469D649F4FF6}" presName="Name0" presStyleCnt="0">
        <dgm:presLayoutVars>
          <dgm:dir/>
          <dgm:animLvl val="lvl"/>
          <dgm:resizeHandles val="exact"/>
        </dgm:presLayoutVars>
      </dgm:prSet>
      <dgm:spPr/>
      <dgm:t>
        <a:bodyPr/>
        <a:lstStyle/>
        <a:p>
          <a:endParaRPr lang="en-US"/>
        </a:p>
      </dgm:t>
    </dgm:pt>
    <dgm:pt modelId="{864D3D99-E852-48B0-872E-7A418273991E}" type="pres">
      <dgm:prSet presAssocID="{9313002A-88BB-4570-861C-B153A68A8E07}" presName="linNode" presStyleCnt="0"/>
      <dgm:spPr/>
    </dgm:pt>
    <dgm:pt modelId="{AC100F8C-4A39-4FE3-8DF5-C1C3F7F1EFDC}" type="pres">
      <dgm:prSet presAssocID="{9313002A-88BB-4570-861C-B153A68A8E07}" presName="parentText" presStyleLbl="node1" presStyleIdx="0" presStyleCnt="1" custScaleX="177653">
        <dgm:presLayoutVars>
          <dgm:chMax val="1"/>
          <dgm:bulletEnabled val="1"/>
        </dgm:presLayoutVars>
      </dgm:prSet>
      <dgm:spPr/>
      <dgm:t>
        <a:bodyPr/>
        <a:lstStyle/>
        <a:p>
          <a:endParaRPr lang="en-US"/>
        </a:p>
      </dgm:t>
    </dgm:pt>
    <dgm:pt modelId="{2C9E9953-795F-4104-9EB2-BA6579333F47}" type="pres">
      <dgm:prSet presAssocID="{9313002A-88BB-4570-861C-B153A68A8E07}" presName="descendantText" presStyleLbl="alignAccFollowNode1" presStyleIdx="0" presStyleCnt="1" custLinFactNeighborX="-3056">
        <dgm:presLayoutVars>
          <dgm:bulletEnabled val="1"/>
        </dgm:presLayoutVars>
      </dgm:prSet>
      <dgm:spPr/>
      <dgm:t>
        <a:bodyPr/>
        <a:lstStyle/>
        <a:p>
          <a:endParaRPr lang="en-US"/>
        </a:p>
      </dgm:t>
    </dgm:pt>
  </dgm:ptLst>
  <dgm:cxnLst>
    <dgm:cxn modelId="{BE0C156D-51FC-4E86-9777-67BD3BC1F2FF}" type="presOf" srcId="{DBAE9F29-A732-4145-979B-F49262B9E400}" destId="{2C9E9953-795F-4104-9EB2-BA6579333F47}" srcOrd="0" destOrd="0" presId="urn:microsoft.com/office/officeart/2005/8/layout/vList5"/>
    <dgm:cxn modelId="{D64ADD95-75E7-473F-8DEC-42368FEB4044}" srcId="{F89EC465-024D-4C34-9EF9-469D649F4FF6}" destId="{9313002A-88BB-4570-861C-B153A68A8E07}" srcOrd="0" destOrd="0" parTransId="{F42A686B-1ADA-4A77-8366-0FF146035403}" sibTransId="{7E4C7499-A2B6-4628-91A3-423328C2F2CC}"/>
    <dgm:cxn modelId="{83226787-5469-4F6D-BE55-CD7899985AE6}" srcId="{9313002A-88BB-4570-861C-B153A68A8E07}" destId="{DBAE9F29-A732-4145-979B-F49262B9E400}" srcOrd="0" destOrd="0" parTransId="{FD166607-B8B9-497A-BA99-3179A7081BEA}" sibTransId="{02159ED4-AF20-47EA-8A0D-4AC16939655F}"/>
    <dgm:cxn modelId="{3DC03854-B50B-479E-879B-0B26454F1446}" type="presOf" srcId="{F89EC465-024D-4C34-9EF9-469D649F4FF6}" destId="{380C90C8-A810-4DF2-BF85-BE1C9E0C17E8}" srcOrd="0" destOrd="0" presId="urn:microsoft.com/office/officeart/2005/8/layout/vList5"/>
    <dgm:cxn modelId="{1A89F53E-54DE-4009-B14E-5B986DF7D26A}" type="presOf" srcId="{9313002A-88BB-4570-861C-B153A68A8E07}" destId="{AC100F8C-4A39-4FE3-8DF5-C1C3F7F1EFDC}" srcOrd="0" destOrd="0" presId="urn:microsoft.com/office/officeart/2005/8/layout/vList5"/>
    <dgm:cxn modelId="{9CC2F7AB-4775-46CE-98D7-8F653FB9B68E}" type="presParOf" srcId="{380C90C8-A810-4DF2-BF85-BE1C9E0C17E8}" destId="{864D3D99-E852-48B0-872E-7A418273991E}" srcOrd="0" destOrd="0" presId="urn:microsoft.com/office/officeart/2005/8/layout/vList5"/>
    <dgm:cxn modelId="{B333C937-CAF0-4D22-BC9D-9FBF720B90BA}" type="presParOf" srcId="{864D3D99-E852-48B0-872E-7A418273991E}" destId="{AC100F8C-4A39-4FE3-8DF5-C1C3F7F1EFDC}" srcOrd="0" destOrd="0" presId="urn:microsoft.com/office/officeart/2005/8/layout/vList5"/>
    <dgm:cxn modelId="{9ECAA40A-96CA-48AF-A4F2-BE59A2165104}" type="presParOf" srcId="{864D3D99-E852-48B0-872E-7A418273991E}" destId="{2C9E9953-795F-4104-9EB2-BA6579333F4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89EC465-024D-4C34-9EF9-469D649F4FF6}" type="doc">
      <dgm:prSet loTypeId="urn:microsoft.com/office/officeart/2005/8/layout/vList5" loCatId="list" qsTypeId="urn:microsoft.com/office/officeart/2005/8/quickstyle/simple3" qsCatId="simple" csTypeId="urn:microsoft.com/office/officeart/2005/8/colors/accent2_2" csCatId="accent2" phldr="1"/>
      <dgm:spPr/>
      <dgm:t>
        <a:bodyPr/>
        <a:lstStyle/>
        <a:p>
          <a:endParaRPr lang="en-US"/>
        </a:p>
      </dgm:t>
    </dgm:pt>
    <dgm:pt modelId="{9313002A-88BB-4570-861C-B153A68A8E07}">
      <dgm:prSet custT="1"/>
      <dgm:spPr/>
      <dgm:t>
        <a:bodyPr/>
        <a:lstStyle/>
        <a:p>
          <a:pPr algn="l" rtl="0"/>
          <a:r>
            <a:rPr lang="en-US" sz="2000" dirty="0" err="1" smtClean="0">
              <a:solidFill>
                <a:schemeClr val="accent6"/>
              </a:solidFill>
              <a:latin typeface="Inconsolata" pitchFamily="49" charset="0"/>
            </a:rPr>
            <a:t>myVar</a:t>
          </a:r>
          <a:r>
            <a:rPr lang="en-US" sz="2000" dirty="0" smtClean="0">
              <a:solidFill>
                <a:schemeClr val="accent6"/>
              </a:solidFill>
              <a:latin typeface="Inconsolata" pitchFamily="49" charset="0"/>
            </a:rPr>
            <a:t> =</a:t>
          </a:r>
          <a:r>
            <a:rPr lang="en-US" sz="2000" dirty="0" smtClean="0">
              <a:latin typeface="Inconsolata" pitchFamily="49" charset="0"/>
            </a:rPr>
            <a:t> </a:t>
          </a:r>
          <a:r>
            <a:rPr lang="en-US" sz="2000" dirty="0" smtClean="0">
              <a:solidFill>
                <a:srgbClr val="005C00"/>
              </a:solidFill>
              <a:latin typeface="Inconsolata" pitchFamily="49" charset="0"/>
            </a:rPr>
            <a:t>$</a:t>
          </a:r>
          <a:r>
            <a:rPr lang="en-US" sz="2000" dirty="0" smtClean="0">
              <a:latin typeface="Inconsolata" pitchFamily="49" charset="0"/>
            </a:rPr>
            <a:t>("</a:t>
          </a:r>
          <a:r>
            <a:rPr lang="en-US" sz="2000" dirty="0" smtClean="0">
              <a:solidFill>
                <a:schemeClr val="accent6"/>
              </a:solidFill>
              <a:latin typeface="Inconsolata" pitchFamily="49" charset="0"/>
            </a:rPr>
            <a:t>p</a:t>
          </a:r>
          <a:r>
            <a:rPr lang="en-US" sz="2000" dirty="0" smtClean="0">
              <a:latin typeface="Inconsolata" pitchFamily="49" charset="0"/>
            </a:rPr>
            <a:t>").</a:t>
          </a:r>
          <a:r>
            <a:rPr lang="en-US" sz="2000" dirty="0" smtClean="0">
              <a:solidFill>
                <a:srgbClr val="005C00"/>
              </a:solidFill>
              <a:latin typeface="Inconsolata" pitchFamily="49" charset="0"/>
            </a:rPr>
            <a:t>text</a:t>
          </a:r>
          <a:r>
            <a:rPr lang="en-US" sz="2000" dirty="0" smtClean="0">
              <a:latin typeface="Inconsolata" pitchFamily="49" charset="0"/>
            </a:rPr>
            <a:t>();</a:t>
          </a:r>
          <a:endParaRPr lang="en-US" sz="2000" dirty="0">
            <a:latin typeface="Inconsolata" pitchFamily="49" charset="0"/>
          </a:endParaRPr>
        </a:p>
      </dgm:t>
    </dgm:pt>
    <dgm:pt modelId="{F42A686B-1ADA-4A77-8366-0FF146035403}" type="parTrans" cxnId="{D64ADD95-75E7-473F-8DEC-42368FEB4044}">
      <dgm:prSet/>
      <dgm:spPr/>
      <dgm:t>
        <a:bodyPr/>
        <a:lstStyle/>
        <a:p>
          <a:endParaRPr lang="en-US" sz="1600"/>
        </a:p>
      </dgm:t>
    </dgm:pt>
    <dgm:pt modelId="{7E4C7499-A2B6-4628-91A3-423328C2F2CC}" type="sibTrans" cxnId="{D64ADD95-75E7-473F-8DEC-42368FEB4044}">
      <dgm:prSet/>
      <dgm:spPr/>
      <dgm:t>
        <a:bodyPr/>
        <a:lstStyle/>
        <a:p>
          <a:endParaRPr lang="en-US" sz="1600"/>
        </a:p>
      </dgm:t>
    </dgm:pt>
    <dgm:pt modelId="{40A8C78D-6A17-4EBA-951E-E2FA8E5E8F85}">
      <dgm:prSet custT="1"/>
      <dgm:spPr/>
      <dgm:t>
        <a:bodyPr/>
        <a:lstStyle/>
        <a:p>
          <a:pPr rtl="0"/>
          <a:r>
            <a:rPr lang="en-US" sz="2400" i="0" dirty="0" err="1" smtClean="0">
              <a:solidFill>
                <a:schemeClr val="accent6"/>
              </a:solidFill>
              <a:latin typeface="Inconsolata" pitchFamily="49" charset="0"/>
            </a:rPr>
            <a:t>myVar</a:t>
          </a:r>
          <a:r>
            <a:rPr lang="en-US" sz="2400" i="0" dirty="0" smtClean="0">
              <a:solidFill>
                <a:schemeClr val="accent6"/>
              </a:solidFill>
              <a:latin typeface="Inconsolata" pitchFamily="49" charset="0"/>
            </a:rPr>
            <a:t> === "ORT"</a:t>
          </a:r>
          <a:endParaRPr lang="en-US" sz="2400" i="0" dirty="0">
            <a:solidFill>
              <a:schemeClr val="accent6"/>
            </a:solidFill>
            <a:latin typeface="Inconsolata" pitchFamily="49" charset="0"/>
          </a:endParaRPr>
        </a:p>
      </dgm:t>
    </dgm:pt>
    <dgm:pt modelId="{24BFEE9E-90EA-48FA-B2CF-7D8D15574A67}" type="parTrans" cxnId="{E450869A-DFEF-4C13-8DE4-E63AB583AD20}">
      <dgm:prSet/>
      <dgm:spPr/>
      <dgm:t>
        <a:bodyPr/>
        <a:lstStyle/>
        <a:p>
          <a:endParaRPr lang="en-US" sz="1600"/>
        </a:p>
      </dgm:t>
    </dgm:pt>
    <dgm:pt modelId="{01E8B873-9FB6-4534-AE4E-1F0B4DE0E111}" type="sibTrans" cxnId="{E450869A-DFEF-4C13-8DE4-E63AB583AD20}">
      <dgm:prSet/>
      <dgm:spPr/>
      <dgm:t>
        <a:bodyPr/>
        <a:lstStyle/>
        <a:p>
          <a:endParaRPr lang="en-US" sz="1600"/>
        </a:p>
      </dgm:t>
    </dgm:pt>
    <dgm:pt modelId="{380C90C8-A810-4DF2-BF85-BE1C9E0C17E8}" type="pres">
      <dgm:prSet presAssocID="{F89EC465-024D-4C34-9EF9-469D649F4FF6}" presName="Name0" presStyleCnt="0">
        <dgm:presLayoutVars>
          <dgm:dir/>
          <dgm:animLvl val="lvl"/>
          <dgm:resizeHandles val="exact"/>
        </dgm:presLayoutVars>
      </dgm:prSet>
      <dgm:spPr/>
      <dgm:t>
        <a:bodyPr/>
        <a:lstStyle/>
        <a:p>
          <a:endParaRPr lang="en-US"/>
        </a:p>
      </dgm:t>
    </dgm:pt>
    <dgm:pt modelId="{864D3D99-E852-48B0-872E-7A418273991E}" type="pres">
      <dgm:prSet presAssocID="{9313002A-88BB-4570-861C-B153A68A8E07}" presName="linNode" presStyleCnt="0"/>
      <dgm:spPr/>
    </dgm:pt>
    <dgm:pt modelId="{AC100F8C-4A39-4FE3-8DF5-C1C3F7F1EFDC}" type="pres">
      <dgm:prSet presAssocID="{9313002A-88BB-4570-861C-B153A68A8E07}" presName="parentText" presStyleLbl="node1" presStyleIdx="0" presStyleCnt="1" custScaleX="177653">
        <dgm:presLayoutVars>
          <dgm:chMax val="1"/>
          <dgm:bulletEnabled val="1"/>
        </dgm:presLayoutVars>
      </dgm:prSet>
      <dgm:spPr/>
      <dgm:t>
        <a:bodyPr/>
        <a:lstStyle/>
        <a:p>
          <a:endParaRPr lang="en-US"/>
        </a:p>
      </dgm:t>
    </dgm:pt>
    <dgm:pt modelId="{2C9E9953-795F-4104-9EB2-BA6579333F47}" type="pres">
      <dgm:prSet presAssocID="{9313002A-88BB-4570-861C-B153A68A8E07}" presName="descendantText" presStyleLbl="alignAccFollowNode1" presStyleIdx="0" presStyleCnt="1" custLinFactNeighborX="-3056">
        <dgm:presLayoutVars>
          <dgm:bulletEnabled val="1"/>
        </dgm:presLayoutVars>
      </dgm:prSet>
      <dgm:spPr/>
      <dgm:t>
        <a:bodyPr/>
        <a:lstStyle/>
        <a:p>
          <a:endParaRPr lang="en-US"/>
        </a:p>
      </dgm:t>
    </dgm:pt>
  </dgm:ptLst>
  <dgm:cxnLst>
    <dgm:cxn modelId="{E450869A-DFEF-4C13-8DE4-E63AB583AD20}" srcId="{9313002A-88BB-4570-861C-B153A68A8E07}" destId="{40A8C78D-6A17-4EBA-951E-E2FA8E5E8F85}" srcOrd="0" destOrd="0" parTransId="{24BFEE9E-90EA-48FA-B2CF-7D8D15574A67}" sibTransId="{01E8B873-9FB6-4534-AE4E-1F0B4DE0E111}"/>
    <dgm:cxn modelId="{D64ADD95-75E7-473F-8DEC-42368FEB4044}" srcId="{F89EC465-024D-4C34-9EF9-469D649F4FF6}" destId="{9313002A-88BB-4570-861C-B153A68A8E07}" srcOrd="0" destOrd="0" parTransId="{F42A686B-1ADA-4A77-8366-0FF146035403}" sibTransId="{7E4C7499-A2B6-4628-91A3-423328C2F2CC}"/>
    <dgm:cxn modelId="{6459930E-BC1A-495E-936B-D27BF05AC616}" type="presOf" srcId="{9313002A-88BB-4570-861C-B153A68A8E07}" destId="{AC100F8C-4A39-4FE3-8DF5-C1C3F7F1EFDC}" srcOrd="0" destOrd="0" presId="urn:microsoft.com/office/officeart/2005/8/layout/vList5"/>
    <dgm:cxn modelId="{52AB4322-1A65-42FC-BB7D-15F53A7EDE6A}" type="presOf" srcId="{F89EC465-024D-4C34-9EF9-469D649F4FF6}" destId="{380C90C8-A810-4DF2-BF85-BE1C9E0C17E8}" srcOrd="0" destOrd="0" presId="urn:microsoft.com/office/officeart/2005/8/layout/vList5"/>
    <dgm:cxn modelId="{E9C60356-CEE7-4378-895F-E5EFC9141A70}" type="presOf" srcId="{40A8C78D-6A17-4EBA-951E-E2FA8E5E8F85}" destId="{2C9E9953-795F-4104-9EB2-BA6579333F47}" srcOrd="0" destOrd="0" presId="urn:microsoft.com/office/officeart/2005/8/layout/vList5"/>
    <dgm:cxn modelId="{81AC2F75-95AC-48AE-9E5A-7F5A54812A8D}" type="presParOf" srcId="{380C90C8-A810-4DF2-BF85-BE1C9E0C17E8}" destId="{864D3D99-E852-48B0-872E-7A418273991E}" srcOrd="0" destOrd="0" presId="urn:microsoft.com/office/officeart/2005/8/layout/vList5"/>
    <dgm:cxn modelId="{FA41329D-41F3-403A-9D4C-1836CDFF0CED}" type="presParOf" srcId="{864D3D99-E852-48B0-872E-7A418273991E}" destId="{AC100F8C-4A39-4FE3-8DF5-C1C3F7F1EFDC}" srcOrd="0" destOrd="0" presId="urn:microsoft.com/office/officeart/2005/8/layout/vList5"/>
    <dgm:cxn modelId="{40C121C8-F85A-4637-A838-8E975EDC9456}" type="presParOf" srcId="{864D3D99-E852-48B0-872E-7A418273991E}" destId="{2C9E9953-795F-4104-9EB2-BA6579333F47}"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89EC465-024D-4C34-9EF9-469D649F4FF6}" type="doc">
      <dgm:prSet loTypeId="urn:microsoft.com/office/officeart/2005/8/layout/vList5" loCatId="list" qsTypeId="urn:microsoft.com/office/officeart/2005/8/quickstyle/simple3" qsCatId="simple" csTypeId="urn:microsoft.com/office/officeart/2005/8/colors/accent2_2" csCatId="accent2" phldr="1"/>
      <dgm:spPr/>
      <dgm:t>
        <a:bodyPr/>
        <a:lstStyle/>
        <a:p>
          <a:endParaRPr lang="en-US"/>
        </a:p>
      </dgm:t>
    </dgm:pt>
    <dgm:pt modelId="{9313002A-88BB-4570-861C-B153A68A8E07}">
      <dgm:prSet custT="1"/>
      <dgm:spPr/>
      <dgm:t>
        <a:bodyPr/>
        <a:lstStyle/>
        <a:p>
          <a:pPr algn="l" rtl="0"/>
          <a:r>
            <a:rPr lang="en-US" sz="2400" dirty="0" smtClean="0">
              <a:solidFill>
                <a:srgbClr val="005C00"/>
              </a:solidFill>
              <a:latin typeface="Inconsolata" pitchFamily="49" charset="0"/>
            </a:rPr>
            <a:t>$</a:t>
          </a:r>
          <a:r>
            <a:rPr lang="en-US" sz="2400" dirty="0" smtClean="0">
              <a:latin typeface="Inconsolata" pitchFamily="49" charset="0"/>
            </a:rPr>
            <a:t>("</a:t>
          </a:r>
          <a:r>
            <a:rPr lang="en-US" sz="2400" dirty="0" smtClean="0">
              <a:solidFill>
                <a:schemeClr val="accent6"/>
              </a:solidFill>
              <a:latin typeface="Inconsolata" pitchFamily="49" charset="0"/>
            </a:rPr>
            <a:t>p</a:t>
          </a:r>
          <a:r>
            <a:rPr lang="en-US" sz="2400" dirty="0" smtClean="0">
              <a:latin typeface="Inconsolata" pitchFamily="49" charset="0"/>
            </a:rPr>
            <a:t>").</a:t>
          </a:r>
          <a:r>
            <a:rPr lang="en-US" sz="2400" dirty="0" smtClean="0">
              <a:solidFill>
                <a:srgbClr val="005C00"/>
              </a:solidFill>
              <a:latin typeface="Inconsolata" pitchFamily="49" charset="0"/>
            </a:rPr>
            <a:t>text</a:t>
          </a:r>
          <a:r>
            <a:rPr lang="en-US" sz="2400" dirty="0" smtClean="0">
              <a:latin typeface="Inconsolata" pitchFamily="49" charset="0"/>
            </a:rPr>
            <a:t>(</a:t>
          </a:r>
          <a:r>
            <a:rPr lang="en-US" sz="2400" i="0" dirty="0" smtClean="0">
              <a:solidFill>
                <a:schemeClr val="accent6"/>
              </a:solidFill>
              <a:latin typeface="Inconsolata" pitchFamily="49" charset="0"/>
            </a:rPr>
            <a:t>"</a:t>
          </a:r>
          <a:r>
            <a:rPr lang="en-US" sz="2400" dirty="0" smtClean="0">
              <a:solidFill>
                <a:schemeClr val="accent6"/>
              </a:solidFill>
              <a:latin typeface="Inconsolata" pitchFamily="49" charset="0"/>
            </a:rPr>
            <a:t>Alex</a:t>
          </a:r>
          <a:r>
            <a:rPr lang="en-US" sz="2400" dirty="0" smtClean="0">
              <a:latin typeface="Inconsolata" pitchFamily="49" charset="0"/>
            </a:rPr>
            <a:t>");  </a:t>
          </a:r>
          <a:endParaRPr lang="en-US" sz="2400" dirty="0">
            <a:latin typeface="Inconsolata" pitchFamily="49" charset="0"/>
          </a:endParaRPr>
        </a:p>
      </dgm:t>
    </dgm:pt>
    <dgm:pt modelId="{F42A686B-1ADA-4A77-8366-0FF146035403}" type="parTrans" cxnId="{D64ADD95-75E7-473F-8DEC-42368FEB4044}">
      <dgm:prSet/>
      <dgm:spPr/>
      <dgm:t>
        <a:bodyPr/>
        <a:lstStyle/>
        <a:p>
          <a:endParaRPr lang="en-US"/>
        </a:p>
      </dgm:t>
    </dgm:pt>
    <dgm:pt modelId="{7E4C7499-A2B6-4628-91A3-423328C2F2CC}" type="sibTrans" cxnId="{D64ADD95-75E7-473F-8DEC-42368FEB4044}">
      <dgm:prSet/>
      <dgm:spPr/>
      <dgm:t>
        <a:bodyPr/>
        <a:lstStyle/>
        <a:p>
          <a:endParaRPr lang="en-US"/>
        </a:p>
      </dgm:t>
    </dgm:pt>
    <dgm:pt modelId="{5FF31A27-1800-488D-AB03-018D2DA9E7DB}">
      <dgm:prSet custT="1"/>
      <dgm:spPr/>
      <dgm:t>
        <a:bodyPr/>
        <a:lstStyle/>
        <a:p>
          <a:pPr rtl="0"/>
          <a:r>
            <a:rPr lang="en-US" sz="2800" i="0" dirty="0" smtClean="0">
              <a:solidFill>
                <a:srgbClr val="0000CC"/>
              </a:solidFill>
              <a:latin typeface="Inconsolata" pitchFamily="49" charset="0"/>
            </a:rPr>
            <a:t>&lt;p&gt;</a:t>
          </a:r>
          <a:r>
            <a:rPr lang="en-US" sz="2800" i="0" dirty="0" smtClean="0">
              <a:solidFill>
                <a:srgbClr val="C00000"/>
              </a:solidFill>
              <a:latin typeface="Inconsolata" pitchFamily="49" charset="0"/>
            </a:rPr>
            <a:t>Alex</a:t>
          </a:r>
          <a:r>
            <a:rPr lang="en-US" sz="2800" i="0" dirty="0" smtClean="0">
              <a:solidFill>
                <a:srgbClr val="0000CC"/>
              </a:solidFill>
              <a:latin typeface="Inconsolata" pitchFamily="49" charset="0"/>
            </a:rPr>
            <a:t>&lt;/p&gt;</a:t>
          </a:r>
          <a:endParaRPr lang="en-US" sz="2800" i="0" dirty="0">
            <a:solidFill>
              <a:srgbClr val="0000CC"/>
            </a:solidFill>
            <a:latin typeface="Inconsolata" pitchFamily="49" charset="0"/>
          </a:endParaRPr>
        </a:p>
      </dgm:t>
    </dgm:pt>
    <dgm:pt modelId="{E3AA0EB6-605C-484B-9D9C-2F703B0DDFE5}" type="parTrans" cxnId="{DB527298-E586-4F34-A085-7A0AB4C67C3B}">
      <dgm:prSet/>
      <dgm:spPr/>
      <dgm:t>
        <a:bodyPr/>
        <a:lstStyle/>
        <a:p>
          <a:endParaRPr lang="en-US"/>
        </a:p>
      </dgm:t>
    </dgm:pt>
    <dgm:pt modelId="{A82619DD-D0B5-4B23-B414-380FA1E60D68}" type="sibTrans" cxnId="{DB527298-E586-4F34-A085-7A0AB4C67C3B}">
      <dgm:prSet/>
      <dgm:spPr/>
      <dgm:t>
        <a:bodyPr/>
        <a:lstStyle/>
        <a:p>
          <a:endParaRPr lang="en-US"/>
        </a:p>
      </dgm:t>
    </dgm:pt>
    <dgm:pt modelId="{380C90C8-A810-4DF2-BF85-BE1C9E0C17E8}" type="pres">
      <dgm:prSet presAssocID="{F89EC465-024D-4C34-9EF9-469D649F4FF6}" presName="Name0" presStyleCnt="0">
        <dgm:presLayoutVars>
          <dgm:dir/>
          <dgm:animLvl val="lvl"/>
          <dgm:resizeHandles val="exact"/>
        </dgm:presLayoutVars>
      </dgm:prSet>
      <dgm:spPr/>
      <dgm:t>
        <a:bodyPr/>
        <a:lstStyle/>
        <a:p>
          <a:endParaRPr lang="en-US"/>
        </a:p>
      </dgm:t>
    </dgm:pt>
    <dgm:pt modelId="{864D3D99-E852-48B0-872E-7A418273991E}" type="pres">
      <dgm:prSet presAssocID="{9313002A-88BB-4570-861C-B153A68A8E07}" presName="linNode" presStyleCnt="0"/>
      <dgm:spPr/>
    </dgm:pt>
    <dgm:pt modelId="{AC100F8C-4A39-4FE3-8DF5-C1C3F7F1EFDC}" type="pres">
      <dgm:prSet presAssocID="{9313002A-88BB-4570-861C-B153A68A8E07}" presName="parentText" presStyleLbl="node1" presStyleIdx="0" presStyleCnt="1" custScaleX="177653">
        <dgm:presLayoutVars>
          <dgm:chMax val="1"/>
          <dgm:bulletEnabled val="1"/>
        </dgm:presLayoutVars>
      </dgm:prSet>
      <dgm:spPr/>
      <dgm:t>
        <a:bodyPr/>
        <a:lstStyle/>
        <a:p>
          <a:endParaRPr lang="en-US"/>
        </a:p>
      </dgm:t>
    </dgm:pt>
    <dgm:pt modelId="{2C9E9953-795F-4104-9EB2-BA6579333F47}" type="pres">
      <dgm:prSet presAssocID="{9313002A-88BB-4570-861C-B153A68A8E07}" presName="descendantText" presStyleLbl="alignAccFollowNode1" presStyleIdx="0" presStyleCnt="1" custLinFactNeighborX="-3056">
        <dgm:presLayoutVars>
          <dgm:bulletEnabled val="1"/>
        </dgm:presLayoutVars>
      </dgm:prSet>
      <dgm:spPr/>
      <dgm:t>
        <a:bodyPr/>
        <a:lstStyle/>
        <a:p>
          <a:endParaRPr lang="en-US"/>
        </a:p>
      </dgm:t>
    </dgm:pt>
  </dgm:ptLst>
  <dgm:cxnLst>
    <dgm:cxn modelId="{991D6D67-DBA0-4DBE-9C91-DAB9D2A3DDA2}" type="presOf" srcId="{9313002A-88BB-4570-861C-B153A68A8E07}" destId="{AC100F8C-4A39-4FE3-8DF5-C1C3F7F1EFDC}" srcOrd="0" destOrd="0" presId="urn:microsoft.com/office/officeart/2005/8/layout/vList5"/>
    <dgm:cxn modelId="{D64ADD95-75E7-473F-8DEC-42368FEB4044}" srcId="{F89EC465-024D-4C34-9EF9-469D649F4FF6}" destId="{9313002A-88BB-4570-861C-B153A68A8E07}" srcOrd="0" destOrd="0" parTransId="{F42A686B-1ADA-4A77-8366-0FF146035403}" sibTransId="{7E4C7499-A2B6-4628-91A3-423328C2F2CC}"/>
    <dgm:cxn modelId="{CEF5BBE7-E8E6-496F-8B1C-628BF7BB7870}" type="presOf" srcId="{F89EC465-024D-4C34-9EF9-469D649F4FF6}" destId="{380C90C8-A810-4DF2-BF85-BE1C9E0C17E8}" srcOrd="0" destOrd="0" presId="urn:microsoft.com/office/officeart/2005/8/layout/vList5"/>
    <dgm:cxn modelId="{DB527298-E586-4F34-A085-7A0AB4C67C3B}" srcId="{9313002A-88BB-4570-861C-B153A68A8E07}" destId="{5FF31A27-1800-488D-AB03-018D2DA9E7DB}" srcOrd="0" destOrd="0" parTransId="{E3AA0EB6-605C-484B-9D9C-2F703B0DDFE5}" sibTransId="{A82619DD-D0B5-4B23-B414-380FA1E60D68}"/>
    <dgm:cxn modelId="{AF14B18B-8622-4F57-BD6A-0A0BE0A8EAFF}" type="presOf" srcId="{5FF31A27-1800-488D-AB03-018D2DA9E7DB}" destId="{2C9E9953-795F-4104-9EB2-BA6579333F47}" srcOrd="0" destOrd="0" presId="urn:microsoft.com/office/officeart/2005/8/layout/vList5"/>
    <dgm:cxn modelId="{0A1B6767-AAE3-4A55-9218-054DA6341831}" type="presParOf" srcId="{380C90C8-A810-4DF2-BF85-BE1C9E0C17E8}" destId="{864D3D99-E852-48B0-872E-7A418273991E}" srcOrd="0" destOrd="0" presId="urn:microsoft.com/office/officeart/2005/8/layout/vList5"/>
    <dgm:cxn modelId="{E73D1E1F-6FA0-4DDE-9ADB-A76B217B8A94}" type="presParOf" srcId="{864D3D99-E852-48B0-872E-7A418273991E}" destId="{AC100F8C-4A39-4FE3-8DF5-C1C3F7F1EFDC}" srcOrd="0" destOrd="0" presId="urn:microsoft.com/office/officeart/2005/8/layout/vList5"/>
    <dgm:cxn modelId="{C47DF5DE-5275-458C-82EA-8D72DE8B1178}" type="presParOf" srcId="{864D3D99-E852-48B0-872E-7A418273991E}" destId="{2C9E9953-795F-4104-9EB2-BA6579333F4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89EC465-024D-4C34-9EF9-469D649F4FF6}" type="doc">
      <dgm:prSet loTypeId="urn:microsoft.com/office/officeart/2005/8/layout/vList5" loCatId="list" qsTypeId="urn:microsoft.com/office/officeart/2005/8/quickstyle/simple3" qsCatId="simple" csTypeId="urn:microsoft.com/office/officeart/2005/8/colors/accent2_2" csCatId="accent2" phldr="1"/>
      <dgm:spPr/>
      <dgm:t>
        <a:bodyPr/>
        <a:lstStyle/>
        <a:p>
          <a:endParaRPr lang="en-US"/>
        </a:p>
      </dgm:t>
    </dgm:pt>
    <dgm:pt modelId="{9313002A-88BB-4570-861C-B153A68A8E07}">
      <dgm:prSet custT="1"/>
      <dgm:spPr/>
      <dgm:t>
        <a:bodyPr/>
        <a:lstStyle/>
        <a:p>
          <a:pPr algn="l" rtl="0"/>
          <a:r>
            <a:rPr lang="en-US" sz="2400" dirty="0" err="1" smtClean="0">
              <a:solidFill>
                <a:schemeClr val="accent6"/>
              </a:solidFill>
              <a:latin typeface="Inconsolata" pitchFamily="49" charset="0"/>
            </a:rPr>
            <a:t>myVar</a:t>
          </a:r>
          <a:r>
            <a:rPr lang="en-US" sz="2400" dirty="0" smtClean="0">
              <a:solidFill>
                <a:schemeClr val="accent6"/>
              </a:solidFill>
              <a:latin typeface="Inconsolata" pitchFamily="49" charset="0"/>
            </a:rPr>
            <a:t> = </a:t>
          </a:r>
          <a:r>
            <a:rPr lang="en-US" sz="2400" i="0" dirty="0" smtClean="0">
              <a:solidFill>
                <a:schemeClr val="accent6"/>
              </a:solidFill>
              <a:latin typeface="Inconsolata" pitchFamily="49" charset="0"/>
            </a:rPr>
            <a:t>"</a:t>
          </a:r>
          <a:r>
            <a:rPr lang="en-US" sz="2400" dirty="0" smtClean="0">
              <a:solidFill>
                <a:schemeClr val="accent6"/>
              </a:solidFill>
              <a:latin typeface="Inconsolata" pitchFamily="49" charset="0"/>
            </a:rPr>
            <a:t>Alex";</a:t>
          </a:r>
          <a:r>
            <a:rPr lang="en-US" sz="2400" dirty="0" smtClean="0">
              <a:latin typeface="Inconsolata" pitchFamily="49" charset="0"/>
            </a:rPr>
            <a:t> </a:t>
          </a:r>
          <a:br>
            <a:rPr lang="en-US" sz="2400" dirty="0" smtClean="0">
              <a:latin typeface="Inconsolata" pitchFamily="49" charset="0"/>
            </a:rPr>
          </a:br>
          <a:r>
            <a:rPr lang="en-US" sz="2400" dirty="0" smtClean="0">
              <a:solidFill>
                <a:srgbClr val="005C00"/>
              </a:solidFill>
              <a:latin typeface="Inconsolata" pitchFamily="49" charset="0"/>
            </a:rPr>
            <a:t>$</a:t>
          </a:r>
          <a:r>
            <a:rPr lang="en-US" sz="2400" dirty="0" smtClean="0">
              <a:latin typeface="Inconsolata" pitchFamily="49" charset="0"/>
            </a:rPr>
            <a:t>("</a:t>
          </a:r>
          <a:r>
            <a:rPr lang="en-US" sz="2400" dirty="0" smtClean="0">
              <a:solidFill>
                <a:schemeClr val="accent6"/>
              </a:solidFill>
              <a:latin typeface="Inconsolata" pitchFamily="49" charset="0"/>
            </a:rPr>
            <a:t>p</a:t>
          </a:r>
          <a:r>
            <a:rPr lang="en-US" sz="2400" dirty="0" smtClean="0">
              <a:latin typeface="Inconsolata" pitchFamily="49" charset="0"/>
            </a:rPr>
            <a:t>").</a:t>
          </a:r>
          <a:r>
            <a:rPr lang="en-US" sz="2400" dirty="0" smtClean="0">
              <a:solidFill>
                <a:srgbClr val="005C00"/>
              </a:solidFill>
              <a:latin typeface="Inconsolata" pitchFamily="49" charset="0"/>
            </a:rPr>
            <a:t>text</a:t>
          </a:r>
          <a:r>
            <a:rPr lang="en-US" sz="2400" dirty="0" smtClean="0">
              <a:latin typeface="Inconsolata" pitchFamily="49" charset="0"/>
            </a:rPr>
            <a:t>(</a:t>
          </a:r>
          <a:r>
            <a:rPr lang="en-US" sz="2400" dirty="0" err="1" smtClean="0">
              <a:solidFill>
                <a:schemeClr val="accent6"/>
              </a:solidFill>
              <a:latin typeface="Inconsolata" pitchFamily="49" charset="0"/>
            </a:rPr>
            <a:t>myVar</a:t>
          </a:r>
          <a:r>
            <a:rPr lang="en-US" sz="2400" dirty="0" smtClean="0">
              <a:latin typeface="Inconsolata" pitchFamily="49" charset="0"/>
            </a:rPr>
            <a:t>);</a:t>
          </a:r>
          <a:r>
            <a:rPr lang="en-US" sz="2400" i="1" dirty="0" smtClean="0">
              <a:latin typeface="Inconsolata" pitchFamily="49" charset="0"/>
            </a:rPr>
            <a:t>       </a:t>
          </a:r>
          <a:endParaRPr lang="en-US" sz="2400" dirty="0">
            <a:latin typeface="Inconsolata" pitchFamily="49" charset="0"/>
          </a:endParaRPr>
        </a:p>
      </dgm:t>
    </dgm:pt>
    <dgm:pt modelId="{F42A686B-1ADA-4A77-8366-0FF146035403}" type="parTrans" cxnId="{D64ADD95-75E7-473F-8DEC-42368FEB4044}">
      <dgm:prSet/>
      <dgm:spPr/>
      <dgm:t>
        <a:bodyPr/>
        <a:lstStyle/>
        <a:p>
          <a:endParaRPr lang="en-US"/>
        </a:p>
      </dgm:t>
    </dgm:pt>
    <dgm:pt modelId="{7E4C7499-A2B6-4628-91A3-423328C2F2CC}" type="sibTrans" cxnId="{D64ADD95-75E7-473F-8DEC-42368FEB4044}">
      <dgm:prSet/>
      <dgm:spPr/>
      <dgm:t>
        <a:bodyPr/>
        <a:lstStyle/>
        <a:p>
          <a:endParaRPr lang="en-US"/>
        </a:p>
      </dgm:t>
    </dgm:pt>
    <dgm:pt modelId="{16F4ED15-AB27-4DDA-873E-A2E2F0C80484}">
      <dgm:prSet custT="1"/>
      <dgm:spPr/>
      <dgm:t>
        <a:bodyPr/>
        <a:lstStyle/>
        <a:p>
          <a:pPr rtl="0"/>
          <a:r>
            <a:rPr lang="en-US" sz="2800" i="0" dirty="0" err="1" smtClean="0">
              <a:solidFill>
                <a:schemeClr val="accent6"/>
              </a:solidFill>
              <a:latin typeface="Inconsolata" pitchFamily="49" charset="0"/>
            </a:rPr>
            <a:t>myVar</a:t>
          </a:r>
          <a:r>
            <a:rPr lang="en-US" sz="2800" i="0" dirty="0" smtClean="0">
              <a:solidFill>
                <a:schemeClr val="accent6"/>
              </a:solidFill>
              <a:latin typeface="Inconsolata" pitchFamily="49" charset="0"/>
            </a:rPr>
            <a:t> === "Alex"</a:t>
          </a:r>
          <a:r>
            <a:rPr lang="en-US" sz="2800" i="0" dirty="0" smtClean="0">
              <a:latin typeface="Inconsolata" pitchFamily="49" charset="0"/>
            </a:rPr>
            <a:t/>
          </a:r>
          <a:br>
            <a:rPr lang="en-US" sz="2800" i="0" dirty="0" smtClean="0">
              <a:latin typeface="Inconsolata" pitchFamily="49" charset="0"/>
            </a:rPr>
          </a:br>
          <a:r>
            <a:rPr lang="en-US" sz="2800" i="0" dirty="0" smtClean="0">
              <a:solidFill>
                <a:srgbClr val="0000CC"/>
              </a:solidFill>
              <a:latin typeface="Inconsolata" pitchFamily="49" charset="0"/>
            </a:rPr>
            <a:t>&lt;p&gt;</a:t>
          </a:r>
          <a:r>
            <a:rPr lang="en-US" sz="2800" i="0" dirty="0" smtClean="0">
              <a:solidFill>
                <a:srgbClr val="C00000"/>
              </a:solidFill>
              <a:latin typeface="Inconsolata" pitchFamily="49" charset="0"/>
            </a:rPr>
            <a:t>Alex</a:t>
          </a:r>
          <a:r>
            <a:rPr lang="en-US" sz="2800" i="0" dirty="0" smtClean="0">
              <a:solidFill>
                <a:srgbClr val="0000CC"/>
              </a:solidFill>
              <a:latin typeface="Inconsolata" pitchFamily="49" charset="0"/>
            </a:rPr>
            <a:t>&lt;/p&gt;</a:t>
          </a:r>
          <a:endParaRPr lang="en-US" sz="2800" i="0" dirty="0">
            <a:solidFill>
              <a:srgbClr val="0000CC"/>
            </a:solidFill>
          </a:endParaRPr>
        </a:p>
      </dgm:t>
    </dgm:pt>
    <dgm:pt modelId="{40008A08-3E18-443C-8309-0AF914CE944F}" type="parTrans" cxnId="{90D5DFAA-5D4E-45B7-82A1-C15D14F10843}">
      <dgm:prSet/>
      <dgm:spPr/>
      <dgm:t>
        <a:bodyPr/>
        <a:lstStyle/>
        <a:p>
          <a:endParaRPr lang="en-US"/>
        </a:p>
      </dgm:t>
    </dgm:pt>
    <dgm:pt modelId="{A5B76067-22D6-4AEC-B415-46831171C405}" type="sibTrans" cxnId="{90D5DFAA-5D4E-45B7-82A1-C15D14F10843}">
      <dgm:prSet/>
      <dgm:spPr/>
      <dgm:t>
        <a:bodyPr/>
        <a:lstStyle/>
        <a:p>
          <a:endParaRPr lang="en-US"/>
        </a:p>
      </dgm:t>
    </dgm:pt>
    <dgm:pt modelId="{380C90C8-A810-4DF2-BF85-BE1C9E0C17E8}" type="pres">
      <dgm:prSet presAssocID="{F89EC465-024D-4C34-9EF9-469D649F4FF6}" presName="Name0" presStyleCnt="0">
        <dgm:presLayoutVars>
          <dgm:dir/>
          <dgm:animLvl val="lvl"/>
          <dgm:resizeHandles val="exact"/>
        </dgm:presLayoutVars>
      </dgm:prSet>
      <dgm:spPr/>
      <dgm:t>
        <a:bodyPr/>
        <a:lstStyle/>
        <a:p>
          <a:endParaRPr lang="en-US"/>
        </a:p>
      </dgm:t>
    </dgm:pt>
    <dgm:pt modelId="{864D3D99-E852-48B0-872E-7A418273991E}" type="pres">
      <dgm:prSet presAssocID="{9313002A-88BB-4570-861C-B153A68A8E07}" presName="linNode" presStyleCnt="0"/>
      <dgm:spPr/>
    </dgm:pt>
    <dgm:pt modelId="{AC100F8C-4A39-4FE3-8DF5-C1C3F7F1EFDC}" type="pres">
      <dgm:prSet presAssocID="{9313002A-88BB-4570-861C-B153A68A8E07}" presName="parentText" presStyleLbl="node1" presStyleIdx="0" presStyleCnt="1" custScaleX="177653">
        <dgm:presLayoutVars>
          <dgm:chMax val="1"/>
          <dgm:bulletEnabled val="1"/>
        </dgm:presLayoutVars>
      </dgm:prSet>
      <dgm:spPr/>
      <dgm:t>
        <a:bodyPr/>
        <a:lstStyle/>
        <a:p>
          <a:endParaRPr lang="en-US"/>
        </a:p>
      </dgm:t>
    </dgm:pt>
    <dgm:pt modelId="{2C9E9953-795F-4104-9EB2-BA6579333F47}" type="pres">
      <dgm:prSet presAssocID="{9313002A-88BB-4570-861C-B153A68A8E07}" presName="descendantText" presStyleLbl="alignAccFollowNode1" presStyleIdx="0" presStyleCnt="1" custLinFactNeighborX="-3056">
        <dgm:presLayoutVars>
          <dgm:bulletEnabled val="1"/>
        </dgm:presLayoutVars>
      </dgm:prSet>
      <dgm:spPr/>
      <dgm:t>
        <a:bodyPr/>
        <a:lstStyle/>
        <a:p>
          <a:endParaRPr lang="en-US"/>
        </a:p>
      </dgm:t>
    </dgm:pt>
  </dgm:ptLst>
  <dgm:cxnLst>
    <dgm:cxn modelId="{90D5DFAA-5D4E-45B7-82A1-C15D14F10843}" srcId="{9313002A-88BB-4570-861C-B153A68A8E07}" destId="{16F4ED15-AB27-4DDA-873E-A2E2F0C80484}" srcOrd="0" destOrd="0" parTransId="{40008A08-3E18-443C-8309-0AF914CE944F}" sibTransId="{A5B76067-22D6-4AEC-B415-46831171C405}"/>
    <dgm:cxn modelId="{DE58A657-2F2B-4C9C-B9EA-1714E7109C2C}" type="presOf" srcId="{9313002A-88BB-4570-861C-B153A68A8E07}" destId="{AC100F8C-4A39-4FE3-8DF5-C1C3F7F1EFDC}" srcOrd="0" destOrd="0" presId="urn:microsoft.com/office/officeart/2005/8/layout/vList5"/>
    <dgm:cxn modelId="{D64ADD95-75E7-473F-8DEC-42368FEB4044}" srcId="{F89EC465-024D-4C34-9EF9-469D649F4FF6}" destId="{9313002A-88BB-4570-861C-B153A68A8E07}" srcOrd="0" destOrd="0" parTransId="{F42A686B-1ADA-4A77-8366-0FF146035403}" sibTransId="{7E4C7499-A2B6-4628-91A3-423328C2F2CC}"/>
    <dgm:cxn modelId="{E0B11F7E-3627-4CE5-B567-0B4CFA08B4F1}" type="presOf" srcId="{F89EC465-024D-4C34-9EF9-469D649F4FF6}" destId="{380C90C8-A810-4DF2-BF85-BE1C9E0C17E8}" srcOrd="0" destOrd="0" presId="urn:microsoft.com/office/officeart/2005/8/layout/vList5"/>
    <dgm:cxn modelId="{9A25E848-FB58-42E0-9A78-4BEB54F91D39}" type="presOf" srcId="{16F4ED15-AB27-4DDA-873E-A2E2F0C80484}" destId="{2C9E9953-795F-4104-9EB2-BA6579333F47}" srcOrd="0" destOrd="0" presId="urn:microsoft.com/office/officeart/2005/8/layout/vList5"/>
    <dgm:cxn modelId="{6E174230-D2C8-40ED-98B5-A36118A3B3CC}" type="presParOf" srcId="{380C90C8-A810-4DF2-BF85-BE1C9E0C17E8}" destId="{864D3D99-E852-48B0-872E-7A418273991E}" srcOrd="0" destOrd="0" presId="urn:microsoft.com/office/officeart/2005/8/layout/vList5"/>
    <dgm:cxn modelId="{19CEFC85-D558-478C-BD05-44DC9B94A7B9}" type="presParOf" srcId="{864D3D99-E852-48B0-872E-7A418273991E}" destId="{AC100F8C-4A39-4FE3-8DF5-C1C3F7F1EFDC}" srcOrd="0" destOrd="0" presId="urn:microsoft.com/office/officeart/2005/8/layout/vList5"/>
    <dgm:cxn modelId="{D03AA3D3-FF83-4A08-82A0-50A21C7B305C}" type="presParOf" srcId="{864D3D99-E852-48B0-872E-7A418273991E}" destId="{2C9E9953-795F-4104-9EB2-BA6579333F47}"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8CD52-822C-46EB-8FF1-FD1DF6A05571}">
      <dsp:nvSpPr>
        <dsp:cNvPr id="0" name=""/>
        <dsp:cNvSpPr/>
      </dsp:nvSpPr>
      <dsp:spPr>
        <a:xfrm>
          <a:off x="0" y="385048"/>
          <a:ext cx="2643187" cy="1585912"/>
        </a:xfrm>
        <a:prstGeom prst="rect">
          <a:avLst/>
        </a:prstGeom>
        <a:gradFill rotWithShape="0">
          <a:gsLst>
            <a:gs pos="0">
              <a:schemeClr val="accent6">
                <a:hueOff val="0"/>
                <a:satOff val="0"/>
                <a:lumOff val="0"/>
                <a:alphaOff val="0"/>
                <a:tint val="62000"/>
                <a:satMod val="180000"/>
              </a:schemeClr>
            </a:gs>
            <a:gs pos="65000">
              <a:schemeClr val="accent6">
                <a:hueOff val="0"/>
                <a:satOff val="0"/>
                <a:lumOff val="0"/>
                <a:alphaOff val="0"/>
                <a:tint val="32000"/>
                <a:satMod val="250000"/>
              </a:schemeClr>
            </a:gs>
            <a:gs pos="100000">
              <a:schemeClr val="accent6">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Google</a:t>
          </a:r>
          <a:endParaRPr lang="en-US" sz="1800" kern="1200" dirty="0"/>
        </a:p>
      </dsp:txBody>
      <dsp:txXfrm>
        <a:off x="0" y="385048"/>
        <a:ext cx="2643187" cy="1585912"/>
      </dsp:txXfrm>
    </dsp:sp>
    <dsp:sp modelId="{CEF4B5F8-BD60-4D34-8862-159A3F6F7A08}">
      <dsp:nvSpPr>
        <dsp:cNvPr id="0" name=""/>
        <dsp:cNvSpPr/>
      </dsp:nvSpPr>
      <dsp:spPr>
        <a:xfrm>
          <a:off x="2907506" y="385048"/>
          <a:ext cx="2643187" cy="1585912"/>
        </a:xfrm>
        <a:prstGeom prst="rect">
          <a:avLst/>
        </a:prstGeom>
        <a:gradFill rotWithShape="0">
          <a:gsLst>
            <a:gs pos="0">
              <a:schemeClr val="accent6">
                <a:hueOff val="0"/>
                <a:satOff val="0"/>
                <a:lumOff val="0"/>
                <a:alphaOff val="0"/>
                <a:tint val="62000"/>
                <a:satMod val="180000"/>
              </a:schemeClr>
            </a:gs>
            <a:gs pos="65000">
              <a:schemeClr val="accent6">
                <a:hueOff val="0"/>
                <a:satOff val="0"/>
                <a:lumOff val="0"/>
                <a:alphaOff val="0"/>
                <a:tint val="32000"/>
                <a:satMod val="250000"/>
              </a:schemeClr>
            </a:gs>
            <a:gs pos="100000">
              <a:schemeClr val="accent6">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Amazon</a:t>
          </a:r>
          <a:endParaRPr lang="en-US" sz="1800" kern="1200" dirty="0"/>
        </a:p>
      </dsp:txBody>
      <dsp:txXfrm>
        <a:off x="2907506" y="385048"/>
        <a:ext cx="2643187" cy="1585912"/>
      </dsp:txXfrm>
    </dsp:sp>
    <dsp:sp modelId="{005554FE-506D-456C-9CC3-5AE86290DC16}">
      <dsp:nvSpPr>
        <dsp:cNvPr id="0" name=""/>
        <dsp:cNvSpPr/>
      </dsp:nvSpPr>
      <dsp:spPr>
        <a:xfrm>
          <a:off x="5815012" y="385048"/>
          <a:ext cx="2643187" cy="1585912"/>
        </a:xfrm>
        <a:prstGeom prst="rect">
          <a:avLst/>
        </a:prstGeom>
        <a:gradFill rotWithShape="0">
          <a:gsLst>
            <a:gs pos="0">
              <a:schemeClr val="accent6">
                <a:hueOff val="0"/>
                <a:satOff val="0"/>
                <a:lumOff val="0"/>
                <a:alphaOff val="0"/>
                <a:tint val="62000"/>
                <a:satMod val="180000"/>
              </a:schemeClr>
            </a:gs>
            <a:gs pos="65000">
              <a:schemeClr val="accent6">
                <a:hueOff val="0"/>
                <a:satOff val="0"/>
                <a:lumOff val="0"/>
                <a:alphaOff val="0"/>
                <a:tint val="32000"/>
                <a:satMod val="250000"/>
              </a:schemeClr>
            </a:gs>
            <a:gs pos="100000">
              <a:schemeClr val="accent6">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IBM</a:t>
          </a:r>
          <a:endParaRPr lang="en-US" sz="1800" kern="1200" dirty="0"/>
        </a:p>
      </dsp:txBody>
      <dsp:txXfrm>
        <a:off x="5815012" y="385048"/>
        <a:ext cx="2643187" cy="1585912"/>
      </dsp:txXfrm>
    </dsp:sp>
    <dsp:sp modelId="{1C19C463-AAA5-43E0-8CE4-DE115C4B9332}">
      <dsp:nvSpPr>
        <dsp:cNvPr id="0" name=""/>
        <dsp:cNvSpPr/>
      </dsp:nvSpPr>
      <dsp:spPr>
        <a:xfrm>
          <a:off x="0" y="2235279"/>
          <a:ext cx="2643187" cy="1585912"/>
        </a:xfrm>
        <a:prstGeom prst="rect">
          <a:avLst/>
        </a:prstGeom>
        <a:gradFill rotWithShape="0">
          <a:gsLst>
            <a:gs pos="0">
              <a:schemeClr val="accent6">
                <a:hueOff val="0"/>
                <a:satOff val="0"/>
                <a:lumOff val="0"/>
                <a:alphaOff val="0"/>
                <a:tint val="62000"/>
                <a:satMod val="180000"/>
              </a:schemeClr>
            </a:gs>
            <a:gs pos="65000">
              <a:schemeClr val="accent6">
                <a:hueOff val="0"/>
                <a:satOff val="0"/>
                <a:lumOff val="0"/>
                <a:alphaOff val="0"/>
                <a:tint val="32000"/>
                <a:satMod val="250000"/>
              </a:schemeClr>
            </a:gs>
            <a:gs pos="100000">
              <a:schemeClr val="accent6">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Microsoft</a:t>
          </a:r>
          <a:endParaRPr lang="en-US" sz="1800" kern="1200" dirty="0"/>
        </a:p>
      </dsp:txBody>
      <dsp:txXfrm>
        <a:off x="0" y="2235279"/>
        <a:ext cx="2643187" cy="1585912"/>
      </dsp:txXfrm>
    </dsp:sp>
    <dsp:sp modelId="{B2A8ADD9-83B3-463C-8545-F8670CE4FCA6}">
      <dsp:nvSpPr>
        <dsp:cNvPr id="0" name=""/>
        <dsp:cNvSpPr/>
      </dsp:nvSpPr>
      <dsp:spPr>
        <a:xfrm>
          <a:off x="2907506" y="2235279"/>
          <a:ext cx="2643187" cy="1585912"/>
        </a:xfrm>
        <a:prstGeom prst="rect">
          <a:avLst/>
        </a:prstGeom>
        <a:gradFill rotWithShape="0">
          <a:gsLst>
            <a:gs pos="0">
              <a:schemeClr val="accent6">
                <a:hueOff val="0"/>
                <a:satOff val="0"/>
                <a:lumOff val="0"/>
                <a:alphaOff val="0"/>
                <a:tint val="62000"/>
                <a:satMod val="180000"/>
              </a:schemeClr>
            </a:gs>
            <a:gs pos="65000">
              <a:schemeClr val="accent6">
                <a:hueOff val="0"/>
                <a:satOff val="0"/>
                <a:lumOff val="0"/>
                <a:alphaOff val="0"/>
                <a:tint val="32000"/>
                <a:satMod val="250000"/>
              </a:schemeClr>
            </a:gs>
            <a:gs pos="100000">
              <a:schemeClr val="accent6">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Twitter</a:t>
          </a:r>
          <a:endParaRPr lang="en-US" sz="1800" kern="1200" dirty="0"/>
        </a:p>
      </dsp:txBody>
      <dsp:txXfrm>
        <a:off x="2907506" y="2235279"/>
        <a:ext cx="2643187" cy="1585912"/>
      </dsp:txXfrm>
    </dsp:sp>
    <dsp:sp modelId="{9964C03E-A0B3-4561-900F-6FEB9A2B144F}">
      <dsp:nvSpPr>
        <dsp:cNvPr id="0" name=""/>
        <dsp:cNvSpPr/>
      </dsp:nvSpPr>
      <dsp:spPr>
        <a:xfrm>
          <a:off x="5815012" y="2235279"/>
          <a:ext cx="2643187" cy="1585912"/>
        </a:xfrm>
        <a:prstGeom prst="rect">
          <a:avLst/>
        </a:prstGeom>
        <a:gradFill rotWithShape="0">
          <a:gsLst>
            <a:gs pos="0">
              <a:schemeClr val="accent6">
                <a:hueOff val="0"/>
                <a:satOff val="0"/>
                <a:lumOff val="0"/>
                <a:alphaOff val="0"/>
                <a:tint val="62000"/>
                <a:satMod val="180000"/>
              </a:schemeClr>
            </a:gs>
            <a:gs pos="65000">
              <a:schemeClr val="accent6">
                <a:hueOff val="0"/>
                <a:satOff val="0"/>
                <a:lumOff val="0"/>
                <a:alphaOff val="0"/>
                <a:tint val="32000"/>
                <a:satMod val="250000"/>
              </a:schemeClr>
            </a:gs>
            <a:gs pos="100000">
              <a:schemeClr val="accent6">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Dell </a:t>
          </a:r>
          <a:endParaRPr lang="en-US" sz="1800" kern="1200" dirty="0"/>
        </a:p>
      </dsp:txBody>
      <dsp:txXfrm>
        <a:off x="5815012" y="2235279"/>
        <a:ext cx="2643187" cy="15859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7E7F0-D283-4AB1-A92C-C270E91AF8C3}">
      <dsp:nvSpPr>
        <dsp:cNvPr id="0" name=""/>
        <dsp:cNvSpPr/>
      </dsp:nvSpPr>
      <dsp:spPr>
        <a:xfrm>
          <a:off x="2853" y="0"/>
          <a:ext cx="1438110" cy="2743200"/>
        </a:xfrm>
        <a:prstGeom prst="roundRect">
          <a:avLst>
            <a:gd name="adj" fmla="val 10000"/>
          </a:avLst>
        </a:prstGeom>
        <a:solidFill>
          <a:schemeClr val="accent6">
            <a:tint val="4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1">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solidFill>
                <a:srgbClr val="005C00"/>
              </a:solidFill>
              <a:latin typeface="Inconsolata" pitchFamily="49" charset="0"/>
            </a:rPr>
            <a:t>$</a:t>
          </a:r>
          <a:r>
            <a:rPr lang="en-US" sz="2400" kern="1200" dirty="0" smtClean="0">
              <a:latin typeface="Inconsolata" pitchFamily="49" charset="0"/>
            </a:rPr>
            <a:t>("</a:t>
          </a:r>
          <a:r>
            <a:rPr lang="en-US" sz="2400" kern="1200" dirty="0" smtClean="0">
              <a:solidFill>
                <a:schemeClr val="accent6"/>
              </a:solidFill>
              <a:latin typeface="Inconsolata" pitchFamily="49" charset="0"/>
            </a:rPr>
            <a:t>p</a:t>
          </a:r>
          <a:r>
            <a:rPr lang="en-US" sz="2400" kern="1200" dirty="0" smtClean="0">
              <a:latin typeface="Inconsolata" pitchFamily="49" charset="0"/>
            </a:rPr>
            <a:t>")</a:t>
          </a:r>
          <a:endParaRPr lang="en-US" sz="2400" kern="1200" dirty="0">
            <a:latin typeface="Inconsolata" pitchFamily="49" charset="0"/>
          </a:endParaRPr>
        </a:p>
      </dsp:txBody>
      <dsp:txXfrm>
        <a:off x="2853" y="0"/>
        <a:ext cx="1438110" cy="822960"/>
      </dsp:txXfrm>
    </dsp:sp>
    <dsp:sp modelId="{3DF8D50D-0A03-4AF5-9CC6-9647264371E0}">
      <dsp:nvSpPr>
        <dsp:cNvPr id="0" name=""/>
        <dsp:cNvSpPr/>
      </dsp:nvSpPr>
      <dsp:spPr>
        <a:xfrm>
          <a:off x="224614" y="822960"/>
          <a:ext cx="994587" cy="1783080"/>
        </a:xfrm>
        <a:prstGeom prst="roundRect">
          <a:avLst>
            <a:gd name="adj" fmla="val 10000"/>
          </a:avLst>
        </a:prstGeom>
        <a:gradFill rotWithShape="0">
          <a:gsLst>
            <a:gs pos="0">
              <a:schemeClr val="accent6">
                <a:hueOff val="0"/>
                <a:satOff val="0"/>
                <a:lumOff val="0"/>
                <a:alphaOff val="0"/>
                <a:tint val="62000"/>
                <a:satMod val="180000"/>
              </a:schemeClr>
            </a:gs>
            <a:gs pos="65000">
              <a:schemeClr val="accent6">
                <a:hueOff val="0"/>
                <a:satOff val="0"/>
                <a:lumOff val="0"/>
                <a:alphaOff val="0"/>
                <a:tint val="32000"/>
                <a:satMod val="250000"/>
              </a:schemeClr>
            </a:gs>
            <a:gs pos="100000">
              <a:schemeClr val="accent6">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45720" rIns="60960" bIns="45720" numCol="1" spcCol="1270" anchor="ctr" anchorCtr="0">
          <a:noAutofit/>
        </a:bodyPr>
        <a:lstStyle/>
        <a:p>
          <a:pPr lvl="0" algn="ctr" defTabSz="1066800" rtl="0">
            <a:lnSpc>
              <a:spcPct val="90000"/>
            </a:lnSpc>
            <a:spcBef>
              <a:spcPct val="0"/>
            </a:spcBef>
            <a:spcAft>
              <a:spcPct val="35000"/>
            </a:spcAft>
          </a:pPr>
          <a:r>
            <a:rPr lang="en-US" sz="2400" kern="1200" dirty="0" smtClean="0">
              <a:solidFill>
                <a:srgbClr val="0000CC"/>
              </a:solidFill>
              <a:latin typeface="Inconsolata" pitchFamily="49" charset="0"/>
            </a:rPr>
            <a:t>&lt;p&gt;</a:t>
          </a:r>
          <a:endParaRPr lang="en-US" sz="2400" kern="1200" dirty="0">
            <a:solidFill>
              <a:srgbClr val="0000CC"/>
            </a:solidFill>
            <a:latin typeface="Inconsolata" pitchFamily="49" charset="0"/>
          </a:endParaRPr>
        </a:p>
      </dsp:txBody>
      <dsp:txXfrm>
        <a:off x="253744" y="852090"/>
        <a:ext cx="936327" cy="1724820"/>
      </dsp:txXfrm>
    </dsp:sp>
    <dsp:sp modelId="{8AEB8678-C055-45E1-BE35-309CB829BE69}">
      <dsp:nvSpPr>
        <dsp:cNvPr id="0" name=""/>
        <dsp:cNvSpPr/>
      </dsp:nvSpPr>
      <dsp:spPr>
        <a:xfrm>
          <a:off x="1621338" y="0"/>
          <a:ext cx="1891883" cy="2743200"/>
        </a:xfrm>
        <a:prstGeom prst="roundRect">
          <a:avLst>
            <a:gd name="adj" fmla="val 10000"/>
          </a:avLst>
        </a:prstGeom>
        <a:solidFill>
          <a:schemeClr val="accent6">
            <a:tint val="4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1">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rgbClr val="005C00"/>
              </a:solidFill>
              <a:latin typeface="Inconsolata" pitchFamily="49" charset="0"/>
            </a:rPr>
            <a:t>$</a:t>
          </a:r>
          <a:r>
            <a:rPr lang="en-US" sz="2400" kern="1200" dirty="0" smtClean="0">
              <a:latin typeface="Inconsolata" pitchFamily="49" charset="0"/>
            </a:rPr>
            <a:t>("</a:t>
          </a:r>
          <a:r>
            <a:rPr lang="en-US" sz="2400" kern="1200" dirty="0" smtClean="0">
              <a:solidFill>
                <a:schemeClr val="accent6"/>
              </a:solidFill>
              <a:latin typeface="Inconsolata" pitchFamily="49" charset="0"/>
            </a:rPr>
            <a:t>div</a:t>
          </a:r>
          <a:r>
            <a:rPr lang="en-US" sz="2400" kern="1200" dirty="0" smtClean="0">
              <a:latin typeface="Inconsolata" pitchFamily="49" charset="0"/>
            </a:rPr>
            <a:t>")</a:t>
          </a:r>
          <a:endParaRPr lang="en-US" kern="1200" dirty="0"/>
        </a:p>
      </dsp:txBody>
      <dsp:txXfrm>
        <a:off x="1621338" y="0"/>
        <a:ext cx="1891883" cy="822960"/>
      </dsp:txXfrm>
    </dsp:sp>
    <dsp:sp modelId="{9A2DF3B3-8174-48D4-AC2F-621D27412784}">
      <dsp:nvSpPr>
        <dsp:cNvPr id="0" name=""/>
        <dsp:cNvSpPr/>
      </dsp:nvSpPr>
      <dsp:spPr>
        <a:xfrm>
          <a:off x="1904908" y="822960"/>
          <a:ext cx="1324744" cy="1783080"/>
        </a:xfrm>
        <a:prstGeom prst="roundRect">
          <a:avLst>
            <a:gd name="adj" fmla="val 10000"/>
          </a:avLst>
        </a:prstGeom>
        <a:gradFill rotWithShape="0">
          <a:gsLst>
            <a:gs pos="0">
              <a:schemeClr val="accent6">
                <a:hueOff val="0"/>
                <a:satOff val="0"/>
                <a:lumOff val="0"/>
                <a:alphaOff val="0"/>
                <a:tint val="62000"/>
                <a:satMod val="180000"/>
              </a:schemeClr>
            </a:gs>
            <a:gs pos="65000">
              <a:schemeClr val="accent6">
                <a:hueOff val="0"/>
                <a:satOff val="0"/>
                <a:lumOff val="0"/>
                <a:alphaOff val="0"/>
                <a:tint val="32000"/>
                <a:satMod val="250000"/>
              </a:schemeClr>
            </a:gs>
            <a:gs pos="100000">
              <a:schemeClr val="accent6">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45720" rIns="60960" bIns="45720" numCol="1" spcCol="1270" anchor="ctr" anchorCtr="0">
          <a:noAutofit/>
        </a:bodyPr>
        <a:lstStyle/>
        <a:p>
          <a:pPr lvl="0" algn="ctr" defTabSz="1066800" rtl="0">
            <a:lnSpc>
              <a:spcPct val="90000"/>
            </a:lnSpc>
            <a:spcBef>
              <a:spcPct val="0"/>
            </a:spcBef>
            <a:spcAft>
              <a:spcPct val="35000"/>
            </a:spcAft>
          </a:pPr>
          <a:r>
            <a:rPr lang="en-US" sz="2400" kern="1200" dirty="0" smtClean="0">
              <a:solidFill>
                <a:srgbClr val="0000CC"/>
              </a:solidFill>
              <a:latin typeface="Inconsolata" pitchFamily="49" charset="0"/>
            </a:rPr>
            <a:t>&lt;div&gt;</a:t>
          </a:r>
          <a:endParaRPr lang="en-US" sz="2400" kern="1200" dirty="0">
            <a:solidFill>
              <a:srgbClr val="0000CC"/>
            </a:solidFill>
            <a:latin typeface="Inconsolata" pitchFamily="49" charset="0"/>
          </a:endParaRPr>
        </a:p>
      </dsp:txBody>
      <dsp:txXfrm>
        <a:off x="1943708" y="861760"/>
        <a:ext cx="1247144" cy="1705480"/>
      </dsp:txXfrm>
    </dsp:sp>
    <dsp:sp modelId="{248DCF82-9044-4A07-B321-326419780361}">
      <dsp:nvSpPr>
        <dsp:cNvPr id="0" name=""/>
        <dsp:cNvSpPr/>
      </dsp:nvSpPr>
      <dsp:spPr>
        <a:xfrm>
          <a:off x="3693596" y="0"/>
          <a:ext cx="2404988" cy="2743200"/>
        </a:xfrm>
        <a:prstGeom prst="roundRect">
          <a:avLst>
            <a:gd name="adj" fmla="val 10000"/>
          </a:avLst>
        </a:prstGeom>
        <a:solidFill>
          <a:schemeClr val="accent6">
            <a:tint val="4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1">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solidFill>
                <a:srgbClr val="005C00"/>
              </a:solidFill>
              <a:latin typeface="Inconsolata" pitchFamily="49" charset="0"/>
            </a:rPr>
            <a:t>$</a:t>
          </a:r>
          <a:r>
            <a:rPr lang="en-US" sz="2400" kern="1200" dirty="0" smtClean="0">
              <a:latin typeface="Inconsolata" pitchFamily="49" charset="0"/>
            </a:rPr>
            <a:t>("</a:t>
          </a:r>
          <a:r>
            <a:rPr lang="en-US" sz="2400" kern="1200" dirty="0" smtClean="0">
              <a:solidFill>
                <a:schemeClr val="accent6"/>
              </a:solidFill>
              <a:latin typeface="Inconsolata" pitchFamily="49" charset="0"/>
            </a:rPr>
            <a:t>#</a:t>
          </a:r>
          <a:r>
            <a:rPr lang="en-US" sz="2400" kern="1200" dirty="0" err="1" smtClean="0">
              <a:solidFill>
                <a:schemeClr val="accent6"/>
              </a:solidFill>
              <a:latin typeface="Inconsolata" pitchFamily="49" charset="0"/>
            </a:rPr>
            <a:t>foo</a:t>
          </a:r>
          <a:r>
            <a:rPr lang="en-US" sz="2400" kern="1200" dirty="0" smtClean="0">
              <a:latin typeface="Inconsolata" pitchFamily="49" charset="0"/>
            </a:rPr>
            <a:t>")</a:t>
          </a:r>
        </a:p>
      </dsp:txBody>
      <dsp:txXfrm>
        <a:off x="3693596" y="0"/>
        <a:ext cx="2404988" cy="822960"/>
      </dsp:txXfrm>
    </dsp:sp>
    <dsp:sp modelId="{556A30A1-4BA4-4265-8DD5-5720DA004CF8}">
      <dsp:nvSpPr>
        <dsp:cNvPr id="0" name=""/>
        <dsp:cNvSpPr/>
      </dsp:nvSpPr>
      <dsp:spPr>
        <a:xfrm>
          <a:off x="3934095" y="822960"/>
          <a:ext cx="1923990" cy="1783080"/>
        </a:xfrm>
        <a:prstGeom prst="roundRect">
          <a:avLst>
            <a:gd name="adj" fmla="val 10000"/>
          </a:avLst>
        </a:prstGeom>
        <a:gradFill rotWithShape="0">
          <a:gsLst>
            <a:gs pos="0">
              <a:schemeClr val="accent6">
                <a:hueOff val="0"/>
                <a:satOff val="0"/>
                <a:lumOff val="0"/>
                <a:alphaOff val="0"/>
                <a:tint val="62000"/>
                <a:satMod val="180000"/>
              </a:schemeClr>
            </a:gs>
            <a:gs pos="65000">
              <a:schemeClr val="accent6">
                <a:hueOff val="0"/>
                <a:satOff val="0"/>
                <a:lumOff val="0"/>
                <a:alphaOff val="0"/>
                <a:tint val="32000"/>
                <a:satMod val="250000"/>
              </a:schemeClr>
            </a:gs>
            <a:gs pos="100000">
              <a:schemeClr val="accent6">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45720" rIns="60960" bIns="45720" numCol="1" spcCol="1270" anchor="ctr" anchorCtr="0">
          <a:noAutofit/>
        </a:bodyPr>
        <a:lstStyle/>
        <a:p>
          <a:pPr lvl="0" algn="ctr" defTabSz="1066800" rtl="0">
            <a:lnSpc>
              <a:spcPct val="90000"/>
            </a:lnSpc>
            <a:spcBef>
              <a:spcPct val="0"/>
            </a:spcBef>
            <a:spcAft>
              <a:spcPct val="35000"/>
            </a:spcAft>
          </a:pPr>
          <a:r>
            <a:rPr lang="en-US" sz="2400" kern="1200" dirty="0" smtClean="0">
              <a:solidFill>
                <a:srgbClr val="0000CC"/>
              </a:solidFill>
              <a:latin typeface="Inconsolata" pitchFamily="49" charset="0"/>
            </a:rPr>
            <a:t>id="</a:t>
          </a:r>
          <a:r>
            <a:rPr lang="en-US" sz="2400" kern="1200" dirty="0" err="1" smtClean="0">
              <a:solidFill>
                <a:srgbClr val="0000CC"/>
              </a:solidFill>
              <a:latin typeface="Inconsolata" pitchFamily="49" charset="0"/>
            </a:rPr>
            <a:t>foo</a:t>
          </a:r>
          <a:r>
            <a:rPr lang="en-US" sz="2400" kern="1200" dirty="0" smtClean="0">
              <a:solidFill>
                <a:srgbClr val="0000CC"/>
              </a:solidFill>
              <a:latin typeface="Inconsolata" pitchFamily="49" charset="0"/>
            </a:rPr>
            <a:t>"</a:t>
          </a:r>
        </a:p>
      </dsp:txBody>
      <dsp:txXfrm>
        <a:off x="3986320" y="875185"/>
        <a:ext cx="1819540" cy="1678630"/>
      </dsp:txXfrm>
    </dsp:sp>
    <dsp:sp modelId="{D60FADEE-75FC-4683-90C9-6D3E3F276167}">
      <dsp:nvSpPr>
        <dsp:cNvPr id="0" name=""/>
        <dsp:cNvSpPr/>
      </dsp:nvSpPr>
      <dsp:spPr>
        <a:xfrm>
          <a:off x="6278958" y="0"/>
          <a:ext cx="2404988" cy="2743200"/>
        </a:xfrm>
        <a:prstGeom prst="roundRect">
          <a:avLst>
            <a:gd name="adj" fmla="val 10000"/>
          </a:avLst>
        </a:prstGeom>
        <a:solidFill>
          <a:schemeClr val="accent6">
            <a:tint val="4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1">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solidFill>
                <a:srgbClr val="005C00"/>
              </a:solidFill>
              <a:latin typeface="Inconsolata" pitchFamily="49" charset="0"/>
            </a:rPr>
            <a:t>$</a:t>
          </a:r>
          <a:r>
            <a:rPr lang="en-US" sz="2400" kern="1200" dirty="0" smtClean="0">
              <a:latin typeface="Inconsolata" pitchFamily="49" charset="0"/>
            </a:rPr>
            <a:t>("</a:t>
          </a:r>
          <a:r>
            <a:rPr lang="en-US" sz="2400" kern="1200" dirty="0" smtClean="0">
              <a:solidFill>
                <a:schemeClr val="accent6"/>
              </a:solidFill>
              <a:latin typeface="Inconsolata" pitchFamily="49" charset="0"/>
            </a:rPr>
            <a:t>.</a:t>
          </a:r>
          <a:r>
            <a:rPr lang="en-US" sz="2400" kern="1200" dirty="0" err="1" smtClean="0">
              <a:solidFill>
                <a:schemeClr val="accent6"/>
              </a:solidFill>
              <a:latin typeface="Inconsolata" pitchFamily="49" charset="0"/>
            </a:rPr>
            <a:t>foo</a:t>
          </a:r>
          <a:r>
            <a:rPr lang="en-US" sz="2400" kern="1200" dirty="0" smtClean="0">
              <a:latin typeface="Inconsolata" pitchFamily="49" charset="0"/>
            </a:rPr>
            <a:t>")</a:t>
          </a:r>
          <a:endParaRPr lang="en-US" sz="2400" kern="1200" dirty="0">
            <a:latin typeface="Inconsolata" pitchFamily="49" charset="0"/>
          </a:endParaRPr>
        </a:p>
      </dsp:txBody>
      <dsp:txXfrm>
        <a:off x="6278958" y="0"/>
        <a:ext cx="2404988" cy="822960"/>
      </dsp:txXfrm>
    </dsp:sp>
    <dsp:sp modelId="{8223FF91-8F02-4D11-B672-DE053AA6D20C}">
      <dsp:nvSpPr>
        <dsp:cNvPr id="0" name=""/>
        <dsp:cNvSpPr/>
      </dsp:nvSpPr>
      <dsp:spPr>
        <a:xfrm>
          <a:off x="6519457" y="822960"/>
          <a:ext cx="1923990" cy="1783080"/>
        </a:xfrm>
        <a:prstGeom prst="roundRect">
          <a:avLst>
            <a:gd name="adj" fmla="val 10000"/>
          </a:avLst>
        </a:prstGeom>
        <a:gradFill rotWithShape="0">
          <a:gsLst>
            <a:gs pos="0">
              <a:schemeClr val="accent6">
                <a:hueOff val="0"/>
                <a:satOff val="0"/>
                <a:lumOff val="0"/>
                <a:alphaOff val="0"/>
                <a:tint val="62000"/>
                <a:satMod val="180000"/>
              </a:schemeClr>
            </a:gs>
            <a:gs pos="65000">
              <a:schemeClr val="accent6">
                <a:hueOff val="0"/>
                <a:satOff val="0"/>
                <a:lumOff val="0"/>
                <a:alphaOff val="0"/>
                <a:tint val="32000"/>
                <a:satMod val="250000"/>
              </a:schemeClr>
            </a:gs>
            <a:gs pos="100000">
              <a:schemeClr val="accent6">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38100" rIns="50800" bIns="38100" numCol="1" spcCol="1270" anchor="ctr" anchorCtr="0">
          <a:noAutofit/>
        </a:bodyPr>
        <a:lstStyle/>
        <a:p>
          <a:pPr lvl="0" algn="ctr" defTabSz="889000" rtl="0">
            <a:lnSpc>
              <a:spcPct val="90000"/>
            </a:lnSpc>
            <a:spcBef>
              <a:spcPct val="0"/>
            </a:spcBef>
            <a:spcAft>
              <a:spcPct val="35000"/>
            </a:spcAft>
          </a:pPr>
          <a:r>
            <a:rPr lang="en-US" sz="2000" kern="1200" dirty="0" smtClean="0">
              <a:solidFill>
                <a:srgbClr val="0000CC"/>
              </a:solidFill>
              <a:latin typeface="Inconsolata" pitchFamily="49" charset="0"/>
            </a:rPr>
            <a:t>class="</a:t>
          </a:r>
          <a:r>
            <a:rPr lang="en-US" sz="2000" kern="1200" dirty="0" err="1" smtClean="0">
              <a:solidFill>
                <a:srgbClr val="0000CC"/>
              </a:solidFill>
              <a:latin typeface="Inconsolata" pitchFamily="49" charset="0"/>
            </a:rPr>
            <a:t>foo</a:t>
          </a:r>
          <a:r>
            <a:rPr lang="en-US" sz="2000" kern="1200" dirty="0" smtClean="0">
              <a:solidFill>
                <a:srgbClr val="0000CC"/>
              </a:solidFill>
              <a:latin typeface="Inconsolata" pitchFamily="49" charset="0"/>
            </a:rPr>
            <a:t>"</a:t>
          </a:r>
          <a:endParaRPr lang="en-US" sz="2000" kern="1200" dirty="0">
            <a:solidFill>
              <a:srgbClr val="0000CC"/>
            </a:solidFill>
            <a:latin typeface="Inconsolata" pitchFamily="49" charset="0"/>
          </a:endParaRPr>
        </a:p>
      </dsp:txBody>
      <dsp:txXfrm>
        <a:off x="6571682" y="875185"/>
        <a:ext cx="1819540" cy="16786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C06CF2-7D07-4F99-88DE-86A5904B2E0A}">
      <dsp:nvSpPr>
        <dsp:cNvPr id="0" name=""/>
        <dsp:cNvSpPr/>
      </dsp:nvSpPr>
      <dsp:spPr>
        <a:xfrm rot="5400000">
          <a:off x="5292449" y="-2252137"/>
          <a:ext cx="607356" cy="5266944"/>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rtl="0">
            <a:lnSpc>
              <a:spcPct val="90000"/>
            </a:lnSpc>
            <a:spcBef>
              <a:spcPct val="0"/>
            </a:spcBef>
            <a:spcAft>
              <a:spcPct val="15000"/>
            </a:spcAft>
            <a:buChar char="••"/>
          </a:pPr>
          <a:r>
            <a:rPr lang="en-US" sz="2500" kern="1200" smtClean="0"/>
            <a:t>Show </a:t>
          </a:r>
          <a:r>
            <a:rPr lang="en-US" sz="2500" kern="1200" dirty="0" smtClean="0"/>
            <a:t>a hidden element</a:t>
          </a:r>
          <a:endParaRPr lang="en-US" sz="2500" kern="1200" dirty="0"/>
        </a:p>
      </dsp:txBody>
      <dsp:txXfrm rot="-5400000">
        <a:off x="2962656" y="107305"/>
        <a:ext cx="5237295" cy="548058"/>
      </dsp:txXfrm>
    </dsp:sp>
    <dsp:sp modelId="{012AF15E-C821-4D7F-980B-1D91101ECE3C}">
      <dsp:nvSpPr>
        <dsp:cNvPr id="0" name=""/>
        <dsp:cNvSpPr/>
      </dsp:nvSpPr>
      <dsp:spPr>
        <a:xfrm>
          <a:off x="0" y="1736"/>
          <a:ext cx="2962656" cy="759195"/>
        </a:xfrm>
        <a:prstGeom prst="roundRect">
          <a:avLst/>
        </a:prstGeom>
        <a:gradFill rotWithShape="0">
          <a:gsLst>
            <a:gs pos="0">
              <a:schemeClr val="accent2">
                <a:hueOff val="0"/>
                <a:satOff val="0"/>
                <a:lumOff val="0"/>
                <a:alphaOff val="0"/>
                <a:tint val="62000"/>
                <a:satMod val="180000"/>
              </a:schemeClr>
            </a:gs>
            <a:gs pos="65000">
              <a:schemeClr val="accent2">
                <a:hueOff val="0"/>
                <a:satOff val="0"/>
                <a:lumOff val="0"/>
                <a:alphaOff val="0"/>
                <a:tint val="32000"/>
                <a:satMod val="250000"/>
              </a:schemeClr>
            </a:gs>
            <a:gs pos="100000">
              <a:schemeClr val="accent2">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kern="1200" dirty="0" smtClean="0">
              <a:latin typeface="Inconsolata" pitchFamily="49" charset="0"/>
            </a:rPr>
            <a:t>.</a:t>
          </a:r>
          <a:r>
            <a:rPr lang="en-US" sz="2000" kern="1200" dirty="0" smtClean="0">
              <a:solidFill>
                <a:srgbClr val="005C00"/>
              </a:solidFill>
              <a:latin typeface="Inconsolata" pitchFamily="49" charset="0"/>
            </a:rPr>
            <a:t>show</a:t>
          </a:r>
          <a:r>
            <a:rPr lang="en-US" sz="2000" kern="1200" dirty="0" smtClean="0">
              <a:latin typeface="Inconsolata" pitchFamily="49" charset="0"/>
            </a:rPr>
            <a:t>()</a:t>
          </a:r>
          <a:endParaRPr lang="en-US" sz="2000" kern="1200" dirty="0">
            <a:latin typeface="Inconsolata" pitchFamily="49" charset="0"/>
          </a:endParaRPr>
        </a:p>
      </dsp:txBody>
      <dsp:txXfrm>
        <a:off x="37061" y="38797"/>
        <a:ext cx="2888534" cy="685073"/>
      </dsp:txXfrm>
    </dsp:sp>
    <dsp:sp modelId="{48995D11-48D2-4735-B082-AE26EEBDB209}">
      <dsp:nvSpPr>
        <dsp:cNvPr id="0" name=""/>
        <dsp:cNvSpPr/>
      </dsp:nvSpPr>
      <dsp:spPr>
        <a:xfrm rot="5400000">
          <a:off x="5292449" y="-1454982"/>
          <a:ext cx="607356" cy="5266944"/>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rtl="0">
            <a:lnSpc>
              <a:spcPct val="90000"/>
            </a:lnSpc>
            <a:spcBef>
              <a:spcPct val="0"/>
            </a:spcBef>
            <a:spcAft>
              <a:spcPct val="15000"/>
            </a:spcAft>
            <a:buChar char="••"/>
          </a:pPr>
          <a:r>
            <a:rPr lang="en-US" sz="2500" kern="1200" smtClean="0"/>
            <a:t>wrap </a:t>
          </a:r>
          <a:r>
            <a:rPr lang="en-US" sz="2500" kern="1200" dirty="0" smtClean="0"/>
            <a:t>an element with &lt;a&gt;</a:t>
          </a:r>
          <a:endParaRPr lang="en-US" sz="2500" kern="1200" dirty="0"/>
        </a:p>
      </dsp:txBody>
      <dsp:txXfrm rot="-5400000">
        <a:off x="2962656" y="904460"/>
        <a:ext cx="5237295" cy="548058"/>
      </dsp:txXfrm>
    </dsp:sp>
    <dsp:sp modelId="{F503851A-F875-4F37-A707-85BE0B6DE3F4}">
      <dsp:nvSpPr>
        <dsp:cNvPr id="0" name=""/>
        <dsp:cNvSpPr/>
      </dsp:nvSpPr>
      <dsp:spPr>
        <a:xfrm>
          <a:off x="0" y="798891"/>
          <a:ext cx="2962656" cy="759195"/>
        </a:xfrm>
        <a:prstGeom prst="roundRect">
          <a:avLst/>
        </a:prstGeom>
        <a:gradFill rotWithShape="0">
          <a:gsLst>
            <a:gs pos="0">
              <a:schemeClr val="accent2">
                <a:hueOff val="0"/>
                <a:satOff val="0"/>
                <a:lumOff val="0"/>
                <a:alphaOff val="0"/>
                <a:tint val="62000"/>
                <a:satMod val="180000"/>
              </a:schemeClr>
            </a:gs>
            <a:gs pos="65000">
              <a:schemeClr val="accent2">
                <a:hueOff val="0"/>
                <a:satOff val="0"/>
                <a:lumOff val="0"/>
                <a:alphaOff val="0"/>
                <a:tint val="32000"/>
                <a:satMod val="250000"/>
              </a:schemeClr>
            </a:gs>
            <a:gs pos="100000">
              <a:schemeClr val="accent2">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kern="1200" dirty="0" smtClean="0">
              <a:latin typeface="Inconsolata" pitchFamily="49" charset="0"/>
            </a:rPr>
            <a:t>.</a:t>
          </a:r>
          <a:r>
            <a:rPr lang="en-US" sz="2000" kern="1200" dirty="0" smtClean="0">
              <a:solidFill>
                <a:srgbClr val="005C00"/>
              </a:solidFill>
              <a:latin typeface="Inconsolata" pitchFamily="49" charset="0"/>
            </a:rPr>
            <a:t>wrap</a:t>
          </a:r>
          <a:r>
            <a:rPr lang="en-US" sz="2000" kern="1200" dirty="0" smtClean="0">
              <a:latin typeface="Inconsolata" pitchFamily="49" charset="0"/>
            </a:rPr>
            <a:t>("</a:t>
          </a:r>
          <a:r>
            <a:rPr lang="en-US" sz="2000" kern="1200" dirty="0" smtClean="0">
              <a:solidFill>
                <a:schemeClr val="accent6"/>
              </a:solidFill>
              <a:latin typeface="Inconsolata" pitchFamily="49" charset="0"/>
            </a:rPr>
            <a:t>&lt;a&gt;&lt;/a&gt;</a:t>
          </a:r>
          <a:r>
            <a:rPr lang="en-US" sz="2000" kern="1200" dirty="0" smtClean="0">
              <a:latin typeface="Inconsolata" pitchFamily="49" charset="0"/>
            </a:rPr>
            <a:t>")</a:t>
          </a:r>
          <a:endParaRPr lang="en-US" sz="2000" kern="1200" dirty="0">
            <a:latin typeface="Inconsolata" pitchFamily="49" charset="0"/>
          </a:endParaRPr>
        </a:p>
      </dsp:txBody>
      <dsp:txXfrm>
        <a:off x="37061" y="835952"/>
        <a:ext cx="2888534" cy="685073"/>
      </dsp:txXfrm>
    </dsp:sp>
    <dsp:sp modelId="{9992B14F-9403-4EAC-A457-13BAA46E2619}">
      <dsp:nvSpPr>
        <dsp:cNvPr id="0" name=""/>
        <dsp:cNvSpPr/>
      </dsp:nvSpPr>
      <dsp:spPr>
        <a:xfrm rot="5400000">
          <a:off x="5292449" y="-657828"/>
          <a:ext cx="607356" cy="5266944"/>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rtl="0">
            <a:lnSpc>
              <a:spcPct val="90000"/>
            </a:lnSpc>
            <a:spcBef>
              <a:spcPct val="0"/>
            </a:spcBef>
            <a:spcAft>
              <a:spcPct val="15000"/>
            </a:spcAft>
            <a:buChar char="••"/>
          </a:pPr>
          <a:r>
            <a:rPr lang="en-US" sz="2500" kern="1200" dirty="0" smtClean="0"/>
            <a:t>Select parent &lt;p&gt;</a:t>
          </a:r>
          <a:endParaRPr lang="en-US" sz="2500" kern="1200" dirty="0"/>
        </a:p>
      </dsp:txBody>
      <dsp:txXfrm rot="-5400000">
        <a:off x="2962656" y="1701614"/>
        <a:ext cx="5237295" cy="548058"/>
      </dsp:txXfrm>
    </dsp:sp>
    <dsp:sp modelId="{38EACA05-DC54-4649-BB61-07BC50172C9E}">
      <dsp:nvSpPr>
        <dsp:cNvPr id="0" name=""/>
        <dsp:cNvSpPr/>
      </dsp:nvSpPr>
      <dsp:spPr>
        <a:xfrm>
          <a:off x="0" y="1596046"/>
          <a:ext cx="2962656" cy="759195"/>
        </a:xfrm>
        <a:prstGeom prst="roundRect">
          <a:avLst/>
        </a:prstGeom>
        <a:gradFill rotWithShape="0">
          <a:gsLst>
            <a:gs pos="0">
              <a:schemeClr val="accent2">
                <a:hueOff val="0"/>
                <a:satOff val="0"/>
                <a:lumOff val="0"/>
                <a:alphaOff val="0"/>
                <a:tint val="62000"/>
                <a:satMod val="180000"/>
              </a:schemeClr>
            </a:gs>
            <a:gs pos="65000">
              <a:schemeClr val="accent2">
                <a:hueOff val="0"/>
                <a:satOff val="0"/>
                <a:lumOff val="0"/>
                <a:alphaOff val="0"/>
                <a:tint val="32000"/>
                <a:satMod val="250000"/>
              </a:schemeClr>
            </a:gs>
            <a:gs pos="100000">
              <a:schemeClr val="accent2">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kern="1200" dirty="0" smtClean="0">
              <a:latin typeface="Inconsolata" pitchFamily="49" charset="0"/>
            </a:rPr>
            <a:t>.</a:t>
          </a:r>
          <a:r>
            <a:rPr lang="en-US" sz="2000" kern="1200" dirty="0" smtClean="0">
              <a:solidFill>
                <a:srgbClr val="005C00"/>
              </a:solidFill>
              <a:latin typeface="Inconsolata" pitchFamily="49" charset="0"/>
            </a:rPr>
            <a:t>parent</a:t>
          </a:r>
          <a:r>
            <a:rPr lang="en-US" sz="2000" kern="1200" dirty="0" smtClean="0">
              <a:latin typeface="Inconsolata" pitchFamily="49" charset="0"/>
            </a:rPr>
            <a:t>("</a:t>
          </a:r>
          <a:r>
            <a:rPr lang="en-US" sz="2000" kern="1200" dirty="0" smtClean="0">
              <a:solidFill>
                <a:schemeClr val="accent6"/>
              </a:solidFill>
              <a:latin typeface="Inconsolata" pitchFamily="49" charset="0"/>
            </a:rPr>
            <a:t>p</a:t>
          </a:r>
          <a:r>
            <a:rPr lang="en-US" sz="2000" kern="1200" dirty="0" smtClean="0">
              <a:latin typeface="Inconsolata" pitchFamily="49" charset="0"/>
            </a:rPr>
            <a:t>")</a:t>
          </a:r>
          <a:endParaRPr lang="en-US" sz="2000" kern="1200" dirty="0">
            <a:latin typeface="Inconsolata" pitchFamily="49" charset="0"/>
          </a:endParaRPr>
        </a:p>
      </dsp:txBody>
      <dsp:txXfrm>
        <a:off x="37061" y="1633107"/>
        <a:ext cx="2888534" cy="685073"/>
      </dsp:txXfrm>
    </dsp:sp>
    <dsp:sp modelId="{F7105FFE-45B7-4692-97AD-86AE8F6CE902}">
      <dsp:nvSpPr>
        <dsp:cNvPr id="0" name=""/>
        <dsp:cNvSpPr/>
      </dsp:nvSpPr>
      <dsp:spPr>
        <a:xfrm rot="5400000">
          <a:off x="5292449" y="139326"/>
          <a:ext cx="607356" cy="5266944"/>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rtl="0">
            <a:lnSpc>
              <a:spcPct val="90000"/>
            </a:lnSpc>
            <a:spcBef>
              <a:spcPct val="0"/>
            </a:spcBef>
            <a:spcAft>
              <a:spcPct val="15000"/>
            </a:spcAft>
            <a:buChar char="••"/>
          </a:pPr>
          <a:r>
            <a:rPr lang="en-US" sz="2500" kern="1200" dirty="0" smtClean="0"/>
            <a:t>Get next/previous element</a:t>
          </a:r>
          <a:endParaRPr lang="en-US" sz="2500" kern="1200" dirty="0"/>
        </a:p>
      </dsp:txBody>
      <dsp:txXfrm rot="-5400000">
        <a:off x="2962656" y="2498769"/>
        <a:ext cx="5237295" cy="548058"/>
      </dsp:txXfrm>
    </dsp:sp>
    <dsp:sp modelId="{1F337D1B-3B6A-472F-A0E7-18A34F7093B8}">
      <dsp:nvSpPr>
        <dsp:cNvPr id="0" name=""/>
        <dsp:cNvSpPr/>
      </dsp:nvSpPr>
      <dsp:spPr>
        <a:xfrm>
          <a:off x="0" y="2393201"/>
          <a:ext cx="2962656" cy="759195"/>
        </a:xfrm>
        <a:prstGeom prst="roundRect">
          <a:avLst/>
        </a:prstGeom>
        <a:gradFill rotWithShape="0">
          <a:gsLst>
            <a:gs pos="0">
              <a:schemeClr val="accent2">
                <a:hueOff val="0"/>
                <a:satOff val="0"/>
                <a:lumOff val="0"/>
                <a:alphaOff val="0"/>
                <a:tint val="62000"/>
                <a:satMod val="180000"/>
              </a:schemeClr>
            </a:gs>
            <a:gs pos="65000">
              <a:schemeClr val="accent2">
                <a:hueOff val="0"/>
                <a:satOff val="0"/>
                <a:lumOff val="0"/>
                <a:alphaOff val="0"/>
                <a:tint val="32000"/>
                <a:satMod val="250000"/>
              </a:schemeClr>
            </a:gs>
            <a:gs pos="100000">
              <a:schemeClr val="accent2">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kern="1200" dirty="0" smtClean="0">
              <a:latin typeface="Inconsolata" pitchFamily="49" charset="0"/>
            </a:rPr>
            <a:t>.</a:t>
          </a:r>
          <a:r>
            <a:rPr lang="en-US" sz="2000" kern="1200" dirty="0" smtClean="0">
              <a:solidFill>
                <a:srgbClr val="005C00"/>
              </a:solidFill>
              <a:latin typeface="Inconsolata" pitchFamily="49" charset="0"/>
            </a:rPr>
            <a:t>next</a:t>
          </a:r>
          <a:r>
            <a:rPr lang="en-US" sz="2000" kern="1200" dirty="0" smtClean="0">
              <a:latin typeface="Inconsolata" pitchFamily="49" charset="0"/>
            </a:rPr>
            <a:t>(), .</a:t>
          </a:r>
          <a:r>
            <a:rPr lang="en-US" sz="2000" kern="1200" dirty="0" err="1" smtClean="0">
              <a:latin typeface="Inconsolata" pitchFamily="49" charset="0"/>
            </a:rPr>
            <a:t>prev</a:t>
          </a:r>
          <a:r>
            <a:rPr lang="en-US" sz="2000" kern="1200" dirty="0" smtClean="0">
              <a:latin typeface="Inconsolata" pitchFamily="49" charset="0"/>
            </a:rPr>
            <a:t>()</a:t>
          </a:r>
          <a:endParaRPr lang="en-US" sz="2000" kern="1200" dirty="0">
            <a:latin typeface="Inconsolata" pitchFamily="49" charset="0"/>
          </a:endParaRPr>
        </a:p>
      </dsp:txBody>
      <dsp:txXfrm>
        <a:off x="37061" y="2430262"/>
        <a:ext cx="2888534" cy="685073"/>
      </dsp:txXfrm>
    </dsp:sp>
    <dsp:sp modelId="{DD6FF8FF-3DB7-4550-8289-25C62589573D}">
      <dsp:nvSpPr>
        <dsp:cNvPr id="0" name=""/>
        <dsp:cNvSpPr/>
      </dsp:nvSpPr>
      <dsp:spPr>
        <a:xfrm rot="5400000">
          <a:off x="5292449" y="936481"/>
          <a:ext cx="607356" cy="5266944"/>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rtl="0">
            <a:lnSpc>
              <a:spcPct val="90000"/>
            </a:lnSpc>
            <a:spcBef>
              <a:spcPct val="0"/>
            </a:spcBef>
            <a:spcAft>
              <a:spcPct val="15000"/>
            </a:spcAft>
            <a:buChar char="••"/>
          </a:pPr>
          <a:r>
            <a:rPr lang="en-US" sz="2500" kern="1200" dirty="0" smtClean="0"/>
            <a:t>Get/Set Value</a:t>
          </a:r>
          <a:endParaRPr lang="en-US" sz="2500" kern="1200" dirty="0"/>
        </a:p>
      </dsp:txBody>
      <dsp:txXfrm rot="-5400000">
        <a:off x="2962656" y="3295924"/>
        <a:ext cx="5237295" cy="548058"/>
      </dsp:txXfrm>
    </dsp:sp>
    <dsp:sp modelId="{F4EC3CC0-B822-4FF2-A558-45488B550740}">
      <dsp:nvSpPr>
        <dsp:cNvPr id="0" name=""/>
        <dsp:cNvSpPr/>
      </dsp:nvSpPr>
      <dsp:spPr>
        <a:xfrm>
          <a:off x="0" y="3190356"/>
          <a:ext cx="2962656" cy="759195"/>
        </a:xfrm>
        <a:prstGeom prst="roundRect">
          <a:avLst/>
        </a:prstGeom>
        <a:gradFill rotWithShape="0">
          <a:gsLst>
            <a:gs pos="0">
              <a:schemeClr val="accent2">
                <a:hueOff val="0"/>
                <a:satOff val="0"/>
                <a:lumOff val="0"/>
                <a:alphaOff val="0"/>
                <a:tint val="62000"/>
                <a:satMod val="180000"/>
              </a:schemeClr>
            </a:gs>
            <a:gs pos="65000">
              <a:schemeClr val="accent2">
                <a:hueOff val="0"/>
                <a:satOff val="0"/>
                <a:lumOff val="0"/>
                <a:alphaOff val="0"/>
                <a:tint val="32000"/>
                <a:satMod val="250000"/>
              </a:schemeClr>
            </a:gs>
            <a:gs pos="100000">
              <a:schemeClr val="accent2">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kern="1200" dirty="0" smtClean="0">
              <a:latin typeface="Inconsolata" pitchFamily="49" charset="0"/>
            </a:rPr>
            <a:t>.</a:t>
          </a:r>
          <a:r>
            <a:rPr lang="en-US" sz="2000" kern="1200" dirty="0" err="1" smtClean="0">
              <a:solidFill>
                <a:srgbClr val="005C00"/>
              </a:solidFill>
              <a:latin typeface="Inconsolata" pitchFamily="49" charset="0"/>
            </a:rPr>
            <a:t>val</a:t>
          </a:r>
          <a:r>
            <a:rPr lang="en-US" sz="2000" kern="1200" dirty="0" smtClean="0">
              <a:latin typeface="Inconsolata" pitchFamily="49" charset="0"/>
            </a:rPr>
            <a:t>()</a:t>
          </a:r>
          <a:endParaRPr lang="en-US" sz="2000" kern="1200" dirty="0">
            <a:latin typeface="Inconsolata" pitchFamily="49" charset="0"/>
          </a:endParaRPr>
        </a:p>
      </dsp:txBody>
      <dsp:txXfrm>
        <a:off x="37061" y="3227417"/>
        <a:ext cx="2888534" cy="6850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8D185-D1D6-44B7-BF40-F1EBFEB14CD3}">
      <dsp:nvSpPr>
        <dsp:cNvPr id="0" name=""/>
        <dsp:cNvSpPr/>
      </dsp:nvSpPr>
      <dsp:spPr>
        <a:xfrm>
          <a:off x="0" y="681443"/>
          <a:ext cx="3733800" cy="1216800"/>
        </a:xfrm>
        <a:prstGeom prst="roundRect">
          <a:avLst/>
        </a:prstGeom>
        <a:gradFill rotWithShape="0">
          <a:gsLst>
            <a:gs pos="0">
              <a:schemeClr val="accent2">
                <a:hueOff val="0"/>
                <a:satOff val="0"/>
                <a:lumOff val="0"/>
                <a:alphaOff val="0"/>
                <a:tint val="62000"/>
                <a:satMod val="180000"/>
              </a:schemeClr>
            </a:gs>
            <a:gs pos="65000">
              <a:schemeClr val="accent2">
                <a:hueOff val="0"/>
                <a:satOff val="0"/>
                <a:lumOff val="0"/>
                <a:alphaOff val="0"/>
                <a:tint val="32000"/>
                <a:satMod val="250000"/>
              </a:schemeClr>
            </a:gs>
            <a:gs pos="100000">
              <a:schemeClr val="accent2">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solidFill>
                <a:srgbClr val="005C00"/>
              </a:solidFill>
              <a:latin typeface="Inconsolata" pitchFamily="49" charset="0"/>
            </a:rPr>
            <a:t>$</a:t>
          </a:r>
          <a:r>
            <a:rPr lang="en-US" sz="2000" kern="1200" dirty="0" smtClean="0">
              <a:latin typeface="Inconsolata" pitchFamily="49" charset="0"/>
            </a:rPr>
            <a:t>("</a:t>
          </a:r>
          <a:r>
            <a:rPr lang="en-US" sz="2000" kern="1200" dirty="0" smtClean="0">
              <a:solidFill>
                <a:schemeClr val="accent6"/>
              </a:solidFill>
              <a:latin typeface="Inconsolata" pitchFamily="49" charset="0"/>
            </a:rPr>
            <a:t>#</a:t>
          </a:r>
          <a:r>
            <a:rPr lang="en-US" sz="2000" kern="1200" dirty="0" err="1" smtClean="0">
              <a:solidFill>
                <a:schemeClr val="accent6"/>
              </a:solidFill>
              <a:latin typeface="Inconsolata" pitchFamily="49" charset="0"/>
            </a:rPr>
            <a:t>foo</a:t>
          </a:r>
          <a:r>
            <a:rPr lang="en-US" sz="2000" kern="1200" dirty="0" smtClean="0">
              <a:latin typeface="Inconsolata" pitchFamily="49" charset="0"/>
            </a:rPr>
            <a:t>").</a:t>
          </a:r>
          <a:r>
            <a:rPr lang="en-US" sz="2000" kern="1200" dirty="0" smtClean="0">
              <a:solidFill>
                <a:srgbClr val="005C00"/>
              </a:solidFill>
              <a:latin typeface="Inconsolata" pitchFamily="49" charset="0"/>
            </a:rPr>
            <a:t>text</a:t>
          </a:r>
          <a:r>
            <a:rPr lang="en-US" sz="2000" kern="1200" dirty="0" smtClean="0">
              <a:latin typeface="Inconsolata" pitchFamily="49" charset="0"/>
            </a:rPr>
            <a:t>();</a:t>
          </a:r>
          <a:endParaRPr lang="en-US" sz="2000" kern="1200" dirty="0">
            <a:latin typeface="Inconsolata" pitchFamily="49" charset="0"/>
          </a:endParaRPr>
        </a:p>
      </dsp:txBody>
      <dsp:txXfrm>
        <a:off x="59399" y="740842"/>
        <a:ext cx="3615002" cy="10980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74A889-7FE0-4EDF-83C2-BB091CFF58AC}">
      <dsp:nvSpPr>
        <dsp:cNvPr id="0" name=""/>
        <dsp:cNvSpPr/>
      </dsp:nvSpPr>
      <dsp:spPr>
        <a:xfrm>
          <a:off x="0" y="57237"/>
          <a:ext cx="3733800" cy="1216800"/>
        </a:xfrm>
        <a:prstGeom prst="roundRect">
          <a:avLst/>
        </a:prstGeom>
        <a:gradFill rotWithShape="0">
          <a:gsLst>
            <a:gs pos="0">
              <a:schemeClr val="accent2">
                <a:hueOff val="0"/>
                <a:satOff val="0"/>
                <a:lumOff val="0"/>
                <a:alphaOff val="0"/>
                <a:tint val="62000"/>
                <a:satMod val="180000"/>
              </a:schemeClr>
            </a:gs>
            <a:gs pos="65000">
              <a:schemeClr val="accent2">
                <a:hueOff val="0"/>
                <a:satOff val="0"/>
                <a:lumOff val="0"/>
                <a:alphaOff val="0"/>
                <a:tint val="32000"/>
                <a:satMod val="250000"/>
              </a:schemeClr>
            </a:gs>
            <a:gs pos="100000">
              <a:schemeClr val="accent2">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solidFill>
                <a:srgbClr val="005C00"/>
              </a:solidFill>
              <a:latin typeface="Inconsolata" pitchFamily="49" charset="0"/>
            </a:rPr>
            <a:t>$</a:t>
          </a:r>
          <a:r>
            <a:rPr lang="en-US" sz="2000" kern="1200" dirty="0" smtClean="0">
              <a:latin typeface="Inconsolata" pitchFamily="49" charset="0"/>
            </a:rPr>
            <a:t>("</a:t>
          </a:r>
          <a:r>
            <a:rPr lang="en-US" sz="2000" kern="1200" dirty="0" smtClean="0">
              <a:solidFill>
                <a:schemeClr val="accent6"/>
              </a:solidFill>
              <a:latin typeface="Inconsolata" pitchFamily="49" charset="0"/>
            </a:rPr>
            <a:t>#</a:t>
          </a:r>
          <a:r>
            <a:rPr lang="en-US" sz="2000" kern="1200" dirty="0" err="1" smtClean="0">
              <a:solidFill>
                <a:schemeClr val="accent6"/>
              </a:solidFill>
              <a:latin typeface="Inconsolata" pitchFamily="49" charset="0"/>
            </a:rPr>
            <a:t>foo</a:t>
          </a:r>
          <a:r>
            <a:rPr lang="en-US" sz="2000" kern="1200" dirty="0" smtClean="0">
              <a:latin typeface="Inconsolata" pitchFamily="49" charset="0"/>
            </a:rPr>
            <a:t>").</a:t>
          </a:r>
          <a:r>
            <a:rPr lang="en-US" sz="2000" kern="1200" dirty="0" smtClean="0">
              <a:solidFill>
                <a:srgbClr val="005C00"/>
              </a:solidFill>
              <a:latin typeface="Inconsolata" pitchFamily="49" charset="0"/>
            </a:rPr>
            <a:t>text</a:t>
          </a:r>
          <a:r>
            <a:rPr lang="en-US" sz="2000" kern="1200" dirty="0" smtClean="0">
              <a:latin typeface="Inconsolata" pitchFamily="49" charset="0"/>
            </a:rPr>
            <a:t>("</a:t>
          </a:r>
          <a:r>
            <a:rPr lang="en-US" sz="2000" kern="1200" dirty="0" err="1" smtClean="0">
              <a:solidFill>
                <a:schemeClr val="accent6"/>
              </a:solidFill>
              <a:latin typeface="Inconsolata" pitchFamily="49" charset="0"/>
            </a:rPr>
            <a:t>foo</a:t>
          </a:r>
          <a:r>
            <a:rPr lang="en-US" sz="2000" kern="1200" dirty="0" smtClean="0">
              <a:latin typeface="Inconsolata" pitchFamily="49" charset="0"/>
            </a:rPr>
            <a:t>");</a:t>
          </a:r>
          <a:endParaRPr lang="en-US" sz="2000" kern="1200" dirty="0">
            <a:latin typeface="Inconsolata" pitchFamily="49" charset="0"/>
          </a:endParaRPr>
        </a:p>
      </dsp:txBody>
      <dsp:txXfrm>
        <a:off x="59399" y="116636"/>
        <a:ext cx="3615002" cy="10980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9E9953-795F-4104-9EB2-BA6579333F47}">
      <dsp:nvSpPr>
        <dsp:cNvPr id="0" name=""/>
        <dsp:cNvSpPr/>
      </dsp:nvSpPr>
      <dsp:spPr>
        <a:xfrm rot="5400000">
          <a:off x="5876302" y="-1468437"/>
          <a:ext cx="1125220" cy="4343400"/>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rtl="0">
            <a:lnSpc>
              <a:spcPct val="90000"/>
            </a:lnSpc>
            <a:spcBef>
              <a:spcPct val="0"/>
            </a:spcBef>
            <a:spcAft>
              <a:spcPct val="15000"/>
            </a:spcAft>
            <a:buChar char="••"/>
          </a:pPr>
          <a:r>
            <a:rPr lang="en-US" sz="2800" i="0" kern="1200" dirty="0" smtClean="0">
              <a:solidFill>
                <a:schemeClr val="accent6"/>
              </a:solidFill>
              <a:latin typeface="Inconsolata" pitchFamily="49" charset="0"/>
            </a:rPr>
            <a:t>=== "ORT"</a:t>
          </a:r>
          <a:endParaRPr lang="en-US" sz="2800" i="0" kern="1200" dirty="0">
            <a:solidFill>
              <a:schemeClr val="accent6"/>
            </a:solidFill>
            <a:latin typeface="Inconsolata" pitchFamily="49" charset="0"/>
          </a:endParaRPr>
        </a:p>
      </dsp:txBody>
      <dsp:txXfrm rot="-5400000">
        <a:off x="4267213" y="195581"/>
        <a:ext cx="4288471" cy="1015362"/>
      </dsp:txXfrm>
    </dsp:sp>
    <dsp:sp modelId="{AC100F8C-4A39-4FE3-8DF5-C1C3F7F1EFDC}">
      <dsp:nvSpPr>
        <dsp:cNvPr id="0" name=""/>
        <dsp:cNvSpPr/>
      </dsp:nvSpPr>
      <dsp:spPr>
        <a:xfrm>
          <a:off x="1524" y="0"/>
          <a:ext cx="4340351" cy="1406525"/>
        </a:xfrm>
        <a:prstGeom prst="roundRect">
          <a:avLst/>
        </a:prstGeom>
        <a:gradFill rotWithShape="0">
          <a:gsLst>
            <a:gs pos="0">
              <a:schemeClr val="accent2">
                <a:hueOff val="0"/>
                <a:satOff val="0"/>
                <a:lumOff val="0"/>
                <a:alphaOff val="0"/>
                <a:tint val="62000"/>
                <a:satMod val="180000"/>
              </a:schemeClr>
            </a:gs>
            <a:gs pos="65000">
              <a:schemeClr val="accent2">
                <a:hueOff val="0"/>
                <a:satOff val="0"/>
                <a:lumOff val="0"/>
                <a:alphaOff val="0"/>
                <a:tint val="32000"/>
                <a:satMod val="250000"/>
              </a:schemeClr>
            </a:gs>
            <a:gs pos="100000">
              <a:schemeClr val="accent2">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45720" rIns="91440" bIns="45720" numCol="1" spcCol="1270" anchor="ctr" anchorCtr="0">
          <a:noAutofit/>
        </a:bodyPr>
        <a:lstStyle/>
        <a:p>
          <a:pPr lvl="0" algn="l" defTabSz="1066800" rtl="0">
            <a:lnSpc>
              <a:spcPct val="90000"/>
            </a:lnSpc>
            <a:spcBef>
              <a:spcPct val="0"/>
            </a:spcBef>
            <a:spcAft>
              <a:spcPct val="35000"/>
            </a:spcAft>
          </a:pPr>
          <a:r>
            <a:rPr lang="en-US" sz="2400" kern="1200" dirty="0" smtClean="0">
              <a:solidFill>
                <a:srgbClr val="005C00"/>
              </a:solidFill>
              <a:latin typeface="Inconsolata" pitchFamily="49" charset="0"/>
            </a:rPr>
            <a:t>$</a:t>
          </a:r>
          <a:r>
            <a:rPr lang="en-US" sz="2400" kern="1200" dirty="0" smtClean="0">
              <a:latin typeface="Inconsolata" pitchFamily="49" charset="0"/>
            </a:rPr>
            <a:t>("</a:t>
          </a:r>
          <a:r>
            <a:rPr lang="en-US" sz="2400" kern="1200" dirty="0" smtClean="0">
              <a:solidFill>
                <a:schemeClr val="accent6"/>
              </a:solidFill>
              <a:latin typeface="Inconsolata" pitchFamily="49" charset="0"/>
            </a:rPr>
            <a:t>p</a:t>
          </a:r>
          <a:r>
            <a:rPr lang="en-US" sz="2400" kern="1200" dirty="0" smtClean="0">
              <a:latin typeface="Inconsolata" pitchFamily="49" charset="0"/>
            </a:rPr>
            <a:t>").</a:t>
          </a:r>
          <a:r>
            <a:rPr lang="en-US" sz="2400" kern="1200" dirty="0" smtClean="0">
              <a:solidFill>
                <a:srgbClr val="005C00"/>
              </a:solidFill>
              <a:latin typeface="Inconsolata" pitchFamily="49" charset="0"/>
            </a:rPr>
            <a:t>text</a:t>
          </a:r>
          <a:r>
            <a:rPr lang="en-US" sz="2400" kern="1200" dirty="0" smtClean="0">
              <a:latin typeface="Inconsolata" pitchFamily="49" charset="0"/>
            </a:rPr>
            <a:t>();</a:t>
          </a:r>
          <a:endParaRPr lang="en-US" sz="2400" kern="1200" dirty="0">
            <a:latin typeface="Inconsolata" pitchFamily="49" charset="0"/>
          </a:endParaRPr>
        </a:p>
      </dsp:txBody>
      <dsp:txXfrm>
        <a:off x="70185" y="68661"/>
        <a:ext cx="4203029" cy="126920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9E9953-795F-4104-9EB2-BA6579333F47}">
      <dsp:nvSpPr>
        <dsp:cNvPr id="0" name=""/>
        <dsp:cNvSpPr/>
      </dsp:nvSpPr>
      <dsp:spPr>
        <a:xfrm rot="5400000">
          <a:off x="5876302" y="-1468437"/>
          <a:ext cx="1125220" cy="4343400"/>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Char char="••"/>
          </a:pPr>
          <a:r>
            <a:rPr lang="en-US" sz="2400" i="0" kern="1200" dirty="0" err="1" smtClean="0">
              <a:solidFill>
                <a:schemeClr val="accent6"/>
              </a:solidFill>
              <a:latin typeface="Inconsolata" pitchFamily="49" charset="0"/>
            </a:rPr>
            <a:t>myVar</a:t>
          </a:r>
          <a:r>
            <a:rPr lang="en-US" sz="2400" i="0" kern="1200" dirty="0" smtClean="0">
              <a:solidFill>
                <a:schemeClr val="accent6"/>
              </a:solidFill>
              <a:latin typeface="Inconsolata" pitchFamily="49" charset="0"/>
            </a:rPr>
            <a:t> === "ORT"</a:t>
          </a:r>
          <a:endParaRPr lang="en-US" sz="2400" i="0" kern="1200" dirty="0">
            <a:solidFill>
              <a:schemeClr val="accent6"/>
            </a:solidFill>
            <a:latin typeface="Inconsolata" pitchFamily="49" charset="0"/>
          </a:endParaRPr>
        </a:p>
      </dsp:txBody>
      <dsp:txXfrm rot="-5400000">
        <a:off x="4267213" y="195581"/>
        <a:ext cx="4288471" cy="1015362"/>
      </dsp:txXfrm>
    </dsp:sp>
    <dsp:sp modelId="{AC100F8C-4A39-4FE3-8DF5-C1C3F7F1EFDC}">
      <dsp:nvSpPr>
        <dsp:cNvPr id="0" name=""/>
        <dsp:cNvSpPr/>
      </dsp:nvSpPr>
      <dsp:spPr>
        <a:xfrm>
          <a:off x="1524" y="0"/>
          <a:ext cx="4340351" cy="1406525"/>
        </a:xfrm>
        <a:prstGeom prst="roundRect">
          <a:avLst/>
        </a:prstGeom>
        <a:gradFill rotWithShape="0">
          <a:gsLst>
            <a:gs pos="0">
              <a:schemeClr val="accent2">
                <a:hueOff val="0"/>
                <a:satOff val="0"/>
                <a:lumOff val="0"/>
                <a:alphaOff val="0"/>
                <a:tint val="62000"/>
                <a:satMod val="180000"/>
              </a:schemeClr>
            </a:gs>
            <a:gs pos="65000">
              <a:schemeClr val="accent2">
                <a:hueOff val="0"/>
                <a:satOff val="0"/>
                <a:lumOff val="0"/>
                <a:alphaOff val="0"/>
                <a:tint val="32000"/>
                <a:satMod val="250000"/>
              </a:schemeClr>
            </a:gs>
            <a:gs pos="100000">
              <a:schemeClr val="accent2">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l" defTabSz="889000" rtl="0">
            <a:lnSpc>
              <a:spcPct val="90000"/>
            </a:lnSpc>
            <a:spcBef>
              <a:spcPct val="0"/>
            </a:spcBef>
            <a:spcAft>
              <a:spcPct val="35000"/>
            </a:spcAft>
          </a:pPr>
          <a:r>
            <a:rPr lang="en-US" sz="2000" kern="1200" dirty="0" err="1" smtClean="0">
              <a:solidFill>
                <a:schemeClr val="accent6"/>
              </a:solidFill>
              <a:latin typeface="Inconsolata" pitchFamily="49" charset="0"/>
            </a:rPr>
            <a:t>myVar</a:t>
          </a:r>
          <a:r>
            <a:rPr lang="en-US" sz="2000" kern="1200" dirty="0" smtClean="0">
              <a:solidFill>
                <a:schemeClr val="accent6"/>
              </a:solidFill>
              <a:latin typeface="Inconsolata" pitchFamily="49" charset="0"/>
            </a:rPr>
            <a:t> =</a:t>
          </a:r>
          <a:r>
            <a:rPr lang="en-US" sz="2000" kern="1200" dirty="0" smtClean="0">
              <a:latin typeface="Inconsolata" pitchFamily="49" charset="0"/>
            </a:rPr>
            <a:t> </a:t>
          </a:r>
          <a:r>
            <a:rPr lang="en-US" sz="2000" kern="1200" dirty="0" smtClean="0">
              <a:solidFill>
                <a:srgbClr val="005C00"/>
              </a:solidFill>
              <a:latin typeface="Inconsolata" pitchFamily="49" charset="0"/>
            </a:rPr>
            <a:t>$</a:t>
          </a:r>
          <a:r>
            <a:rPr lang="en-US" sz="2000" kern="1200" dirty="0" smtClean="0">
              <a:latin typeface="Inconsolata" pitchFamily="49" charset="0"/>
            </a:rPr>
            <a:t>("</a:t>
          </a:r>
          <a:r>
            <a:rPr lang="en-US" sz="2000" kern="1200" dirty="0" smtClean="0">
              <a:solidFill>
                <a:schemeClr val="accent6"/>
              </a:solidFill>
              <a:latin typeface="Inconsolata" pitchFamily="49" charset="0"/>
            </a:rPr>
            <a:t>p</a:t>
          </a:r>
          <a:r>
            <a:rPr lang="en-US" sz="2000" kern="1200" dirty="0" smtClean="0">
              <a:latin typeface="Inconsolata" pitchFamily="49" charset="0"/>
            </a:rPr>
            <a:t>").</a:t>
          </a:r>
          <a:r>
            <a:rPr lang="en-US" sz="2000" kern="1200" dirty="0" smtClean="0">
              <a:solidFill>
                <a:srgbClr val="005C00"/>
              </a:solidFill>
              <a:latin typeface="Inconsolata" pitchFamily="49" charset="0"/>
            </a:rPr>
            <a:t>text</a:t>
          </a:r>
          <a:r>
            <a:rPr lang="en-US" sz="2000" kern="1200" dirty="0" smtClean="0">
              <a:latin typeface="Inconsolata" pitchFamily="49" charset="0"/>
            </a:rPr>
            <a:t>();</a:t>
          </a:r>
          <a:endParaRPr lang="en-US" sz="2000" kern="1200" dirty="0">
            <a:latin typeface="Inconsolata" pitchFamily="49" charset="0"/>
          </a:endParaRPr>
        </a:p>
      </dsp:txBody>
      <dsp:txXfrm>
        <a:off x="70185" y="68661"/>
        <a:ext cx="4203029" cy="12692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1">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C4BF5C-3DD0-4575-918B-66CA2018D569}" type="datetimeFigureOut">
              <a:rPr lang="en-GB" smtClean="0"/>
              <a:t>22/04/2020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FFCB71-8548-402E-B90F-340B1334AC05}" type="slidenum">
              <a:rPr lang="en-GB" smtClean="0"/>
              <a:t>‹#›</a:t>
            </a:fld>
            <a:endParaRPr lang="en-GB"/>
          </a:p>
        </p:txBody>
      </p:sp>
    </p:spTree>
    <p:extLst>
      <p:ext uri="{BB962C8B-B14F-4D97-AF65-F5344CB8AC3E}">
        <p14:creationId xmlns:p14="http://schemas.microsoft.com/office/powerpoint/2010/main" val="3171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smtClean="0"/>
              <a:t>Open Source JavaScript framework.</a:t>
            </a:r>
          </a:p>
          <a:p>
            <a:pPr>
              <a:spcBef>
                <a:spcPct val="0"/>
              </a:spcBef>
            </a:pPr>
            <a:r>
              <a:rPr lang="en-US" altLang="en-US" dirty="0" err="1" smtClean="0"/>
              <a:t>Jquery</a:t>
            </a:r>
            <a:r>
              <a:rPr lang="en-US" altLang="en-US" dirty="0" smtClean="0"/>
              <a:t> was created by John Resig in 2006 and since then has exploded into popularity in the web community.</a:t>
            </a:r>
          </a:p>
        </p:txBody>
      </p:sp>
      <p:sp>
        <p:nvSpPr>
          <p:cNvPr id="245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fontAlgn="base">
              <a:spcBef>
                <a:spcPct val="0"/>
              </a:spcBef>
              <a:spcAft>
                <a:spcPct val="0"/>
              </a:spcAft>
            </a:pPr>
            <a:fld id="{B9234EB4-BAB5-4FFB-8C6A-D480D31016A6}" type="slidenum">
              <a:rPr lang="en-US" altLang="en-US">
                <a:latin typeface="Calibri" pitchFamily="34" charset="0"/>
              </a:rPr>
              <a:pPr fontAlgn="base">
                <a:spcBef>
                  <a:spcPct val="0"/>
                </a:spcBef>
                <a:spcAft>
                  <a:spcPct val="0"/>
                </a:spcAft>
              </a:pPr>
              <a:t>2</a:t>
            </a:fld>
            <a:endParaRPr lang="en-US" altLang="en-US">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Here you can see some of the basic css selectors supported by jquery</a:t>
            </a:r>
          </a:p>
          <a:p>
            <a:pPr>
              <a:spcBef>
                <a:spcPct val="0"/>
              </a:spcBef>
            </a:pPr>
            <a:r>
              <a:rPr lang="en-US" altLang="en-US" smtClean="0"/>
              <a:t>Simple things that you've seen a lot before. </a:t>
            </a:r>
          </a:p>
          <a:p>
            <a:pPr>
              <a:spcBef>
                <a:spcPct val="0"/>
              </a:spcBef>
            </a:pPr>
            <a:r>
              <a:rPr lang="en-US" altLang="en-US" smtClean="0"/>
              <a:t>Div p classes etc</a:t>
            </a:r>
          </a:p>
          <a:p>
            <a:pPr>
              <a:spcBef>
                <a:spcPct val="0"/>
              </a:spcBef>
            </a:pPr>
            <a:r>
              <a:rPr lang="en-US" altLang="en-US" smtClean="0"/>
              <a:t>In order to not select everything, make sure to be specific with your CSS selector</a:t>
            </a:r>
          </a:p>
        </p:txBody>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fontAlgn="base">
              <a:spcBef>
                <a:spcPct val="0"/>
              </a:spcBef>
              <a:spcAft>
                <a:spcPct val="0"/>
              </a:spcAft>
            </a:pPr>
            <a:fld id="{1B6E6303-C2C0-43AC-9B26-584AF81A52FA}" type="slidenum">
              <a:rPr lang="en-US" altLang="en-US">
                <a:latin typeface="Calibri" pitchFamily="34" charset="0"/>
              </a:rPr>
              <a:pPr fontAlgn="base">
                <a:spcBef>
                  <a:spcPct val="0"/>
                </a:spcBef>
                <a:spcAft>
                  <a:spcPct val="0"/>
                </a:spcAft>
              </a:pPr>
              <a:t>11</a:t>
            </a:fld>
            <a:endParaRPr lang="en-US" altLang="en-US">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I want to make this p tag classy,</a:t>
            </a:r>
          </a:p>
          <a:p>
            <a:pPr>
              <a:spcBef>
                <a:spcPct val="0"/>
              </a:spcBef>
            </a:pPr>
            <a:r>
              <a:rPr lang="en-US" altLang="en-US" smtClean="0"/>
              <a:t>So I’m going to use the addClass method on it and add the sophisticated class to it you see the before and after html</a:t>
            </a:r>
          </a:p>
          <a:p>
            <a:pPr>
              <a:spcBef>
                <a:spcPct val="0"/>
              </a:spcBef>
            </a:pPr>
            <a:r>
              <a:rPr lang="en-US" altLang="en-US" smtClean="0"/>
              <a:t>Note the lack of . Before the class name, that’s only needed for selection</a:t>
            </a:r>
          </a:p>
        </p:txBody>
      </p:sp>
      <p:sp>
        <p:nvSpPr>
          <p:cNvPr id="583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fontAlgn="base">
              <a:spcBef>
                <a:spcPct val="0"/>
              </a:spcBef>
              <a:spcAft>
                <a:spcPct val="0"/>
              </a:spcAft>
            </a:pPr>
            <a:fld id="{78CB0728-F32C-43B5-805B-B23C14EB3CBA}" type="slidenum">
              <a:rPr lang="en-US" altLang="en-US">
                <a:latin typeface="Calibri" pitchFamily="34" charset="0"/>
              </a:rPr>
              <a:pPr fontAlgn="base">
                <a:spcBef>
                  <a:spcPct val="0"/>
                </a:spcBef>
                <a:spcAft>
                  <a:spcPct val="0"/>
                </a:spcAft>
              </a:pPr>
              <a:t>12</a:t>
            </a:fld>
            <a:endParaRPr lang="en-US" altLang="en-US">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I remove classes with a different method, but the way in which I do it stays the same.</a:t>
            </a:r>
          </a:p>
          <a:p>
            <a:pPr>
              <a:spcBef>
                <a:spcPct val="0"/>
              </a:spcBef>
            </a:pPr>
            <a:r>
              <a:rPr lang="en-US" altLang="en-US" smtClean="0"/>
              <a:t>If there were other classes on the p tag they would stay intact</a:t>
            </a:r>
          </a:p>
          <a:p>
            <a:pPr>
              <a:spcBef>
                <a:spcPct val="0"/>
              </a:spcBef>
            </a:pPr>
            <a:endParaRPr lang="en-US" altLang="en-US" smtClean="0"/>
          </a:p>
          <a:p>
            <a:pPr>
              <a:spcBef>
                <a:spcPct val="0"/>
              </a:spcBef>
            </a:pPr>
            <a:r>
              <a:rPr lang="en-US" altLang="en-US" smtClean="0"/>
              <a:t>DEMO</a:t>
            </a:r>
          </a:p>
        </p:txBody>
      </p:sp>
      <p:sp>
        <p:nvSpPr>
          <p:cNvPr id="604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fontAlgn="base">
              <a:spcBef>
                <a:spcPct val="0"/>
              </a:spcBef>
              <a:spcAft>
                <a:spcPct val="0"/>
              </a:spcAft>
            </a:pPr>
            <a:fld id="{1541B7EB-E037-4EA4-90D1-D0D1F8A6B337}" type="slidenum">
              <a:rPr lang="en-US" altLang="en-US">
                <a:latin typeface="Calibri" pitchFamily="34" charset="0"/>
              </a:rPr>
              <a:pPr fontAlgn="base">
                <a:spcBef>
                  <a:spcPct val="0"/>
                </a:spcBef>
                <a:spcAft>
                  <a:spcPct val="0"/>
                </a:spcAft>
              </a:pPr>
              <a:t>13</a:t>
            </a:fld>
            <a:endParaRPr lang="en-US" altLang="en-US">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You can show a div by running the show method.</a:t>
            </a:r>
          </a:p>
          <a:p>
            <a:pPr>
              <a:spcBef>
                <a:spcPct val="0"/>
              </a:spcBef>
            </a:pPr>
            <a:endParaRPr lang="en-US" altLang="en-US" smtClean="0"/>
          </a:p>
          <a:p>
            <a:pPr>
              <a:spcBef>
                <a:spcPct val="0"/>
              </a:spcBef>
            </a:pPr>
            <a:r>
              <a:rPr lang="en-US" altLang="en-US" smtClean="0"/>
              <a:t>There is a hide method as well.</a:t>
            </a:r>
          </a:p>
          <a:p>
            <a:pPr>
              <a:spcBef>
                <a:spcPct val="0"/>
              </a:spcBef>
            </a:pPr>
            <a:endParaRPr lang="en-US" altLang="en-US" smtClean="0"/>
          </a:p>
          <a:p>
            <a:pPr>
              <a:spcBef>
                <a:spcPct val="0"/>
              </a:spcBef>
            </a:pPr>
            <a:r>
              <a:rPr lang="en-US" altLang="en-US" smtClean="0"/>
              <a:t>DEMO</a:t>
            </a:r>
          </a:p>
        </p:txBody>
      </p:sp>
      <p:sp>
        <p:nvSpPr>
          <p:cNvPr id="624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fontAlgn="base">
              <a:spcBef>
                <a:spcPct val="0"/>
              </a:spcBef>
              <a:spcAft>
                <a:spcPct val="0"/>
              </a:spcAft>
            </a:pPr>
            <a:fld id="{CE2F2C4A-47CB-4684-928B-3923AD4A850E}" type="slidenum">
              <a:rPr lang="en-US" altLang="en-US">
                <a:latin typeface="Calibri" pitchFamily="34" charset="0"/>
              </a:rPr>
              <a:pPr fontAlgn="base">
                <a:spcBef>
                  <a:spcPct val="0"/>
                </a:spcBef>
                <a:spcAft>
                  <a:spcPct val="0"/>
                </a:spcAft>
              </a:pPr>
              <a:t>14</a:t>
            </a:fld>
            <a:endParaRPr lang="en-US" altLang="en-US">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Text will change the inner text of a DOM element</a:t>
            </a:r>
          </a:p>
          <a:p>
            <a:pPr>
              <a:spcBef>
                <a:spcPct val="0"/>
              </a:spcBef>
            </a:pPr>
            <a:endParaRPr lang="en-US" altLang="en-US" smtClean="0"/>
          </a:p>
          <a:p>
            <a:pPr>
              <a:spcBef>
                <a:spcPct val="0"/>
              </a:spcBef>
            </a:pPr>
            <a:r>
              <a:rPr lang="en-US" altLang="en-US" smtClean="0"/>
              <a:t>DEMO.</a:t>
            </a:r>
          </a:p>
        </p:txBody>
      </p:sp>
      <p:sp>
        <p:nvSpPr>
          <p:cNvPr id="645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fontAlgn="base">
              <a:spcBef>
                <a:spcPct val="0"/>
              </a:spcBef>
              <a:spcAft>
                <a:spcPct val="0"/>
              </a:spcAft>
            </a:pPr>
            <a:fld id="{02E33765-56B3-4445-8FA8-CD7DB3F3B1F2}" type="slidenum">
              <a:rPr lang="en-US" altLang="en-US">
                <a:latin typeface="Calibri" pitchFamily="34" charset="0"/>
              </a:rPr>
              <a:pPr fontAlgn="base">
                <a:spcBef>
                  <a:spcPct val="0"/>
                </a:spcBef>
                <a:spcAft>
                  <a:spcPct val="0"/>
                </a:spcAft>
              </a:pPr>
              <a:t>15</a:t>
            </a:fld>
            <a:endParaRPr lang="en-US" altLang="en-US">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Methods can be separated across multiple lines. Or kept on the same line</a:t>
            </a:r>
          </a:p>
          <a:p>
            <a:pPr>
              <a:spcBef>
                <a:spcPct val="0"/>
              </a:spcBef>
            </a:pPr>
            <a:r>
              <a:rPr lang="en-US" altLang="en-US" smtClean="0"/>
              <a:t>This is a best practice for code readability</a:t>
            </a:r>
          </a:p>
          <a:p>
            <a:pPr>
              <a:spcBef>
                <a:spcPct val="0"/>
              </a:spcBef>
            </a:pPr>
            <a:r>
              <a:rPr lang="en-US" altLang="en-US" smtClean="0"/>
              <a:t>Make sure you end your chain with a semicolon;</a:t>
            </a:r>
          </a:p>
          <a:p>
            <a:pPr>
              <a:spcBef>
                <a:spcPct val="0"/>
              </a:spcBef>
            </a:pPr>
            <a:endParaRPr lang="en-US" altLang="en-US" smtClean="0"/>
          </a:p>
          <a:p>
            <a:pPr>
              <a:spcBef>
                <a:spcPct val="0"/>
              </a:spcBef>
            </a:pPr>
            <a:r>
              <a:rPr lang="en-US" altLang="en-US" smtClean="0"/>
              <a:t>DEMO</a:t>
            </a:r>
          </a:p>
          <a:p>
            <a:pPr>
              <a:spcBef>
                <a:spcPct val="0"/>
              </a:spcBef>
            </a:pPr>
            <a:endParaRPr lang="en-US" altLang="en-US" smtClean="0"/>
          </a:p>
        </p:txBody>
      </p:sp>
      <p:sp>
        <p:nvSpPr>
          <p:cNvPr id="665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fontAlgn="base">
              <a:spcBef>
                <a:spcPct val="0"/>
              </a:spcBef>
              <a:spcAft>
                <a:spcPct val="0"/>
              </a:spcAft>
            </a:pPr>
            <a:fld id="{4C700DD5-3CD5-4D9A-8AE7-57CB180B1B63}" type="slidenum">
              <a:rPr lang="en-US" altLang="en-US">
                <a:latin typeface="Calibri" pitchFamily="34" charset="0"/>
              </a:rPr>
              <a:pPr fontAlgn="base">
                <a:spcBef>
                  <a:spcPct val="0"/>
                </a:spcBef>
                <a:spcAft>
                  <a:spcPct val="0"/>
                </a:spcAft>
              </a:pPr>
              <a:t>16</a:t>
            </a:fld>
            <a:endParaRPr lang="en-US" altLang="en-US">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Click events are a bit different.</a:t>
            </a:r>
          </a:p>
          <a:p>
            <a:pPr>
              <a:spcBef>
                <a:spcPct val="0"/>
              </a:spcBef>
            </a:pPr>
            <a:r>
              <a:rPr lang="en-US" altLang="en-US" smtClean="0"/>
              <a:t>In order to have code run when you click you need to declare a function to encapsulate the code you want to run</a:t>
            </a:r>
          </a:p>
          <a:p>
            <a:pPr>
              <a:spcBef>
                <a:spcPct val="0"/>
              </a:spcBef>
            </a:pPr>
            <a:r>
              <a:rPr lang="en-US" altLang="en-US" smtClean="0"/>
              <a:t>We create an anonymous function that calls this element (#eric)</a:t>
            </a:r>
          </a:p>
          <a:p>
            <a:pPr>
              <a:spcBef>
                <a:spcPct val="0"/>
              </a:spcBef>
            </a:pPr>
            <a:r>
              <a:rPr lang="en-US" altLang="en-US" smtClean="0"/>
              <a:t>And it changes the text to Is Cool and throw a javascript alert</a:t>
            </a:r>
          </a:p>
          <a:p>
            <a:pPr>
              <a:spcBef>
                <a:spcPct val="0"/>
              </a:spcBef>
            </a:pPr>
            <a:endParaRPr lang="en-US" altLang="en-US" smtClean="0"/>
          </a:p>
          <a:p>
            <a:pPr>
              <a:spcBef>
                <a:spcPct val="0"/>
              </a:spcBef>
            </a:pPr>
            <a:r>
              <a:rPr lang="en-US" altLang="en-US" smtClean="0"/>
              <a:t>If we wanted to prevent the default action, say href=“index.html”</a:t>
            </a:r>
          </a:p>
          <a:p>
            <a:pPr>
              <a:spcBef>
                <a:spcPct val="0"/>
              </a:spcBef>
            </a:pPr>
            <a:r>
              <a:rPr lang="en-US" altLang="en-US" smtClean="0"/>
              <a:t>Then we call event inside the parenthesis after the function and call event.preventDefault() to prevent the default action of the button</a:t>
            </a:r>
          </a:p>
        </p:txBody>
      </p:sp>
      <p:sp>
        <p:nvSpPr>
          <p:cNvPr id="686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fontAlgn="base">
              <a:spcBef>
                <a:spcPct val="0"/>
              </a:spcBef>
              <a:spcAft>
                <a:spcPct val="0"/>
              </a:spcAft>
            </a:pPr>
            <a:fld id="{4420497D-5D98-40D7-96E1-5D3B4E3DB5E7}" type="slidenum">
              <a:rPr lang="en-US" altLang="en-US">
                <a:latin typeface="Calibri" pitchFamily="34" charset="0"/>
              </a:rPr>
              <a:pPr fontAlgn="base">
                <a:spcBef>
                  <a:spcPct val="0"/>
                </a:spcBef>
                <a:spcAft>
                  <a:spcPct val="0"/>
                </a:spcAft>
              </a:pPr>
              <a:t>17</a:t>
            </a:fld>
            <a:endParaRPr lang="en-US" altLang="en-US">
              <a:latin typeface="Calibr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Plenty of examples of basic methods within jQuery.</a:t>
            </a:r>
          </a:p>
        </p:txBody>
      </p:sp>
      <p:sp>
        <p:nvSpPr>
          <p:cNvPr id="706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fontAlgn="base">
              <a:spcBef>
                <a:spcPct val="0"/>
              </a:spcBef>
              <a:spcAft>
                <a:spcPct val="0"/>
              </a:spcAft>
            </a:pPr>
            <a:fld id="{7C5168B6-DC8D-47BD-9EAA-2E579A931B90}" type="slidenum">
              <a:rPr lang="en-US" altLang="en-US">
                <a:latin typeface="Calibri" pitchFamily="34" charset="0"/>
              </a:rPr>
              <a:pPr fontAlgn="base">
                <a:spcBef>
                  <a:spcPct val="0"/>
                </a:spcBef>
                <a:spcAft>
                  <a:spcPct val="0"/>
                </a:spcAft>
              </a:pPr>
              <a:t>18</a:t>
            </a:fld>
            <a:endParaRPr lang="en-US" altLang="en-US">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Getters and setters. These are jquery methods that can give you a value or set a value.</a:t>
            </a:r>
          </a:p>
          <a:p>
            <a:pPr>
              <a:spcBef>
                <a:spcPct val="0"/>
              </a:spcBef>
            </a:pPr>
            <a:endParaRPr lang="en-US" altLang="en-US" smtClean="0"/>
          </a:p>
          <a:p>
            <a:pPr>
              <a:spcBef>
                <a:spcPct val="0"/>
              </a:spcBef>
            </a:pPr>
            <a:r>
              <a:rPr lang="en-US" altLang="en-US" smtClean="0"/>
              <a:t>You can set a variable to any of these getters</a:t>
            </a:r>
          </a:p>
          <a:p>
            <a:pPr>
              <a:spcBef>
                <a:spcPct val="0"/>
              </a:spcBef>
            </a:pPr>
            <a:endParaRPr lang="en-US" altLang="en-US" smtClean="0"/>
          </a:p>
          <a:p>
            <a:pPr>
              <a:spcBef>
                <a:spcPct val="0"/>
              </a:spcBef>
            </a:pPr>
            <a:r>
              <a:rPr lang="en-US" altLang="en-US" smtClean="0"/>
              <a:t>Text can get a value or set a value</a:t>
            </a:r>
          </a:p>
        </p:txBody>
      </p:sp>
      <p:sp>
        <p:nvSpPr>
          <p:cNvPr id="737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fontAlgn="base">
              <a:spcBef>
                <a:spcPct val="0"/>
              </a:spcBef>
              <a:spcAft>
                <a:spcPct val="0"/>
              </a:spcAft>
            </a:pPr>
            <a:fld id="{4C374E9B-C156-4306-A430-9CA34E78D418}" type="slidenum">
              <a:rPr lang="en-US" altLang="en-US">
                <a:latin typeface="Calibri" pitchFamily="34" charset="0"/>
              </a:rPr>
              <a:pPr fontAlgn="base">
                <a:spcBef>
                  <a:spcPct val="0"/>
                </a:spcBef>
                <a:spcAft>
                  <a:spcPct val="0"/>
                </a:spcAft>
              </a:pPr>
              <a:t>19</a:t>
            </a:fld>
            <a:endParaRPr lang="en-US" altLang="en-US">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To get a value you call a method with empty parens. Some functions are different, please check api ex css uses a different syntax</a:t>
            </a:r>
          </a:p>
          <a:p>
            <a:pPr>
              <a:spcBef>
                <a:spcPct val="0"/>
              </a:spcBef>
            </a:pPr>
            <a:endParaRPr lang="en-US" altLang="en-US" smtClean="0"/>
          </a:p>
          <a:p>
            <a:pPr>
              <a:spcBef>
                <a:spcPct val="0"/>
              </a:spcBef>
            </a:pPr>
            <a:r>
              <a:rPr lang="en-US" altLang="en-US" smtClean="0"/>
              <a:t>Normally youd set a variable equal to a value of a jquery method getter.</a:t>
            </a:r>
          </a:p>
          <a:p>
            <a:pPr>
              <a:spcBef>
                <a:spcPct val="0"/>
              </a:spcBef>
            </a:pPr>
            <a:endParaRPr lang="en-US" altLang="en-US" smtClean="0"/>
          </a:p>
          <a:p>
            <a:pPr>
              <a:spcBef>
                <a:spcPct val="0"/>
              </a:spcBef>
            </a:pPr>
            <a:r>
              <a:rPr lang="en-US" altLang="en-US" smtClean="0"/>
              <a:t>Both of these functions do the same</a:t>
            </a:r>
          </a:p>
        </p:txBody>
      </p:sp>
      <p:sp>
        <p:nvSpPr>
          <p:cNvPr id="757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fontAlgn="base">
              <a:spcBef>
                <a:spcPct val="0"/>
              </a:spcBef>
              <a:spcAft>
                <a:spcPct val="0"/>
              </a:spcAft>
            </a:pPr>
            <a:fld id="{32BA821F-9D6B-4FE6-BA55-048502944AF0}" type="slidenum">
              <a:rPr lang="en-US" altLang="en-US">
                <a:latin typeface="Calibri" pitchFamily="34" charset="0"/>
              </a:rPr>
              <a:pPr fontAlgn="base">
                <a:spcBef>
                  <a:spcPct val="0"/>
                </a:spcBef>
                <a:spcAft>
                  <a:spcPct val="0"/>
                </a:spcAft>
              </a:pPr>
              <a:t>20</a:t>
            </a:fld>
            <a:endParaRPr lang="en-US" altLang="en-US">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It uses CSS rules to grab DOM elements that's why its so easy to use, because we all know how to address com elements with css already.</a:t>
            </a:r>
          </a:p>
          <a:p>
            <a:pPr>
              <a:spcBef>
                <a:spcPct val="0"/>
              </a:spcBef>
            </a:pPr>
            <a:r>
              <a:rPr lang="en-US" altLang="en-US" smtClean="0"/>
              <a:t>Its really small, it loads really fast in most browsers.</a:t>
            </a:r>
          </a:p>
          <a:p>
            <a:pPr>
              <a:spcBef>
                <a:spcPct val="0"/>
              </a:spcBef>
            </a:pPr>
            <a:r>
              <a:rPr lang="en-US" altLang="en-US" smtClean="0"/>
              <a:t>The community is great. I had a question once about how to do something for the new homepage. I asked the question before i left work and had a response by my ride home.</a:t>
            </a:r>
          </a:p>
          <a:p>
            <a:pPr>
              <a:spcBef>
                <a:spcPct val="0"/>
              </a:spcBef>
            </a:pPr>
            <a:r>
              <a:rPr lang="en-US" altLang="en-US" smtClean="0"/>
              <a:t>And its compatible with most major browsers. If you make something that works in FF itll work in IE6 guaranteed.</a:t>
            </a:r>
          </a:p>
        </p:txBody>
      </p:sp>
      <p:sp>
        <p:nvSpPr>
          <p:cNvPr id="266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fontAlgn="base">
              <a:spcBef>
                <a:spcPct val="0"/>
              </a:spcBef>
              <a:spcAft>
                <a:spcPct val="0"/>
              </a:spcAft>
            </a:pPr>
            <a:fld id="{AC7CC1F8-A87D-4FAB-8BDE-8B5F2E0D7C16}" type="slidenum">
              <a:rPr lang="en-US" altLang="en-US">
                <a:latin typeface="Calibri" pitchFamily="34" charset="0"/>
              </a:rPr>
              <a:pPr fontAlgn="base">
                <a:spcBef>
                  <a:spcPct val="0"/>
                </a:spcBef>
                <a:spcAft>
                  <a:spcPct val="0"/>
                </a:spcAft>
              </a:pPr>
              <a:t>3</a:t>
            </a:fld>
            <a:endParaRPr lang="en-US" altLang="en-US">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Set a value by including the new value in quotes is how u set it to a literal value</a:t>
            </a:r>
          </a:p>
          <a:p>
            <a:pPr>
              <a:spcBef>
                <a:spcPct val="0"/>
              </a:spcBef>
            </a:pPr>
            <a:r>
              <a:rPr lang="en-US" altLang="en-US" smtClean="0"/>
              <a:t>Or reference a variable by not using quotes.</a:t>
            </a:r>
          </a:p>
          <a:p>
            <a:pPr>
              <a:spcBef>
                <a:spcPct val="0"/>
              </a:spcBef>
            </a:pPr>
            <a:endParaRPr lang="en-US" altLang="en-US" smtClean="0"/>
          </a:p>
          <a:p>
            <a:pPr>
              <a:spcBef>
                <a:spcPct val="0"/>
              </a:spcBef>
            </a:pPr>
            <a:r>
              <a:rPr lang="en-US" altLang="en-US" smtClean="0"/>
              <a:t>Both do the same thing</a:t>
            </a:r>
          </a:p>
        </p:txBody>
      </p:sp>
      <p:sp>
        <p:nvSpPr>
          <p:cNvPr id="778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fontAlgn="base">
              <a:spcBef>
                <a:spcPct val="0"/>
              </a:spcBef>
              <a:spcAft>
                <a:spcPct val="0"/>
              </a:spcAft>
            </a:pPr>
            <a:fld id="{1CBA2955-6178-485E-AA1B-764F3CE52346}" type="slidenum">
              <a:rPr lang="en-US" altLang="en-US">
                <a:latin typeface="Calibri" pitchFamily="34" charset="0"/>
              </a:rPr>
              <a:pPr fontAlgn="base">
                <a:spcBef>
                  <a:spcPct val="0"/>
                </a:spcBef>
                <a:spcAft>
                  <a:spcPct val="0"/>
                </a:spcAft>
              </a:pPr>
              <a:t>21</a:t>
            </a:fld>
            <a:endParaRPr lang="en-US" alt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Swf object is for putting flash on a page, the closest actual pure JavaScript framework is prototype.</a:t>
            </a:r>
          </a:p>
          <a:p>
            <a:pPr>
              <a:spcBef>
                <a:spcPct val="0"/>
              </a:spcBef>
            </a:pPr>
            <a:endParaRPr lang="en-US" altLang="en-US" smtClean="0"/>
          </a:p>
          <a:p>
            <a:pPr>
              <a:spcBef>
                <a:spcPct val="0"/>
              </a:spcBef>
            </a:pPr>
            <a:r>
              <a:rPr lang="en-US" altLang="en-US" smtClean="0"/>
              <a:t>And don’t forget that jQueryUI, a part of jQuery is included in this list, above even mootools.</a:t>
            </a:r>
          </a:p>
        </p:txBody>
      </p:sp>
      <p:sp>
        <p:nvSpPr>
          <p:cNvPr id="327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fontAlgn="base">
              <a:spcBef>
                <a:spcPct val="0"/>
              </a:spcBef>
              <a:spcAft>
                <a:spcPct val="0"/>
              </a:spcAft>
            </a:pPr>
            <a:fld id="{68C0C04F-A493-45ED-AAB9-40FD1176D010}" type="slidenum">
              <a:rPr lang="en-US" altLang="en-US">
                <a:latin typeface="Calibri" pitchFamily="34" charset="0"/>
              </a:rPr>
              <a:pPr fontAlgn="base">
                <a:spcBef>
                  <a:spcPct val="0"/>
                </a:spcBef>
                <a:spcAft>
                  <a:spcPct val="0"/>
                </a:spcAft>
              </a:pPr>
              <a:t>4</a:t>
            </a:fld>
            <a:endParaRPr lang="en-US" altLang="en-US">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You can see this list on their website.</a:t>
            </a:r>
          </a:p>
          <a:p>
            <a:pPr>
              <a:spcBef>
                <a:spcPct val="0"/>
              </a:spcBef>
            </a:pPr>
            <a:r>
              <a:rPr lang="en-US" altLang="en-US" smtClean="0"/>
              <a:t>Microsoft just announced that they are going to be dedicating coder time and resources to improving jQuery core, and its plugins. This is HUGE.</a:t>
            </a:r>
          </a:p>
          <a:p>
            <a:pPr>
              <a:spcBef>
                <a:spcPct val="0"/>
              </a:spcBef>
            </a:pPr>
            <a:r>
              <a:rPr lang="en-US" altLang="en-US" smtClean="0"/>
              <a:t>Mention anti microsoft sentiment, and the fact that even microsoft wants IE6 to die.</a:t>
            </a:r>
          </a:p>
        </p:txBody>
      </p:sp>
      <p:sp>
        <p:nvSpPr>
          <p:cNvPr id="348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fontAlgn="base">
              <a:spcBef>
                <a:spcPct val="0"/>
              </a:spcBef>
              <a:spcAft>
                <a:spcPct val="0"/>
              </a:spcAft>
            </a:pPr>
            <a:fld id="{305AF219-B695-4E26-9259-A38CEC1E156C}" type="slidenum">
              <a:rPr lang="en-US" altLang="en-US">
                <a:latin typeface="Calibri" pitchFamily="34" charset="0"/>
              </a:rPr>
              <a:pPr fontAlgn="base">
                <a:spcBef>
                  <a:spcPct val="0"/>
                </a:spcBef>
                <a:spcAft>
                  <a:spcPct val="0"/>
                </a:spcAft>
              </a:pPr>
              <a:t>5</a:t>
            </a:fld>
            <a:endParaRPr lang="en-US" altLang="en-US">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The Document Object Model.</a:t>
            </a:r>
          </a:p>
          <a:p>
            <a:pPr>
              <a:spcBef>
                <a:spcPct val="0"/>
              </a:spcBef>
            </a:pPr>
            <a:r>
              <a:rPr lang="en-US" altLang="en-US" smtClean="0"/>
              <a:t>The DOM is everything you write in your html documents, images, css, all your tags, everything.</a:t>
            </a:r>
          </a:p>
          <a:p>
            <a:pPr>
              <a:spcBef>
                <a:spcPct val="0"/>
              </a:spcBef>
            </a:pPr>
            <a:r>
              <a:rPr lang="en-US" altLang="en-US" smtClean="0"/>
              <a:t>The DOM is a mess. There are a million different ways to accomplish things within it and many different doctypes and uppercase and lowercase are allowed attributes that sometimes need quotes, and othertimes don’t. jQuery is coded around all those inconsistencies.</a:t>
            </a:r>
          </a:p>
          <a:p>
            <a:pPr>
              <a:spcBef>
                <a:spcPct val="0"/>
              </a:spcBef>
            </a:pPr>
            <a:r>
              <a:rPr lang="en-US" altLang="en-US" smtClean="0"/>
              <a:t>jQuery can modifiy the DOM, but it cant do so untill the DOM is ready. </a:t>
            </a:r>
          </a:p>
        </p:txBody>
      </p:sp>
      <p:sp>
        <p:nvSpPr>
          <p:cNvPr id="409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fontAlgn="base">
              <a:spcBef>
                <a:spcPct val="0"/>
              </a:spcBef>
              <a:spcAft>
                <a:spcPct val="0"/>
              </a:spcAft>
            </a:pPr>
            <a:fld id="{4D14A908-D2E7-4D8D-9413-B99BB5E0C384}" type="slidenum">
              <a:rPr lang="en-US" altLang="en-US">
                <a:latin typeface="Calibri" pitchFamily="34" charset="0"/>
              </a:rPr>
              <a:pPr fontAlgn="base">
                <a:spcBef>
                  <a:spcPct val="0"/>
                </a:spcBef>
                <a:spcAft>
                  <a:spcPct val="0"/>
                </a:spcAft>
              </a:pPr>
              <a:t>6</a:t>
            </a:fld>
            <a:endParaRPr lang="en-US" altLang="en-US">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So we wrap all our jQuery code inside some code. Its called the document ready function, and it is only run after all your page has loaded.</a:t>
            </a:r>
          </a:p>
          <a:p>
            <a:pPr>
              <a:spcBef>
                <a:spcPct val="0"/>
              </a:spcBef>
            </a:pPr>
            <a:r>
              <a:rPr lang="en-US" altLang="en-US" smtClean="0"/>
              <a:t>Shorthand is</a:t>
            </a:r>
          </a:p>
          <a:p>
            <a:pPr>
              <a:spcBef>
                <a:spcPct val="0"/>
              </a:spcBef>
            </a:pPr>
            <a:r>
              <a:rPr lang="en-US" altLang="en-US" smtClean="0"/>
              <a:t>$(function(){</a:t>
            </a:r>
          </a:p>
          <a:p>
            <a:pPr>
              <a:spcBef>
                <a:spcPct val="0"/>
              </a:spcBef>
            </a:pPr>
            <a:endParaRPr lang="en-US" altLang="en-US" smtClean="0"/>
          </a:p>
          <a:p>
            <a:pPr>
              <a:spcBef>
                <a:spcPct val="0"/>
              </a:spcBef>
            </a:pPr>
            <a:r>
              <a:rPr lang="en-US" altLang="en-US" smtClean="0"/>
              <a:t>});</a:t>
            </a:r>
          </a:p>
        </p:txBody>
      </p:sp>
      <p:sp>
        <p:nvSpPr>
          <p:cNvPr id="430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fontAlgn="base">
              <a:spcBef>
                <a:spcPct val="0"/>
              </a:spcBef>
              <a:spcAft>
                <a:spcPct val="0"/>
              </a:spcAft>
            </a:pPr>
            <a:fld id="{B160A491-34F8-4358-B8E5-533130AD7396}" type="slidenum">
              <a:rPr lang="en-US" altLang="en-US">
                <a:latin typeface="Calibri" pitchFamily="34" charset="0"/>
              </a:rPr>
              <a:pPr fontAlgn="base">
                <a:spcBef>
                  <a:spcPct val="0"/>
                </a:spcBef>
                <a:spcAft>
                  <a:spcPct val="0"/>
                </a:spcAft>
              </a:pPr>
              <a:t>7</a:t>
            </a:fld>
            <a:endParaRPr lang="en-US" altLang="en-US">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Loading from the CDN’s is usually the fastest way, because if you are downloading from one place, you can be downloading from another place at the same time.</a:t>
            </a:r>
          </a:p>
          <a:p>
            <a:pPr>
              <a:spcBef>
                <a:spcPct val="0"/>
              </a:spcBef>
            </a:pPr>
            <a:r>
              <a:rPr lang="en-US" altLang="en-US" smtClean="0"/>
              <a:t>We usually load it on our servers.</a:t>
            </a:r>
          </a:p>
        </p:txBody>
      </p:sp>
      <p:sp>
        <p:nvSpPr>
          <p:cNvPr id="481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fontAlgn="base">
              <a:spcBef>
                <a:spcPct val="0"/>
              </a:spcBef>
              <a:spcAft>
                <a:spcPct val="0"/>
              </a:spcAft>
            </a:pPr>
            <a:fld id="{FA77D5E2-D36A-4EBC-8ABC-21129363154F}" type="slidenum">
              <a:rPr lang="en-US" altLang="en-US">
                <a:latin typeface="Calibri" pitchFamily="34" charset="0"/>
              </a:rPr>
              <a:pPr fontAlgn="base">
                <a:spcBef>
                  <a:spcPct val="0"/>
                </a:spcBef>
                <a:spcAft>
                  <a:spcPct val="0"/>
                </a:spcAft>
              </a:pPr>
              <a:t>8</a:t>
            </a:fld>
            <a:endParaRPr lang="en-US" altLang="en-US">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So lets see what we’re up against.</a:t>
            </a:r>
          </a:p>
          <a:p>
            <a:pPr>
              <a:spcBef>
                <a:spcPct val="0"/>
              </a:spcBef>
            </a:pPr>
            <a:r>
              <a:rPr lang="en-US" altLang="en-US" smtClean="0"/>
              <a:t>We begin with a plain P tag and end with a p tag with a class of isCool</a:t>
            </a:r>
          </a:p>
          <a:p>
            <a:pPr>
              <a:spcBef>
                <a:spcPct val="0"/>
              </a:spcBef>
            </a:pPr>
            <a:r>
              <a:rPr lang="en-US" altLang="en-US" smtClean="0"/>
              <a:t>Lets break it down on the next page</a:t>
            </a:r>
          </a:p>
          <a:p>
            <a:pPr>
              <a:spcBef>
                <a:spcPct val="0"/>
              </a:spcBef>
            </a:pPr>
            <a:endParaRPr lang="en-US" altLang="en-US" smtClean="0"/>
          </a:p>
          <a:p>
            <a:pPr>
              <a:spcBef>
                <a:spcPct val="0"/>
              </a:spcBef>
            </a:pPr>
            <a:r>
              <a:rPr lang="en-US" altLang="en-US" smtClean="0"/>
              <a:t>DEMO</a:t>
            </a:r>
          </a:p>
        </p:txBody>
      </p:sp>
      <p:sp>
        <p:nvSpPr>
          <p:cNvPr id="522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fontAlgn="base">
              <a:spcBef>
                <a:spcPct val="0"/>
              </a:spcBef>
              <a:spcAft>
                <a:spcPct val="0"/>
              </a:spcAft>
            </a:pPr>
            <a:fld id="{159F37E0-B320-4F42-9088-47D757BF34C7}" type="slidenum">
              <a:rPr lang="en-US" altLang="en-US">
                <a:latin typeface="Calibri" pitchFamily="34" charset="0"/>
              </a:rPr>
              <a:pPr fontAlgn="base">
                <a:spcBef>
                  <a:spcPct val="0"/>
                </a:spcBef>
                <a:spcAft>
                  <a:spcPct val="0"/>
                </a:spcAft>
              </a:pPr>
              <a:t>9</a:t>
            </a:fld>
            <a:endParaRPr lang="en-US" altLang="en-US">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We check for the DOM to be ready by the $(function() wrapper</a:t>
            </a:r>
          </a:p>
          <a:p>
            <a:pPr>
              <a:spcBef>
                <a:spcPct val="0"/>
              </a:spcBef>
            </a:pPr>
            <a:r>
              <a:rPr lang="en-US" altLang="en-US" smtClean="0"/>
              <a:t>We use the $ to initialize a jquery function</a:t>
            </a:r>
          </a:p>
          <a:p>
            <a:pPr>
              <a:spcBef>
                <a:spcPct val="0"/>
              </a:spcBef>
            </a:pPr>
            <a:r>
              <a:rPr lang="en-US" altLang="en-US" smtClean="0"/>
              <a:t>Then we surround a CSS selector with parenthesis and quotes (all P’s will be selected)</a:t>
            </a:r>
          </a:p>
          <a:p>
            <a:pPr>
              <a:spcBef>
                <a:spcPct val="0"/>
              </a:spcBef>
            </a:pPr>
            <a:r>
              <a:rPr lang="en-US" altLang="en-US" smtClean="0"/>
              <a:t>Then I initiate a jquery method called addClass and tell it what class to add. </a:t>
            </a:r>
          </a:p>
          <a:p>
            <a:pPr>
              <a:spcBef>
                <a:spcPct val="0"/>
              </a:spcBef>
            </a:pPr>
            <a:r>
              <a:rPr lang="en-US" altLang="en-US" smtClean="0"/>
              <a:t>It's a good thing to note that I don't add a . Before isCool when adding removing classes. Most methods are alike in how they are called, be careful to check to api to see how to use each method.</a:t>
            </a:r>
          </a:p>
          <a:p>
            <a:pPr>
              <a:spcBef>
                <a:spcPct val="0"/>
              </a:spcBef>
            </a:pPr>
            <a:r>
              <a:rPr lang="en-US" altLang="en-US" smtClean="0"/>
              <a:t>I end with a semicolon just like most lines of javascript code</a:t>
            </a:r>
          </a:p>
          <a:p>
            <a:pPr>
              <a:spcBef>
                <a:spcPct val="0"/>
              </a:spcBef>
            </a:pPr>
            <a:r>
              <a:rPr lang="en-US" altLang="en-US" smtClean="0"/>
              <a:t>And then close the document ready wrapper</a:t>
            </a:r>
          </a:p>
          <a:p>
            <a:pPr>
              <a:spcBef>
                <a:spcPct val="0"/>
              </a:spcBef>
            </a:pPr>
            <a:r>
              <a:rPr lang="en-US" altLang="en-US" smtClean="0"/>
              <a:t>Double quotes can be swapped with single quotes. Same rules apply as normal html or javascript, if you use one you have to end one before switching to the other.</a:t>
            </a:r>
          </a:p>
        </p:txBody>
      </p:sp>
      <p:sp>
        <p:nvSpPr>
          <p:cNvPr id="542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fontAlgn="base">
              <a:spcBef>
                <a:spcPct val="0"/>
              </a:spcBef>
              <a:spcAft>
                <a:spcPct val="0"/>
              </a:spcAft>
            </a:pPr>
            <a:fld id="{CCC930C0-1DED-4869-BAA4-C3DC312D59E5}" type="slidenum">
              <a:rPr lang="en-US" altLang="en-US">
                <a:latin typeface="Calibri" pitchFamily="34" charset="0"/>
              </a:rPr>
              <a:pPr fontAlgn="base">
                <a:spcBef>
                  <a:spcPct val="0"/>
                </a:spcBef>
                <a:spcAft>
                  <a:spcPct val="0"/>
                </a:spcAft>
              </a:pPr>
              <a:t>10</a:t>
            </a:fld>
            <a:endParaRPr lang="en-US" altLang="en-US">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4/22/2020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4/22/2020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4/22/2020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4/22/2020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4/22/2020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4/22/2020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4/22/2020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4/22/2020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henewstack.io/javascript-popularity-surpasses-java-php-stack-overflow-developer-survey"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hyperlink" Target="http://api.jquery.com/category/selectors/"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api.jquery.com/" TargetMode="Externa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22.xml.rels><?xml version="1.0" encoding="UTF-8" standalone="yes"?>
<Relationships xmlns="http://schemas.openxmlformats.org/package/2006/relationships"><Relationship Id="rId2" Type="http://schemas.openxmlformats.org/officeDocument/2006/relationships/hyperlink" Target="http://plugins.jquery.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api.jquery.com/"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s://trends.builtwith.com/javascript/jQuery" TargetMode="External"/><Relationship Id="rId4" Type="http://schemas.openxmlformats.org/officeDocument/2006/relationships/hyperlink" Target="http://forum.jquery.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quora.com/What-is-the-future-of-jQuery-for-2017-and-later"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hyperlink" Target="http://docs.jquery.com/Sites_Using_jQuery"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ajax.googleapis.com/ajax/libs/jquery/1.4.2/jquery.min.j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ajax.microsoft.com/ajax/jquery/jquery-1.4.2.j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371600" y="457200"/>
            <a:ext cx="7467600" cy="1143000"/>
          </a:xfrm>
        </p:spPr>
        <p:txBody>
          <a:bodyPr/>
          <a:lstStyle/>
          <a:p>
            <a:r>
              <a:rPr lang="en-US" altLang="en-US" sz="6000">
                <a:latin typeface="Arial" charset="0"/>
              </a:rPr>
              <a:t>Web Technology</a:t>
            </a:r>
            <a:endParaRPr lang="en-US" altLang="en-US"/>
          </a:p>
        </p:txBody>
      </p:sp>
      <p:sp>
        <p:nvSpPr>
          <p:cNvPr id="3075" name="Rectangle 3"/>
          <p:cNvSpPr>
            <a:spLocks noGrp="1" noChangeArrowheads="1"/>
          </p:cNvSpPr>
          <p:nvPr>
            <p:ph type="subTitle" idx="1"/>
          </p:nvPr>
        </p:nvSpPr>
        <p:spPr>
          <a:xfrm>
            <a:off x="3352800" y="2286000"/>
            <a:ext cx="5181600" cy="1143000"/>
          </a:xfrm>
        </p:spPr>
        <p:txBody>
          <a:bodyPr>
            <a:normAutofit fontScale="62500" lnSpcReduction="20000"/>
          </a:bodyPr>
          <a:lstStyle/>
          <a:p>
            <a:r>
              <a:rPr lang="en-US" altLang="en-US" sz="3600" dirty="0" smtClean="0"/>
              <a:t>Part 5:  </a:t>
            </a:r>
            <a:endParaRPr lang="en-US" altLang="en-US" sz="3600" dirty="0"/>
          </a:p>
          <a:p>
            <a:r>
              <a:rPr lang="en-US" altLang="en-US" sz="3600" b="1" dirty="0" smtClean="0">
                <a:solidFill>
                  <a:srgbClr val="003366"/>
                </a:solidFill>
              </a:rPr>
              <a:t>JavaScript Language – p.3</a:t>
            </a:r>
          </a:p>
          <a:p>
            <a:r>
              <a:rPr lang="en-US" altLang="en-US" sz="4500" b="1" dirty="0" smtClean="0">
                <a:solidFill>
                  <a:srgbClr val="003366"/>
                </a:solidFill>
              </a:rPr>
              <a:t>JQuery </a:t>
            </a:r>
            <a:endParaRPr kumimoji="0" lang="en-AU" altLang="en-US" sz="3600" b="1" dirty="0">
              <a:solidFill>
                <a:srgbClr val="CC0000"/>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120452"/>
            <a:ext cx="4495800" cy="31130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762000" y="6327763"/>
            <a:ext cx="7162800" cy="253916"/>
          </a:xfrm>
          <a:prstGeom prst="rect">
            <a:avLst/>
          </a:prstGeom>
        </p:spPr>
        <p:txBody>
          <a:bodyPr wrap="square">
            <a:spAutoFit/>
          </a:bodyPr>
          <a:lstStyle/>
          <a:p>
            <a:r>
              <a:rPr lang="en-US" sz="1050" dirty="0">
                <a:hlinkClick r:id="rId3"/>
              </a:rPr>
              <a:t>https://thenewstack.io/javascript-popularity-surpasses-java-php-stack-overflow-developer-survey</a:t>
            </a:r>
            <a:endParaRPr lang="en-US" sz="1050" dirty="0"/>
          </a:p>
        </p:txBody>
      </p:sp>
    </p:spTree>
    <p:extLst>
      <p:ext uri="{BB962C8B-B14F-4D97-AF65-F5344CB8AC3E}">
        <p14:creationId xmlns:p14="http://schemas.microsoft.com/office/powerpoint/2010/main" val="4130025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375" y="1458912"/>
            <a:ext cx="5608638" cy="369888"/>
          </a:xfrm>
          <a:prstGeom prst="rect">
            <a:avLst/>
          </a:prstGeom>
          <a:noFill/>
        </p:spPr>
        <p:txBody>
          <a:bodyPr wrap="none">
            <a:spAutoFit/>
          </a:bodyPr>
          <a:lstStyle/>
          <a:p>
            <a:pPr fontAlgn="auto">
              <a:spcBef>
                <a:spcPts val="0"/>
              </a:spcBef>
              <a:spcAft>
                <a:spcPts val="0"/>
              </a:spcAft>
              <a:defRPr/>
            </a:pPr>
            <a:r>
              <a:rPr lang="en-US" dirty="0">
                <a:solidFill>
                  <a:srgbClr val="005C00"/>
                </a:solidFill>
                <a:latin typeface="Inconsolata" pitchFamily="49" charset="0"/>
                <a:cs typeface="+mn-cs"/>
              </a:rPr>
              <a:t>$</a:t>
            </a:r>
            <a:r>
              <a:rPr lang="en-US" dirty="0">
                <a:latin typeface="Inconsolata" pitchFamily="49" charset="0"/>
                <a:cs typeface="+mn-cs"/>
              </a:rPr>
              <a:t>(</a:t>
            </a:r>
            <a:r>
              <a:rPr lang="en-US" dirty="0">
                <a:solidFill>
                  <a:schemeClr val="accent2"/>
                </a:solidFill>
                <a:latin typeface="Inconsolata" pitchFamily="49" charset="0"/>
                <a:cs typeface="+mn-cs"/>
              </a:rPr>
              <a:t>function</a:t>
            </a:r>
            <a:r>
              <a:rPr lang="en-US" dirty="0">
                <a:latin typeface="Inconsolata" pitchFamily="49" charset="0"/>
                <a:cs typeface="+mn-cs"/>
              </a:rPr>
              <a:t>(){</a:t>
            </a:r>
            <a:r>
              <a:rPr lang="en-US" dirty="0">
                <a:solidFill>
                  <a:schemeClr val="accent4">
                    <a:lumMod val="65000"/>
                    <a:lumOff val="35000"/>
                  </a:schemeClr>
                </a:solidFill>
                <a:latin typeface="Inconsolata" pitchFamily="49" charset="0"/>
                <a:cs typeface="+mn-cs"/>
              </a:rPr>
              <a:t>// = $(document).ready(function(){</a:t>
            </a:r>
            <a:endParaRPr lang="en-US" dirty="0">
              <a:latin typeface="Inconsolata" pitchFamily="49" charset="0"/>
              <a:cs typeface="+mn-cs"/>
            </a:endParaRPr>
          </a:p>
        </p:txBody>
      </p:sp>
      <p:sp>
        <p:nvSpPr>
          <p:cNvPr id="53251" name="TextBox 4"/>
          <p:cNvSpPr txBox="1">
            <a:spLocks noChangeArrowheads="1"/>
          </p:cNvSpPr>
          <p:nvPr/>
        </p:nvSpPr>
        <p:spPr bwMode="auto">
          <a:xfrm>
            <a:off x="685800" y="5867400"/>
            <a:ext cx="53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altLang="en-US" dirty="0">
                <a:latin typeface="Inconsolata"/>
              </a:rPr>
              <a:t>});</a:t>
            </a:r>
          </a:p>
        </p:txBody>
      </p:sp>
      <p:grpSp>
        <p:nvGrpSpPr>
          <p:cNvPr id="53252" name="Group 16"/>
          <p:cNvGrpSpPr>
            <a:grpSpLocks/>
          </p:cNvGrpSpPr>
          <p:nvPr/>
        </p:nvGrpSpPr>
        <p:grpSpPr bwMode="auto">
          <a:xfrm>
            <a:off x="311150" y="1851025"/>
            <a:ext cx="1593850" cy="3951287"/>
            <a:chOff x="3688" y="0"/>
            <a:chExt cx="1593614" cy="3951288"/>
          </a:xfrm>
        </p:grpSpPr>
        <p:sp>
          <p:nvSpPr>
            <p:cNvPr id="51" name="Rounded Rectangle 50"/>
            <p:cNvSpPr/>
            <p:nvPr/>
          </p:nvSpPr>
          <p:spPr>
            <a:xfrm>
              <a:off x="3688" y="0"/>
              <a:ext cx="1593614" cy="3951288"/>
            </a:xfrm>
            <a:prstGeom prst="roundRect">
              <a:avLst>
                <a:gd name="adj" fmla="val 10000"/>
              </a:avLst>
            </a:prstGeom>
          </p:spPr>
          <p:style>
            <a:lnRef idx="0">
              <a:schemeClr val="accent6">
                <a:hueOff val="0"/>
                <a:satOff val="0"/>
                <a:lumOff val="0"/>
                <a:alphaOff val="0"/>
              </a:schemeClr>
            </a:lnRef>
            <a:fillRef idx="1">
              <a:schemeClr val="accent6">
                <a:tint val="40000"/>
                <a:hueOff val="0"/>
                <a:satOff val="0"/>
                <a:lumOff val="0"/>
                <a:alphaOff val="0"/>
              </a:schemeClr>
            </a:fillRef>
            <a:effectRef idx="1">
              <a:schemeClr val="accent6">
                <a:tint val="40000"/>
                <a:hueOff val="0"/>
                <a:satOff val="0"/>
                <a:lumOff val="0"/>
                <a:alphaOff val="0"/>
              </a:schemeClr>
            </a:effectRef>
            <a:fontRef idx="minor">
              <a:schemeClr val="dk1">
                <a:hueOff val="0"/>
                <a:satOff val="0"/>
                <a:lumOff val="0"/>
                <a:alphaOff val="0"/>
              </a:schemeClr>
            </a:fontRef>
          </p:style>
        </p:sp>
        <p:sp>
          <p:nvSpPr>
            <p:cNvPr id="52" name="Rounded Rectangle 4"/>
            <p:cNvSpPr/>
            <p:nvPr/>
          </p:nvSpPr>
          <p:spPr>
            <a:xfrm>
              <a:off x="3688" y="0"/>
              <a:ext cx="1593614" cy="118586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87630" tIns="87630" rIns="87630" bIns="87630" spcCol="1270" anchor="ctr"/>
            <a:lstStyle/>
            <a:p>
              <a:pPr algn="ctr" defTabSz="1022350" fontAlgn="auto">
                <a:lnSpc>
                  <a:spcPct val="90000"/>
                </a:lnSpc>
                <a:spcAft>
                  <a:spcPct val="35000"/>
                </a:spcAft>
                <a:defRPr/>
              </a:pPr>
              <a:r>
                <a:rPr lang="en-US" sz="2300" dirty="0">
                  <a:solidFill>
                    <a:srgbClr val="005C00"/>
                  </a:solidFill>
                  <a:latin typeface="Inconsolata" pitchFamily="49" charset="0"/>
                </a:rPr>
                <a:t>$</a:t>
              </a:r>
            </a:p>
          </p:txBody>
        </p:sp>
      </p:grpSp>
      <p:grpSp>
        <p:nvGrpSpPr>
          <p:cNvPr id="18" name="Group 17"/>
          <p:cNvGrpSpPr/>
          <p:nvPr/>
        </p:nvGrpSpPr>
        <p:grpSpPr>
          <a:xfrm>
            <a:off x="517891" y="3037568"/>
            <a:ext cx="1181161" cy="1191367"/>
            <a:chOff x="209915" y="1186544"/>
            <a:chExt cx="1181161" cy="1191367"/>
          </a:xfrm>
          <a:scene3d>
            <a:camera prst="orthographicFront"/>
            <a:lightRig rig="flat" dir="t"/>
          </a:scene3d>
        </p:grpSpPr>
        <p:sp>
          <p:nvSpPr>
            <p:cNvPr id="49" name="Rounded Rectangle 48"/>
            <p:cNvSpPr/>
            <p:nvPr/>
          </p:nvSpPr>
          <p:spPr>
            <a:xfrm>
              <a:off x="209915" y="1186544"/>
              <a:ext cx="1181161" cy="1191367"/>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6">
                <a:hueOff val="0"/>
                <a:satOff val="0"/>
                <a:lumOff val="0"/>
                <a:alphaOff val="0"/>
              </a:schemeClr>
            </a:fillRef>
            <a:effectRef idx="1">
              <a:schemeClr val="accent6">
                <a:hueOff val="0"/>
                <a:satOff val="0"/>
                <a:lumOff val="0"/>
                <a:alphaOff val="0"/>
              </a:schemeClr>
            </a:effectRef>
            <a:fontRef idx="minor">
              <a:schemeClr val="dk1"/>
            </a:fontRef>
          </p:style>
        </p:sp>
        <p:sp>
          <p:nvSpPr>
            <p:cNvPr id="50" name="Rounded Rectangle 6"/>
            <p:cNvSpPr/>
            <p:nvPr/>
          </p:nvSpPr>
          <p:spPr>
            <a:xfrm>
              <a:off x="244510" y="1221139"/>
              <a:ext cx="1111971" cy="1122177"/>
            </a:xfrm>
            <a:prstGeom prst="rect">
              <a:avLst/>
            </a:prstGeom>
            <a:sp3d/>
          </p:spPr>
          <p:style>
            <a:lnRef idx="0">
              <a:scrgbClr r="0" g="0" b="0"/>
            </a:lnRef>
            <a:fillRef idx="0">
              <a:scrgbClr r="0" g="0" b="0"/>
            </a:fillRef>
            <a:effectRef idx="0">
              <a:scrgbClr r="0" g="0" b="0"/>
            </a:effectRef>
            <a:fontRef idx="minor">
              <a:schemeClr val="dk1"/>
            </a:fontRef>
          </p:style>
          <p:txBody>
            <a:bodyPr lIns="40640" tIns="30480" rIns="40640" bIns="30480" spcCol="1270" anchor="ctr"/>
            <a:lstStyle/>
            <a:p>
              <a:pPr algn="ctr" defTabSz="711200" fontAlgn="auto">
                <a:lnSpc>
                  <a:spcPct val="90000"/>
                </a:lnSpc>
                <a:spcAft>
                  <a:spcPct val="35000"/>
                </a:spcAft>
                <a:defRPr/>
              </a:pPr>
              <a:r>
                <a:rPr lang="en-US" sz="1600" dirty="0"/>
                <a:t>Initiates the jQuery function</a:t>
              </a:r>
            </a:p>
          </p:txBody>
        </p:sp>
      </p:grpSp>
      <p:grpSp>
        <p:nvGrpSpPr>
          <p:cNvPr id="19" name="Group 18"/>
          <p:cNvGrpSpPr/>
          <p:nvPr/>
        </p:nvGrpSpPr>
        <p:grpSpPr>
          <a:xfrm>
            <a:off x="534818" y="4412222"/>
            <a:ext cx="1147307" cy="1191367"/>
            <a:chOff x="226842" y="2561198"/>
            <a:chExt cx="1147307" cy="1191367"/>
          </a:xfrm>
          <a:scene3d>
            <a:camera prst="orthographicFront"/>
            <a:lightRig rig="flat" dir="t"/>
          </a:scene3d>
        </p:grpSpPr>
        <p:sp>
          <p:nvSpPr>
            <p:cNvPr id="47" name="Rounded Rectangle 46"/>
            <p:cNvSpPr/>
            <p:nvPr/>
          </p:nvSpPr>
          <p:spPr>
            <a:xfrm>
              <a:off x="226842" y="2561198"/>
              <a:ext cx="1147307" cy="1191367"/>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6">
                <a:hueOff val="0"/>
                <a:satOff val="0"/>
                <a:lumOff val="0"/>
                <a:alphaOff val="0"/>
              </a:schemeClr>
            </a:fillRef>
            <a:effectRef idx="1">
              <a:schemeClr val="accent6">
                <a:hueOff val="0"/>
                <a:satOff val="0"/>
                <a:lumOff val="0"/>
                <a:alphaOff val="0"/>
              </a:schemeClr>
            </a:effectRef>
            <a:fontRef idx="minor">
              <a:schemeClr val="dk1"/>
            </a:fontRef>
          </p:style>
        </p:sp>
        <p:sp>
          <p:nvSpPr>
            <p:cNvPr id="48" name="Rounded Rectangle 8"/>
            <p:cNvSpPr/>
            <p:nvPr/>
          </p:nvSpPr>
          <p:spPr>
            <a:xfrm>
              <a:off x="260445" y="2594801"/>
              <a:ext cx="1080101" cy="1124161"/>
            </a:xfrm>
            <a:prstGeom prst="rect">
              <a:avLst/>
            </a:prstGeom>
            <a:sp3d/>
          </p:spPr>
          <p:style>
            <a:lnRef idx="0">
              <a:scrgbClr r="0" g="0" b="0"/>
            </a:lnRef>
            <a:fillRef idx="0">
              <a:scrgbClr r="0" g="0" b="0"/>
            </a:fillRef>
            <a:effectRef idx="0">
              <a:scrgbClr r="0" g="0" b="0"/>
            </a:effectRef>
            <a:fontRef idx="minor">
              <a:schemeClr val="dk1"/>
            </a:fontRef>
          </p:style>
          <p:txBody>
            <a:bodyPr lIns="40640" tIns="30480" rIns="40640" bIns="30480" spcCol="1270" anchor="ctr"/>
            <a:lstStyle/>
            <a:p>
              <a:pPr algn="ctr" defTabSz="711200" fontAlgn="auto">
                <a:lnSpc>
                  <a:spcPct val="90000"/>
                </a:lnSpc>
                <a:spcAft>
                  <a:spcPct val="35000"/>
                </a:spcAft>
                <a:defRPr/>
              </a:pPr>
              <a:r>
                <a:rPr lang="en-US" sz="1600" dirty="0"/>
                <a:t>$ </a:t>
              </a:r>
            </a:p>
            <a:p>
              <a:pPr algn="ctr" defTabSz="711200" fontAlgn="auto">
                <a:lnSpc>
                  <a:spcPct val="90000"/>
                </a:lnSpc>
                <a:spcAft>
                  <a:spcPct val="35000"/>
                </a:spcAft>
                <a:defRPr/>
              </a:pPr>
              <a:r>
                <a:rPr lang="en-US" sz="1600" dirty="0"/>
                <a:t>=</a:t>
              </a:r>
            </a:p>
            <a:p>
              <a:pPr algn="ctr" defTabSz="711200" fontAlgn="auto">
                <a:lnSpc>
                  <a:spcPct val="90000"/>
                </a:lnSpc>
                <a:spcAft>
                  <a:spcPct val="35000"/>
                </a:spcAft>
                <a:defRPr/>
              </a:pPr>
              <a:r>
                <a:rPr lang="en-US" sz="1600" dirty="0"/>
                <a:t> jQuery</a:t>
              </a:r>
            </a:p>
          </p:txBody>
        </p:sp>
      </p:grpSp>
      <p:grpSp>
        <p:nvGrpSpPr>
          <p:cNvPr id="20" name="Group 19"/>
          <p:cNvGrpSpPr>
            <a:grpSpLocks/>
          </p:cNvGrpSpPr>
          <p:nvPr/>
        </p:nvGrpSpPr>
        <p:grpSpPr bwMode="auto">
          <a:xfrm>
            <a:off x="2152650" y="1851025"/>
            <a:ext cx="3295650" cy="3951287"/>
            <a:chOff x="1844482" y="0"/>
            <a:chExt cx="3295724" cy="3951288"/>
          </a:xfrm>
        </p:grpSpPr>
        <p:sp>
          <p:nvSpPr>
            <p:cNvPr id="45" name="Rounded Rectangle 44"/>
            <p:cNvSpPr/>
            <p:nvPr/>
          </p:nvSpPr>
          <p:spPr>
            <a:xfrm>
              <a:off x="1844482" y="0"/>
              <a:ext cx="3295724" cy="3951288"/>
            </a:xfrm>
            <a:prstGeom prst="roundRect">
              <a:avLst>
                <a:gd name="adj" fmla="val 10000"/>
              </a:avLst>
            </a:prstGeom>
          </p:spPr>
          <p:style>
            <a:lnRef idx="0">
              <a:schemeClr val="accent6">
                <a:hueOff val="0"/>
                <a:satOff val="0"/>
                <a:lumOff val="0"/>
                <a:alphaOff val="0"/>
              </a:schemeClr>
            </a:lnRef>
            <a:fillRef idx="1">
              <a:schemeClr val="accent6">
                <a:tint val="40000"/>
                <a:hueOff val="0"/>
                <a:satOff val="0"/>
                <a:lumOff val="0"/>
                <a:alphaOff val="0"/>
              </a:schemeClr>
            </a:fillRef>
            <a:effectRef idx="1">
              <a:schemeClr val="accent6">
                <a:tint val="40000"/>
                <a:hueOff val="0"/>
                <a:satOff val="0"/>
                <a:lumOff val="0"/>
                <a:alphaOff val="0"/>
              </a:schemeClr>
            </a:effectRef>
            <a:fontRef idx="minor">
              <a:schemeClr val="dk1">
                <a:hueOff val="0"/>
                <a:satOff val="0"/>
                <a:lumOff val="0"/>
                <a:alphaOff val="0"/>
              </a:schemeClr>
            </a:fontRef>
          </p:style>
        </p:sp>
        <p:sp>
          <p:nvSpPr>
            <p:cNvPr id="46" name="Rounded Rectangle 10"/>
            <p:cNvSpPr/>
            <p:nvPr/>
          </p:nvSpPr>
          <p:spPr>
            <a:xfrm>
              <a:off x="1844482" y="0"/>
              <a:ext cx="3295724" cy="118586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87630" tIns="87630" rIns="87630" bIns="87630" spcCol="1270" anchor="ctr"/>
            <a:lstStyle/>
            <a:p>
              <a:pPr algn="ctr" defTabSz="1022350" fontAlgn="auto">
                <a:lnSpc>
                  <a:spcPct val="90000"/>
                </a:lnSpc>
                <a:spcAft>
                  <a:spcPct val="35000"/>
                </a:spcAft>
                <a:defRPr/>
              </a:pPr>
              <a:r>
                <a:rPr lang="en-US" sz="2300" dirty="0">
                  <a:latin typeface="Inconsolata" pitchFamily="49" charset="0"/>
                </a:rPr>
                <a:t>("</a:t>
              </a:r>
              <a:r>
                <a:rPr lang="en-US" sz="2300" dirty="0">
                  <a:solidFill>
                    <a:schemeClr val="accent6"/>
                  </a:solidFill>
                  <a:latin typeface="Inconsolata" pitchFamily="49" charset="0"/>
                </a:rPr>
                <a:t>p</a:t>
              </a:r>
              <a:r>
                <a:rPr lang="en-US" sz="2300" dirty="0">
                  <a:latin typeface="Inconsolata" pitchFamily="49" charset="0"/>
                </a:rPr>
                <a:t>")</a:t>
              </a:r>
            </a:p>
          </p:txBody>
        </p:sp>
      </p:grpSp>
      <p:grpSp>
        <p:nvGrpSpPr>
          <p:cNvPr id="21" name="Group 20"/>
          <p:cNvGrpSpPr/>
          <p:nvPr/>
        </p:nvGrpSpPr>
        <p:grpSpPr>
          <a:xfrm>
            <a:off x="2482031" y="3036506"/>
            <a:ext cx="2636579" cy="575618"/>
            <a:chOff x="2174055" y="1185482"/>
            <a:chExt cx="2636579" cy="575618"/>
          </a:xfrm>
          <a:scene3d>
            <a:camera prst="orthographicFront"/>
            <a:lightRig rig="flat" dir="t"/>
          </a:scene3d>
        </p:grpSpPr>
        <p:sp>
          <p:nvSpPr>
            <p:cNvPr id="43" name="Rounded Rectangle 42"/>
            <p:cNvSpPr/>
            <p:nvPr/>
          </p:nvSpPr>
          <p:spPr>
            <a:xfrm>
              <a:off x="2174055" y="1185482"/>
              <a:ext cx="2636579" cy="575618"/>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6">
                <a:hueOff val="0"/>
                <a:satOff val="0"/>
                <a:lumOff val="0"/>
                <a:alphaOff val="0"/>
              </a:schemeClr>
            </a:fillRef>
            <a:effectRef idx="1">
              <a:schemeClr val="accent6">
                <a:hueOff val="0"/>
                <a:satOff val="0"/>
                <a:lumOff val="0"/>
                <a:alphaOff val="0"/>
              </a:schemeClr>
            </a:effectRef>
            <a:fontRef idx="minor">
              <a:schemeClr val="dk1"/>
            </a:fontRef>
          </p:style>
        </p:sp>
        <p:sp>
          <p:nvSpPr>
            <p:cNvPr id="44" name="Rounded Rectangle 12"/>
            <p:cNvSpPr/>
            <p:nvPr/>
          </p:nvSpPr>
          <p:spPr>
            <a:xfrm>
              <a:off x="2190914" y="1202341"/>
              <a:ext cx="2602861" cy="541900"/>
            </a:xfrm>
            <a:prstGeom prst="rect">
              <a:avLst/>
            </a:prstGeom>
            <a:sp3d/>
          </p:spPr>
          <p:style>
            <a:lnRef idx="0">
              <a:scrgbClr r="0" g="0" b="0"/>
            </a:lnRef>
            <a:fillRef idx="0">
              <a:scrgbClr r="0" g="0" b="0"/>
            </a:fillRef>
            <a:effectRef idx="0">
              <a:scrgbClr r="0" g="0" b="0"/>
            </a:effectRef>
            <a:fontRef idx="minor">
              <a:schemeClr val="dk1"/>
            </a:fontRef>
          </p:style>
          <p:txBody>
            <a:bodyPr lIns="40640" tIns="30480" rIns="40640" bIns="30480" spcCol="1270" anchor="ctr"/>
            <a:lstStyle/>
            <a:p>
              <a:pPr algn="ctr" defTabSz="711200" fontAlgn="auto">
                <a:lnSpc>
                  <a:spcPct val="90000"/>
                </a:lnSpc>
                <a:spcAft>
                  <a:spcPct val="35000"/>
                </a:spcAft>
                <a:defRPr/>
              </a:pPr>
              <a:r>
                <a:rPr lang="en-US" sz="1600" dirty="0"/>
                <a:t>Grabs a DOM element using a CSS selector.</a:t>
              </a:r>
            </a:p>
          </p:txBody>
        </p:sp>
      </p:grpSp>
      <p:grpSp>
        <p:nvGrpSpPr>
          <p:cNvPr id="22" name="Group 21"/>
          <p:cNvGrpSpPr/>
          <p:nvPr/>
        </p:nvGrpSpPr>
        <p:grpSpPr>
          <a:xfrm>
            <a:off x="2482031" y="3700682"/>
            <a:ext cx="2636579" cy="575618"/>
            <a:chOff x="2174055" y="1849658"/>
            <a:chExt cx="2636579" cy="575618"/>
          </a:xfrm>
          <a:scene3d>
            <a:camera prst="orthographicFront"/>
            <a:lightRig rig="flat" dir="t"/>
          </a:scene3d>
        </p:grpSpPr>
        <p:sp>
          <p:nvSpPr>
            <p:cNvPr id="41" name="Rounded Rectangle 40"/>
            <p:cNvSpPr/>
            <p:nvPr/>
          </p:nvSpPr>
          <p:spPr>
            <a:xfrm>
              <a:off x="2174055" y="1849658"/>
              <a:ext cx="2636579" cy="575618"/>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6">
                <a:hueOff val="0"/>
                <a:satOff val="0"/>
                <a:lumOff val="0"/>
                <a:alphaOff val="0"/>
              </a:schemeClr>
            </a:fillRef>
            <a:effectRef idx="1">
              <a:schemeClr val="accent6">
                <a:hueOff val="0"/>
                <a:satOff val="0"/>
                <a:lumOff val="0"/>
                <a:alphaOff val="0"/>
              </a:schemeClr>
            </a:effectRef>
            <a:fontRef idx="minor">
              <a:schemeClr val="dk1"/>
            </a:fontRef>
          </p:style>
        </p:sp>
        <p:sp>
          <p:nvSpPr>
            <p:cNvPr id="42" name="Rounded Rectangle 14"/>
            <p:cNvSpPr/>
            <p:nvPr/>
          </p:nvSpPr>
          <p:spPr>
            <a:xfrm>
              <a:off x="2190914" y="1866517"/>
              <a:ext cx="2602861" cy="541900"/>
            </a:xfrm>
            <a:prstGeom prst="rect">
              <a:avLst/>
            </a:prstGeom>
            <a:sp3d/>
          </p:spPr>
          <p:style>
            <a:lnRef idx="0">
              <a:scrgbClr r="0" g="0" b="0"/>
            </a:lnRef>
            <a:fillRef idx="0">
              <a:scrgbClr r="0" g="0" b="0"/>
            </a:fillRef>
            <a:effectRef idx="0">
              <a:scrgbClr r="0" g="0" b="0"/>
            </a:effectRef>
            <a:fontRef idx="minor">
              <a:schemeClr val="dk1"/>
            </a:fontRef>
          </p:style>
          <p:txBody>
            <a:bodyPr lIns="40640" tIns="30480" rIns="40640" bIns="30480" spcCol="1270" anchor="ctr"/>
            <a:lstStyle/>
            <a:p>
              <a:pPr algn="ctr" defTabSz="711200" fontAlgn="auto">
                <a:lnSpc>
                  <a:spcPct val="90000"/>
                </a:lnSpc>
                <a:spcAft>
                  <a:spcPct val="35000"/>
                </a:spcAft>
                <a:defRPr/>
              </a:pPr>
              <a:r>
                <a:rPr lang="en-US" sz="1600" dirty="0"/>
                <a:t>Selector is in quotes.</a:t>
              </a:r>
            </a:p>
          </p:txBody>
        </p:sp>
      </p:grpSp>
      <p:grpSp>
        <p:nvGrpSpPr>
          <p:cNvPr id="23" name="Group 22"/>
          <p:cNvGrpSpPr/>
          <p:nvPr/>
        </p:nvGrpSpPr>
        <p:grpSpPr>
          <a:xfrm>
            <a:off x="2482031" y="4364857"/>
            <a:ext cx="2636579" cy="575618"/>
            <a:chOff x="2174055" y="2513833"/>
            <a:chExt cx="2636579" cy="575618"/>
          </a:xfrm>
          <a:scene3d>
            <a:camera prst="orthographicFront"/>
            <a:lightRig rig="flat" dir="t"/>
          </a:scene3d>
        </p:grpSpPr>
        <p:sp>
          <p:nvSpPr>
            <p:cNvPr id="39" name="Rounded Rectangle 38"/>
            <p:cNvSpPr/>
            <p:nvPr/>
          </p:nvSpPr>
          <p:spPr>
            <a:xfrm>
              <a:off x="2174055" y="2513833"/>
              <a:ext cx="2636579" cy="575618"/>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6">
                <a:hueOff val="0"/>
                <a:satOff val="0"/>
                <a:lumOff val="0"/>
                <a:alphaOff val="0"/>
              </a:schemeClr>
            </a:fillRef>
            <a:effectRef idx="1">
              <a:schemeClr val="accent6">
                <a:hueOff val="0"/>
                <a:satOff val="0"/>
                <a:lumOff val="0"/>
                <a:alphaOff val="0"/>
              </a:schemeClr>
            </a:effectRef>
            <a:fontRef idx="minor">
              <a:schemeClr val="dk1"/>
            </a:fontRef>
          </p:style>
        </p:sp>
        <p:sp>
          <p:nvSpPr>
            <p:cNvPr id="40" name="Rounded Rectangle 16"/>
            <p:cNvSpPr/>
            <p:nvPr/>
          </p:nvSpPr>
          <p:spPr>
            <a:xfrm>
              <a:off x="2190914" y="2530692"/>
              <a:ext cx="2602861" cy="541900"/>
            </a:xfrm>
            <a:prstGeom prst="rect">
              <a:avLst/>
            </a:prstGeom>
            <a:sp3d/>
          </p:spPr>
          <p:style>
            <a:lnRef idx="0">
              <a:scrgbClr r="0" g="0" b="0"/>
            </a:lnRef>
            <a:fillRef idx="0">
              <a:scrgbClr r="0" g="0" b="0"/>
            </a:fillRef>
            <a:effectRef idx="0">
              <a:scrgbClr r="0" g="0" b="0"/>
            </a:effectRef>
            <a:fontRef idx="minor">
              <a:schemeClr val="dk1"/>
            </a:fontRef>
          </p:style>
          <p:txBody>
            <a:bodyPr lIns="40640" tIns="30480" rIns="40640" bIns="30480" spcCol="1270" anchor="ctr"/>
            <a:lstStyle/>
            <a:p>
              <a:pPr algn="ctr" defTabSz="711200" fontAlgn="auto">
                <a:lnSpc>
                  <a:spcPct val="90000"/>
                </a:lnSpc>
                <a:spcAft>
                  <a:spcPct val="35000"/>
                </a:spcAft>
                <a:defRPr/>
              </a:pPr>
              <a:r>
                <a:rPr lang="en-US" sz="1600"/>
                <a:t>Creates </a:t>
              </a:r>
              <a:r>
                <a:rPr lang="en-US" sz="1600" dirty="0"/>
                <a:t>a jQuery “Collection”</a:t>
              </a:r>
            </a:p>
          </p:txBody>
        </p:sp>
      </p:grpSp>
      <p:grpSp>
        <p:nvGrpSpPr>
          <p:cNvPr id="24" name="Group 23"/>
          <p:cNvGrpSpPr/>
          <p:nvPr/>
        </p:nvGrpSpPr>
        <p:grpSpPr>
          <a:xfrm>
            <a:off x="2482031" y="5029032"/>
            <a:ext cx="2636579" cy="575618"/>
            <a:chOff x="2174055" y="3178008"/>
            <a:chExt cx="2636579" cy="575618"/>
          </a:xfrm>
          <a:scene3d>
            <a:camera prst="orthographicFront"/>
            <a:lightRig rig="flat" dir="t"/>
          </a:scene3d>
        </p:grpSpPr>
        <p:sp>
          <p:nvSpPr>
            <p:cNvPr id="37" name="Rounded Rectangle 36"/>
            <p:cNvSpPr/>
            <p:nvPr/>
          </p:nvSpPr>
          <p:spPr>
            <a:xfrm>
              <a:off x="2174055" y="3178008"/>
              <a:ext cx="2636579" cy="575618"/>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6">
                <a:hueOff val="0"/>
                <a:satOff val="0"/>
                <a:lumOff val="0"/>
                <a:alphaOff val="0"/>
              </a:schemeClr>
            </a:fillRef>
            <a:effectRef idx="1">
              <a:schemeClr val="accent6">
                <a:hueOff val="0"/>
                <a:satOff val="0"/>
                <a:lumOff val="0"/>
                <a:alphaOff val="0"/>
              </a:schemeClr>
            </a:effectRef>
            <a:fontRef idx="minor">
              <a:schemeClr val="dk1"/>
            </a:fontRef>
          </p:style>
        </p:sp>
        <p:sp>
          <p:nvSpPr>
            <p:cNvPr id="38" name="Rounded Rectangle 18"/>
            <p:cNvSpPr/>
            <p:nvPr/>
          </p:nvSpPr>
          <p:spPr>
            <a:xfrm>
              <a:off x="2190914" y="3194867"/>
              <a:ext cx="2602861" cy="541900"/>
            </a:xfrm>
            <a:prstGeom prst="rect">
              <a:avLst/>
            </a:prstGeom>
            <a:sp3d/>
          </p:spPr>
          <p:style>
            <a:lnRef idx="0">
              <a:scrgbClr r="0" g="0" b="0"/>
            </a:lnRef>
            <a:fillRef idx="0">
              <a:scrgbClr r="0" g="0" b="0"/>
            </a:fillRef>
            <a:effectRef idx="0">
              <a:scrgbClr r="0" g="0" b="0"/>
            </a:effectRef>
            <a:fontRef idx="minor">
              <a:schemeClr val="dk1"/>
            </a:fontRef>
          </p:style>
          <p:txBody>
            <a:bodyPr lIns="40640" tIns="30480" rIns="40640" bIns="30480" spcCol="1270" anchor="ctr"/>
            <a:lstStyle/>
            <a:p>
              <a:pPr algn="ctr" defTabSz="711200" fontAlgn="auto">
                <a:lnSpc>
                  <a:spcPct val="90000"/>
                </a:lnSpc>
                <a:spcAft>
                  <a:spcPct val="35000"/>
                </a:spcAft>
                <a:defRPr/>
              </a:pPr>
              <a:r>
                <a:rPr lang="en-US" sz="1600" dirty="0">
                  <a:solidFill>
                    <a:srgbClr val="0000CC"/>
                  </a:solidFill>
                  <a:latin typeface="Inconsolata" pitchFamily="49" charset="0"/>
                </a:rPr>
                <a:t>&lt;p&gt;</a:t>
              </a:r>
            </a:p>
          </p:txBody>
        </p:sp>
      </p:grpSp>
      <p:grpSp>
        <p:nvGrpSpPr>
          <p:cNvPr id="25" name="Group 24"/>
          <p:cNvGrpSpPr>
            <a:grpSpLocks/>
          </p:cNvGrpSpPr>
          <p:nvPr/>
        </p:nvGrpSpPr>
        <p:grpSpPr bwMode="auto">
          <a:xfrm>
            <a:off x="5695950" y="1851025"/>
            <a:ext cx="3295650" cy="3951287"/>
            <a:chOff x="5387386" y="0"/>
            <a:chExt cx="3295724" cy="3951288"/>
          </a:xfrm>
        </p:grpSpPr>
        <p:sp>
          <p:nvSpPr>
            <p:cNvPr id="35" name="Rounded Rectangle 34"/>
            <p:cNvSpPr/>
            <p:nvPr/>
          </p:nvSpPr>
          <p:spPr>
            <a:xfrm>
              <a:off x="5387386" y="0"/>
              <a:ext cx="3295724" cy="3951288"/>
            </a:xfrm>
            <a:prstGeom prst="roundRect">
              <a:avLst>
                <a:gd name="adj" fmla="val 10000"/>
              </a:avLst>
            </a:prstGeom>
          </p:spPr>
          <p:style>
            <a:lnRef idx="0">
              <a:schemeClr val="accent6">
                <a:hueOff val="0"/>
                <a:satOff val="0"/>
                <a:lumOff val="0"/>
                <a:alphaOff val="0"/>
              </a:schemeClr>
            </a:lnRef>
            <a:fillRef idx="1">
              <a:schemeClr val="accent6">
                <a:tint val="40000"/>
                <a:hueOff val="0"/>
                <a:satOff val="0"/>
                <a:lumOff val="0"/>
                <a:alphaOff val="0"/>
              </a:schemeClr>
            </a:fillRef>
            <a:effectRef idx="1">
              <a:schemeClr val="accent6">
                <a:tint val="40000"/>
                <a:hueOff val="0"/>
                <a:satOff val="0"/>
                <a:lumOff val="0"/>
                <a:alphaOff val="0"/>
              </a:schemeClr>
            </a:effectRef>
            <a:fontRef idx="minor">
              <a:schemeClr val="dk1">
                <a:hueOff val="0"/>
                <a:satOff val="0"/>
                <a:lumOff val="0"/>
                <a:alphaOff val="0"/>
              </a:schemeClr>
            </a:fontRef>
          </p:style>
        </p:sp>
        <p:sp>
          <p:nvSpPr>
            <p:cNvPr id="36" name="Rounded Rectangle 20"/>
            <p:cNvSpPr/>
            <p:nvPr/>
          </p:nvSpPr>
          <p:spPr>
            <a:xfrm>
              <a:off x="5387386" y="0"/>
              <a:ext cx="3295724" cy="118586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87630" tIns="87630" rIns="87630" bIns="87630" spcCol="1270" anchor="ctr"/>
            <a:lstStyle/>
            <a:p>
              <a:pPr algn="ctr" defTabSz="1022350" fontAlgn="auto">
                <a:lnSpc>
                  <a:spcPct val="90000"/>
                </a:lnSpc>
                <a:spcAft>
                  <a:spcPct val="35000"/>
                </a:spcAft>
                <a:defRPr/>
              </a:pPr>
              <a:r>
                <a:rPr lang="en-US" sz="2000" dirty="0">
                  <a:latin typeface="Inconsolata" pitchFamily="49" charset="0"/>
                </a:rPr>
                <a:t>.</a:t>
              </a:r>
              <a:r>
                <a:rPr lang="en-US" sz="2000" dirty="0">
                  <a:solidFill>
                    <a:srgbClr val="005C00"/>
                  </a:solidFill>
                  <a:latin typeface="Inconsolata" pitchFamily="49" charset="0"/>
                </a:rPr>
                <a:t>addClass</a:t>
              </a:r>
              <a:r>
                <a:rPr lang="en-US" sz="2000" dirty="0">
                  <a:latin typeface="Inconsolata" pitchFamily="49" charset="0"/>
                </a:rPr>
                <a:t>("</a:t>
              </a:r>
              <a:r>
                <a:rPr lang="en-US" sz="2000" dirty="0" err="1">
                  <a:solidFill>
                    <a:schemeClr val="accent6"/>
                  </a:solidFill>
                  <a:latin typeface="Inconsolata" pitchFamily="49" charset="0"/>
                </a:rPr>
                <a:t>isCool</a:t>
              </a:r>
              <a:r>
                <a:rPr lang="en-US" sz="2000" dirty="0">
                  <a:latin typeface="Inconsolata" pitchFamily="49" charset="0"/>
                </a:rPr>
                <a:t>");</a:t>
              </a:r>
            </a:p>
          </p:txBody>
        </p:sp>
      </p:grpSp>
      <p:grpSp>
        <p:nvGrpSpPr>
          <p:cNvPr id="26" name="Group 25"/>
          <p:cNvGrpSpPr/>
          <p:nvPr/>
        </p:nvGrpSpPr>
        <p:grpSpPr>
          <a:xfrm>
            <a:off x="6024935" y="3036748"/>
            <a:ext cx="2636579" cy="776269"/>
            <a:chOff x="5716959" y="1185724"/>
            <a:chExt cx="2636579" cy="776269"/>
          </a:xfrm>
          <a:scene3d>
            <a:camera prst="orthographicFront"/>
            <a:lightRig rig="flat" dir="t"/>
          </a:scene3d>
        </p:grpSpPr>
        <p:sp>
          <p:nvSpPr>
            <p:cNvPr id="33" name="Rounded Rectangle 32"/>
            <p:cNvSpPr/>
            <p:nvPr/>
          </p:nvSpPr>
          <p:spPr>
            <a:xfrm>
              <a:off x="5716959" y="1185724"/>
              <a:ext cx="2636579" cy="776269"/>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6">
                <a:hueOff val="0"/>
                <a:satOff val="0"/>
                <a:lumOff val="0"/>
                <a:alphaOff val="0"/>
              </a:schemeClr>
            </a:fillRef>
            <a:effectRef idx="1">
              <a:schemeClr val="accent6">
                <a:hueOff val="0"/>
                <a:satOff val="0"/>
                <a:lumOff val="0"/>
                <a:alphaOff val="0"/>
              </a:schemeClr>
            </a:effectRef>
            <a:fontRef idx="minor">
              <a:schemeClr val="dk1"/>
            </a:fontRef>
          </p:style>
        </p:sp>
        <p:sp>
          <p:nvSpPr>
            <p:cNvPr id="34" name="Rounded Rectangle 22"/>
            <p:cNvSpPr/>
            <p:nvPr/>
          </p:nvSpPr>
          <p:spPr>
            <a:xfrm>
              <a:off x="5739695" y="1208460"/>
              <a:ext cx="2591107" cy="730797"/>
            </a:xfrm>
            <a:prstGeom prst="rect">
              <a:avLst/>
            </a:prstGeom>
            <a:sp3d/>
          </p:spPr>
          <p:style>
            <a:lnRef idx="0">
              <a:scrgbClr r="0" g="0" b="0"/>
            </a:lnRef>
            <a:fillRef idx="0">
              <a:scrgbClr r="0" g="0" b="0"/>
            </a:fillRef>
            <a:effectRef idx="0">
              <a:scrgbClr r="0" g="0" b="0"/>
            </a:effectRef>
            <a:fontRef idx="minor">
              <a:schemeClr val="dk1"/>
            </a:fontRef>
          </p:style>
          <p:txBody>
            <a:bodyPr lIns="40640" tIns="30480" rIns="40640" bIns="30480" spcCol="1270" anchor="ctr"/>
            <a:lstStyle/>
            <a:p>
              <a:pPr algn="ctr" defTabSz="711200" fontAlgn="auto">
                <a:lnSpc>
                  <a:spcPct val="90000"/>
                </a:lnSpc>
                <a:spcAft>
                  <a:spcPct val="35000"/>
                </a:spcAft>
                <a:defRPr/>
              </a:pPr>
              <a:r>
                <a:rPr lang="en-US" sz="1600" dirty="0"/>
                <a:t>Built in method that adds a class to the jQuery Collection</a:t>
              </a:r>
            </a:p>
          </p:txBody>
        </p:sp>
      </p:grpSp>
      <p:grpSp>
        <p:nvGrpSpPr>
          <p:cNvPr id="27" name="Group 26"/>
          <p:cNvGrpSpPr/>
          <p:nvPr/>
        </p:nvGrpSpPr>
        <p:grpSpPr>
          <a:xfrm>
            <a:off x="6024935" y="3932444"/>
            <a:ext cx="2636579" cy="776269"/>
            <a:chOff x="5716959" y="2081420"/>
            <a:chExt cx="2636579" cy="776269"/>
          </a:xfrm>
          <a:scene3d>
            <a:camera prst="orthographicFront"/>
            <a:lightRig rig="flat" dir="t"/>
          </a:scene3d>
        </p:grpSpPr>
        <p:sp>
          <p:nvSpPr>
            <p:cNvPr id="31" name="Rounded Rectangle 30"/>
            <p:cNvSpPr/>
            <p:nvPr/>
          </p:nvSpPr>
          <p:spPr>
            <a:xfrm>
              <a:off x="5716959" y="2081420"/>
              <a:ext cx="2636579" cy="776269"/>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6">
                <a:hueOff val="0"/>
                <a:satOff val="0"/>
                <a:lumOff val="0"/>
                <a:alphaOff val="0"/>
              </a:schemeClr>
            </a:fillRef>
            <a:effectRef idx="1">
              <a:schemeClr val="accent6">
                <a:hueOff val="0"/>
                <a:satOff val="0"/>
                <a:lumOff val="0"/>
                <a:alphaOff val="0"/>
              </a:schemeClr>
            </a:effectRef>
            <a:fontRef idx="minor">
              <a:schemeClr val="dk1"/>
            </a:fontRef>
          </p:style>
        </p:sp>
        <p:sp>
          <p:nvSpPr>
            <p:cNvPr id="32" name="Rounded Rectangle 24"/>
            <p:cNvSpPr/>
            <p:nvPr/>
          </p:nvSpPr>
          <p:spPr>
            <a:xfrm>
              <a:off x="5739695" y="2104156"/>
              <a:ext cx="2591107" cy="730797"/>
            </a:xfrm>
            <a:prstGeom prst="rect">
              <a:avLst/>
            </a:prstGeom>
            <a:sp3d/>
          </p:spPr>
          <p:style>
            <a:lnRef idx="0">
              <a:scrgbClr r="0" g="0" b="0"/>
            </a:lnRef>
            <a:fillRef idx="0">
              <a:scrgbClr r="0" g="0" b="0"/>
            </a:fillRef>
            <a:effectRef idx="0">
              <a:scrgbClr r="0" g="0" b="0"/>
            </a:effectRef>
            <a:fontRef idx="minor">
              <a:schemeClr val="dk1"/>
            </a:fontRef>
          </p:style>
          <p:txBody>
            <a:bodyPr lIns="40640" tIns="30480" rIns="40640" bIns="30480" spcCol="1270" anchor="ctr"/>
            <a:lstStyle/>
            <a:p>
              <a:pPr algn="ctr" defTabSz="711200" fontAlgn="auto">
                <a:lnSpc>
                  <a:spcPct val="90000"/>
                </a:lnSpc>
                <a:spcAft>
                  <a:spcPct val="35000"/>
                </a:spcAft>
                <a:defRPr/>
              </a:pPr>
              <a:r>
                <a:rPr lang="en-US" sz="1600" dirty="0"/>
                <a:t>Class is in quotes.</a:t>
              </a:r>
            </a:p>
          </p:txBody>
        </p:sp>
      </p:grpSp>
      <p:grpSp>
        <p:nvGrpSpPr>
          <p:cNvPr id="28" name="Group 27"/>
          <p:cNvGrpSpPr/>
          <p:nvPr/>
        </p:nvGrpSpPr>
        <p:grpSpPr>
          <a:xfrm>
            <a:off x="6024935" y="4828140"/>
            <a:ext cx="2636579" cy="776269"/>
            <a:chOff x="5716959" y="2977116"/>
            <a:chExt cx="2636579" cy="776269"/>
          </a:xfrm>
          <a:scene3d>
            <a:camera prst="orthographicFront"/>
            <a:lightRig rig="flat" dir="t"/>
          </a:scene3d>
        </p:grpSpPr>
        <p:sp>
          <p:nvSpPr>
            <p:cNvPr id="29" name="Rounded Rectangle 28"/>
            <p:cNvSpPr/>
            <p:nvPr/>
          </p:nvSpPr>
          <p:spPr>
            <a:xfrm>
              <a:off x="5716959" y="2977116"/>
              <a:ext cx="2636579" cy="776269"/>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6">
                <a:hueOff val="0"/>
                <a:satOff val="0"/>
                <a:lumOff val="0"/>
                <a:alphaOff val="0"/>
              </a:schemeClr>
            </a:fillRef>
            <a:effectRef idx="1">
              <a:schemeClr val="accent6">
                <a:hueOff val="0"/>
                <a:satOff val="0"/>
                <a:lumOff val="0"/>
                <a:alphaOff val="0"/>
              </a:schemeClr>
            </a:effectRef>
            <a:fontRef idx="minor">
              <a:schemeClr val="dk1"/>
            </a:fontRef>
          </p:style>
        </p:sp>
        <p:sp>
          <p:nvSpPr>
            <p:cNvPr id="30" name="Rounded Rectangle 26"/>
            <p:cNvSpPr/>
            <p:nvPr/>
          </p:nvSpPr>
          <p:spPr>
            <a:xfrm>
              <a:off x="5739695" y="2999852"/>
              <a:ext cx="2591107" cy="730797"/>
            </a:xfrm>
            <a:prstGeom prst="rect">
              <a:avLst/>
            </a:prstGeom>
            <a:sp3d/>
          </p:spPr>
          <p:style>
            <a:lnRef idx="0">
              <a:scrgbClr r="0" g="0" b="0"/>
            </a:lnRef>
            <a:fillRef idx="0">
              <a:scrgbClr r="0" g="0" b="0"/>
            </a:fillRef>
            <a:effectRef idx="0">
              <a:scrgbClr r="0" g="0" b="0"/>
            </a:effectRef>
            <a:fontRef idx="minor">
              <a:schemeClr val="dk1"/>
            </a:fontRef>
          </p:style>
          <p:txBody>
            <a:bodyPr lIns="40640" tIns="30480" rIns="40640" bIns="30480" spcCol="1270" anchor="ctr"/>
            <a:lstStyle/>
            <a:p>
              <a:pPr algn="ctr" defTabSz="711200" fontAlgn="auto">
                <a:lnSpc>
                  <a:spcPct val="90000"/>
                </a:lnSpc>
                <a:spcAft>
                  <a:spcPct val="35000"/>
                </a:spcAft>
                <a:defRPr/>
              </a:pPr>
              <a:r>
                <a:rPr lang="en-US" sz="1600" dirty="0"/>
                <a:t>ends with a semicolon.</a:t>
              </a:r>
            </a:p>
          </p:txBody>
        </p:sp>
      </p:grpSp>
      <p:sp>
        <p:nvSpPr>
          <p:cNvPr id="3" name="Title 2"/>
          <p:cNvSpPr>
            <a:spLocks noGrp="1"/>
          </p:cNvSpPr>
          <p:nvPr>
            <p:ph type="title"/>
          </p:nvPr>
        </p:nvSpPr>
        <p:spPr/>
        <p:txBody>
          <a:bodyPr/>
          <a:lstStyle/>
          <a:p>
            <a:r>
              <a:rPr lang="en-GB" dirty="0"/>
              <a:t>Break It Down Now!</a:t>
            </a:r>
          </a:p>
        </p:txBody>
      </p:sp>
    </p:spTree>
    <p:extLst>
      <p:ext uri="{BB962C8B-B14F-4D97-AF65-F5344CB8AC3E}">
        <p14:creationId xmlns:p14="http://schemas.microsoft.com/office/powerpoint/2010/main" val="1847476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763000" cy="1143000"/>
          </a:xfrm>
        </p:spPr>
        <p:txBody>
          <a:bodyPr>
            <a:normAutofit/>
          </a:bodyPr>
          <a:lstStyle/>
          <a:p>
            <a:pPr>
              <a:defRPr/>
            </a:pPr>
            <a:r>
              <a:rPr lang="en-US" sz="3600" dirty="0" smtClean="0">
                <a:solidFill>
                  <a:schemeClr val="tx1"/>
                </a:solidFill>
              </a:rPr>
              <a:t>Basic Selectors Are Belong To Us</a:t>
            </a:r>
            <a:endParaRPr lang="en-US" sz="3600" dirty="0">
              <a:solidFill>
                <a:schemeClr val="tx1"/>
              </a:solidFill>
            </a:endParaRPr>
          </a:p>
        </p:txBody>
      </p:sp>
      <p:sp>
        <p:nvSpPr>
          <p:cNvPr id="55298" name="Content Placeholder 2"/>
          <p:cNvSpPr>
            <a:spLocks noGrp="1"/>
          </p:cNvSpPr>
          <p:nvPr>
            <p:ph idx="1"/>
          </p:nvPr>
        </p:nvSpPr>
        <p:spPr bwMode="auto">
          <a:xfrm>
            <a:off x="457200" y="1600200"/>
            <a:ext cx="8229600" cy="1752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Uses the same syntax you use to style elements in CSS!</a:t>
            </a:r>
            <a:endParaRPr lang="en-US" altLang="en-US" smtClean="0">
              <a:latin typeface="Inconsolata"/>
            </a:endParaRPr>
          </a:p>
        </p:txBody>
      </p:sp>
      <p:graphicFrame>
        <p:nvGraphicFramePr>
          <p:cNvPr id="10" name="Diagram 9"/>
          <p:cNvGraphicFramePr/>
          <p:nvPr>
            <p:extLst>
              <p:ext uri="{D42A27DB-BD31-4B8C-83A1-F6EECF244321}">
                <p14:modId xmlns:p14="http://schemas.microsoft.com/office/powerpoint/2010/main" val="1803926096"/>
              </p:ext>
            </p:extLst>
          </p:nvPr>
        </p:nvGraphicFramePr>
        <p:xfrm>
          <a:off x="228600" y="2590800"/>
          <a:ext cx="86868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5300" name="Rectangle 10"/>
          <p:cNvSpPr>
            <a:spLocks noChangeArrowheads="1"/>
          </p:cNvSpPr>
          <p:nvPr/>
        </p:nvSpPr>
        <p:spPr bwMode="auto">
          <a:xfrm>
            <a:off x="0" y="5486400"/>
            <a:ext cx="883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algn="r"/>
            <a:r>
              <a:rPr lang="en-US" altLang="en-US" sz="2000" dirty="0">
                <a:hlinkClick r:id="rId8"/>
              </a:rPr>
              <a:t>api.jquery.com/category/selectors/</a:t>
            </a:r>
            <a:r>
              <a:rPr lang="en-US" altLang="en-US" sz="2000" dirty="0"/>
              <a:t> </a:t>
            </a:r>
          </a:p>
        </p:txBody>
      </p:sp>
    </p:spTree>
    <p:extLst>
      <p:ext uri="{BB962C8B-B14F-4D97-AF65-F5344CB8AC3E}">
        <p14:creationId xmlns:p14="http://schemas.microsoft.com/office/powerpoint/2010/main" val="15306361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295400" y="1524000"/>
            <a:ext cx="6858000" cy="4525963"/>
          </a:xfrm>
        </p:spPr>
        <p:txBody>
          <a:bodyPr>
            <a:normAutofit/>
          </a:bodyPr>
          <a:lstStyle/>
          <a:p>
            <a:pPr>
              <a:defRPr/>
            </a:pPr>
            <a:r>
              <a:rPr lang="en-US" dirty="0" smtClean="0"/>
              <a:t>jQuery:</a:t>
            </a:r>
          </a:p>
          <a:p>
            <a:pPr lvl="1">
              <a:buFontTx/>
              <a:buNone/>
              <a:defRPr/>
            </a:pPr>
            <a:r>
              <a:rPr lang="en-US" dirty="0" smtClean="0">
                <a:solidFill>
                  <a:srgbClr val="005C00"/>
                </a:solidFill>
                <a:latin typeface="Inconsolata" pitchFamily="49" charset="0"/>
              </a:rPr>
              <a:t>$</a:t>
            </a:r>
            <a:r>
              <a:rPr lang="en-US" dirty="0" smtClean="0">
                <a:latin typeface="Inconsolata" pitchFamily="49" charset="0"/>
              </a:rPr>
              <a:t>("</a:t>
            </a:r>
            <a:r>
              <a:rPr lang="en-US" dirty="0" smtClean="0">
                <a:solidFill>
                  <a:schemeClr val="accent6"/>
                </a:solidFill>
                <a:latin typeface="Inconsolata" pitchFamily="49" charset="0"/>
              </a:rPr>
              <a:t>p</a:t>
            </a:r>
            <a:r>
              <a:rPr lang="en-US" dirty="0" smtClean="0">
                <a:latin typeface="Inconsolata" pitchFamily="49" charset="0"/>
              </a:rPr>
              <a:t>").</a:t>
            </a:r>
            <a:r>
              <a:rPr lang="en-US" dirty="0" smtClean="0">
                <a:solidFill>
                  <a:srgbClr val="005C00"/>
                </a:solidFill>
                <a:latin typeface="Inconsolata" pitchFamily="49" charset="0"/>
              </a:rPr>
              <a:t>addClass</a:t>
            </a:r>
            <a:r>
              <a:rPr lang="en-US" dirty="0" smtClean="0">
                <a:latin typeface="Inconsolata" pitchFamily="49" charset="0"/>
              </a:rPr>
              <a:t>("</a:t>
            </a:r>
            <a:r>
              <a:rPr lang="en-US" dirty="0" smtClean="0">
                <a:solidFill>
                  <a:schemeClr val="accent6"/>
                </a:solidFill>
                <a:latin typeface="Inconsolata" pitchFamily="49" charset="0"/>
              </a:rPr>
              <a:t>sophisticated</a:t>
            </a:r>
            <a:r>
              <a:rPr lang="en-US" dirty="0" smtClean="0">
                <a:latin typeface="Inconsolata" pitchFamily="49" charset="0"/>
              </a:rPr>
              <a:t>");</a:t>
            </a:r>
          </a:p>
          <a:p>
            <a:pPr>
              <a:defRPr/>
            </a:pPr>
            <a:endParaRPr lang="en-US" dirty="0" smtClean="0"/>
          </a:p>
          <a:p>
            <a:pPr>
              <a:defRPr/>
            </a:pPr>
            <a:r>
              <a:rPr lang="en-US" dirty="0" smtClean="0"/>
              <a:t>Before:</a:t>
            </a:r>
          </a:p>
          <a:p>
            <a:pPr lvl="1">
              <a:buFontTx/>
              <a:buNone/>
              <a:defRPr/>
            </a:pPr>
            <a:r>
              <a:rPr lang="en-US" dirty="0" smtClean="0">
                <a:solidFill>
                  <a:srgbClr val="0000CC"/>
                </a:solidFill>
                <a:latin typeface="Inconsolata" pitchFamily="49" charset="0"/>
              </a:rPr>
              <a:t>&lt;p&gt;</a:t>
            </a:r>
          </a:p>
          <a:p>
            <a:pPr lvl="1">
              <a:buFontTx/>
              <a:buNone/>
              <a:defRPr/>
            </a:pPr>
            <a:endParaRPr lang="en-US" sz="2000" dirty="0" smtClean="0">
              <a:latin typeface="Inconsolata" pitchFamily="49" charset="0"/>
            </a:endParaRPr>
          </a:p>
          <a:p>
            <a:pPr>
              <a:defRPr/>
            </a:pPr>
            <a:r>
              <a:rPr lang="en-US" dirty="0" smtClean="0"/>
              <a:t>After:</a:t>
            </a:r>
          </a:p>
          <a:p>
            <a:pPr lvl="1">
              <a:buFontTx/>
              <a:buNone/>
              <a:defRPr/>
            </a:pPr>
            <a:r>
              <a:rPr lang="en-US" dirty="0" smtClean="0">
                <a:solidFill>
                  <a:srgbClr val="0000CC"/>
                </a:solidFill>
                <a:latin typeface="Inconsolata" pitchFamily="49" charset="0"/>
              </a:rPr>
              <a:t>&lt;p </a:t>
            </a:r>
            <a:r>
              <a:rPr lang="en-US" dirty="0" smtClean="0">
                <a:solidFill>
                  <a:srgbClr val="C00000"/>
                </a:solidFill>
                <a:latin typeface="Inconsolata" pitchFamily="49" charset="0"/>
              </a:rPr>
              <a:t>class="sophisticated"</a:t>
            </a:r>
            <a:r>
              <a:rPr lang="en-US" dirty="0" smtClean="0">
                <a:solidFill>
                  <a:srgbClr val="0000CC"/>
                </a:solidFill>
                <a:latin typeface="Inconsolata" pitchFamily="49" charset="0"/>
              </a:rPr>
              <a:t>&gt;</a:t>
            </a:r>
            <a:endParaRPr lang="en-US" dirty="0">
              <a:solidFill>
                <a:srgbClr val="0000CC"/>
              </a:solidFill>
              <a:latin typeface="Inconsolata" pitchFamily="49" charset="0"/>
            </a:endParaRPr>
          </a:p>
        </p:txBody>
      </p:sp>
      <p:sp>
        <p:nvSpPr>
          <p:cNvPr id="2" name="Title 1"/>
          <p:cNvSpPr>
            <a:spLocks noGrp="1"/>
          </p:cNvSpPr>
          <p:nvPr>
            <p:ph type="title"/>
          </p:nvPr>
        </p:nvSpPr>
        <p:spPr>
          <a:xfrm>
            <a:off x="228600" y="304800"/>
            <a:ext cx="7848600" cy="1143000"/>
          </a:xfrm>
        </p:spPr>
        <p:txBody>
          <a:bodyPr>
            <a:normAutofit/>
          </a:bodyPr>
          <a:lstStyle/>
          <a:p>
            <a:r>
              <a:rPr lang="en-GB" dirty="0" smtClean="0"/>
              <a:t>Add Class</a:t>
            </a:r>
            <a:endParaRPr lang="en-GB" dirty="0"/>
          </a:p>
        </p:txBody>
      </p:sp>
    </p:spTree>
    <p:extLst>
      <p:ext uri="{BB962C8B-B14F-4D97-AF65-F5344CB8AC3E}">
        <p14:creationId xmlns:p14="http://schemas.microsoft.com/office/powerpoint/2010/main" val="2197963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7" end="7"/>
                                            </p:txEl>
                                          </p:spTgt>
                                        </p:tgtEl>
                                        <p:attrNameLst>
                                          <p:attrName>style.visibility</p:attrName>
                                        </p:attrNameLst>
                                      </p:cBhvr>
                                      <p:to>
                                        <p:strVal val="visible"/>
                                      </p:to>
                                    </p:set>
                                    <p:animEffect transition="in" filter="fade">
                                      <p:cBhvr>
                                        <p:cTn id="7"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143000"/>
          </a:xfrm>
        </p:spPr>
        <p:txBody>
          <a:bodyPr/>
          <a:lstStyle/>
          <a:p>
            <a:pPr>
              <a:defRPr/>
            </a:pPr>
            <a:r>
              <a:rPr lang="en-US" dirty="0" smtClean="0"/>
              <a:t>Remove Class</a:t>
            </a:r>
            <a:endParaRPr lang="en-US" sz="1600" dirty="0"/>
          </a:p>
        </p:txBody>
      </p:sp>
      <p:sp>
        <p:nvSpPr>
          <p:cNvPr id="3" name="Content Placeholder 2"/>
          <p:cNvSpPr>
            <a:spLocks noGrp="1"/>
          </p:cNvSpPr>
          <p:nvPr>
            <p:ph idx="1"/>
          </p:nvPr>
        </p:nvSpPr>
        <p:spPr>
          <a:xfrm>
            <a:off x="1295400" y="1524000"/>
            <a:ext cx="7086600" cy="4525963"/>
          </a:xfrm>
        </p:spPr>
        <p:txBody>
          <a:bodyPr/>
          <a:lstStyle/>
          <a:p>
            <a:pPr>
              <a:defRPr/>
            </a:pPr>
            <a:r>
              <a:rPr lang="en-US" dirty="0" smtClean="0"/>
              <a:t>jQuery:</a:t>
            </a:r>
          </a:p>
          <a:p>
            <a:pPr lvl="1">
              <a:buFontTx/>
              <a:buNone/>
              <a:defRPr/>
            </a:pPr>
            <a:r>
              <a:rPr lang="en-US" dirty="0" smtClean="0">
                <a:solidFill>
                  <a:srgbClr val="005C00"/>
                </a:solidFill>
                <a:latin typeface="Inconsolata" pitchFamily="49" charset="0"/>
              </a:rPr>
              <a:t>$</a:t>
            </a:r>
            <a:r>
              <a:rPr lang="en-US" dirty="0" smtClean="0">
                <a:latin typeface="Inconsolata" pitchFamily="49" charset="0"/>
              </a:rPr>
              <a:t>("</a:t>
            </a:r>
            <a:r>
              <a:rPr lang="en-US" dirty="0" smtClean="0">
                <a:solidFill>
                  <a:schemeClr val="accent6"/>
                </a:solidFill>
                <a:latin typeface="Inconsolata" pitchFamily="49" charset="0"/>
              </a:rPr>
              <a:t>p</a:t>
            </a:r>
            <a:r>
              <a:rPr lang="en-US" dirty="0" smtClean="0">
                <a:latin typeface="Inconsolata" pitchFamily="49" charset="0"/>
              </a:rPr>
              <a:t>").</a:t>
            </a:r>
            <a:r>
              <a:rPr lang="en-US" dirty="0" smtClean="0">
                <a:solidFill>
                  <a:srgbClr val="005C00"/>
                </a:solidFill>
                <a:latin typeface="Inconsolata" pitchFamily="49" charset="0"/>
              </a:rPr>
              <a:t>removeClass</a:t>
            </a:r>
            <a:r>
              <a:rPr lang="en-US" dirty="0" smtClean="0">
                <a:latin typeface="Inconsolata" pitchFamily="49" charset="0"/>
              </a:rPr>
              <a:t>("</a:t>
            </a:r>
            <a:r>
              <a:rPr lang="en-US" dirty="0" smtClean="0">
                <a:solidFill>
                  <a:schemeClr val="accent6"/>
                </a:solidFill>
                <a:latin typeface="Inconsolata" pitchFamily="49" charset="0"/>
              </a:rPr>
              <a:t>sophisticated</a:t>
            </a:r>
            <a:r>
              <a:rPr lang="en-US" dirty="0" smtClean="0">
                <a:latin typeface="Inconsolata" pitchFamily="49" charset="0"/>
              </a:rPr>
              <a:t>");</a:t>
            </a:r>
          </a:p>
          <a:p>
            <a:pPr>
              <a:defRPr/>
            </a:pPr>
            <a:endParaRPr lang="en-US" dirty="0" smtClean="0"/>
          </a:p>
          <a:p>
            <a:pPr>
              <a:defRPr/>
            </a:pPr>
            <a:r>
              <a:rPr lang="en-US" dirty="0" smtClean="0"/>
              <a:t>Before:</a:t>
            </a:r>
          </a:p>
          <a:p>
            <a:pPr lvl="1">
              <a:buFontTx/>
              <a:buNone/>
              <a:defRPr/>
            </a:pPr>
            <a:r>
              <a:rPr lang="en-US" dirty="0" smtClean="0">
                <a:solidFill>
                  <a:srgbClr val="0000CC"/>
                </a:solidFill>
                <a:latin typeface="Inconsolata" pitchFamily="49" charset="0"/>
              </a:rPr>
              <a:t>&lt;p class="sophisticated"&gt;</a:t>
            </a:r>
          </a:p>
          <a:p>
            <a:pPr>
              <a:defRPr/>
            </a:pPr>
            <a:endParaRPr lang="en-US" dirty="0" smtClean="0"/>
          </a:p>
          <a:p>
            <a:pPr>
              <a:defRPr/>
            </a:pPr>
            <a:r>
              <a:rPr lang="en-US" dirty="0" smtClean="0"/>
              <a:t>After:</a:t>
            </a:r>
          </a:p>
          <a:p>
            <a:pPr lvl="1">
              <a:buFontTx/>
              <a:buNone/>
              <a:defRPr/>
            </a:pPr>
            <a:r>
              <a:rPr lang="en-US" dirty="0" smtClean="0">
                <a:solidFill>
                  <a:srgbClr val="0000CC"/>
                </a:solidFill>
                <a:latin typeface="Inconsolata" pitchFamily="49" charset="0"/>
              </a:rPr>
              <a:t>&lt;p class=</a:t>
            </a:r>
            <a:r>
              <a:rPr lang="en-US" dirty="0" smtClean="0">
                <a:solidFill>
                  <a:srgbClr val="C00000"/>
                </a:solidFill>
                <a:latin typeface="Inconsolata" pitchFamily="49" charset="0"/>
              </a:rPr>
              <a:t>""</a:t>
            </a:r>
            <a:r>
              <a:rPr lang="en-US" dirty="0" smtClean="0">
                <a:solidFill>
                  <a:srgbClr val="0000CC"/>
                </a:solidFill>
                <a:latin typeface="Inconsolata" pitchFamily="49" charset="0"/>
              </a:rPr>
              <a:t>&gt;</a:t>
            </a:r>
            <a:endParaRPr lang="en-US" dirty="0">
              <a:solidFill>
                <a:srgbClr val="0000CC"/>
              </a:solidFill>
              <a:latin typeface="Inconsolata" pitchFamily="49" charset="0"/>
            </a:endParaRPr>
          </a:p>
        </p:txBody>
      </p:sp>
    </p:spTree>
    <p:extLst>
      <p:ext uri="{BB962C8B-B14F-4D97-AF65-F5344CB8AC3E}">
        <p14:creationId xmlns:p14="http://schemas.microsoft.com/office/powerpoint/2010/main" val="3096869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pPr>
              <a:defRPr/>
            </a:pPr>
            <a:r>
              <a:rPr lang="en-US" dirty="0" smtClean="0"/>
              <a:t>Hide and Show</a:t>
            </a:r>
            <a:endParaRPr lang="en-US" sz="1600" dirty="0"/>
          </a:p>
        </p:txBody>
      </p:sp>
      <p:sp>
        <p:nvSpPr>
          <p:cNvPr id="3" name="Content Placeholder 2"/>
          <p:cNvSpPr>
            <a:spLocks noGrp="1"/>
          </p:cNvSpPr>
          <p:nvPr>
            <p:ph idx="1"/>
          </p:nvPr>
        </p:nvSpPr>
        <p:spPr>
          <a:xfrm>
            <a:off x="1295400" y="1600200"/>
            <a:ext cx="6629400" cy="4525963"/>
          </a:xfrm>
        </p:spPr>
        <p:txBody>
          <a:bodyPr/>
          <a:lstStyle/>
          <a:p>
            <a:pPr>
              <a:defRPr/>
            </a:pPr>
            <a:r>
              <a:rPr lang="en-US" dirty="0" smtClean="0"/>
              <a:t>jQuery:</a:t>
            </a:r>
          </a:p>
          <a:p>
            <a:pPr lvl="1">
              <a:buFontTx/>
              <a:buNone/>
              <a:defRPr/>
            </a:pPr>
            <a:r>
              <a:rPr lang="en-US" dirty="0" smtClean="0">
                <a:solidFill>
                  <a:srgbClr val="005C00"/>
                </a:solidFill>
                <a:latin typeface="Inconsolata" pitchFamily="49" charset="0"/>
              </a:rPr>
              <a:t>$</a:t>
            </a:r>
            <a:r>
              <a:rPr lang="en-US" dirty="0" smtClean="0">
                <a:latin typeface="Inconsolata" pitchFamily="49" charset="0"/>
              </a:rPr>
              <a:t>("</a:t>
            </a:r>
            <a:r>
              <a:rPr lang="en-US" dirty="0" smtClean="0">
                <a:solidFill>
                  <a:schemeClr val="accent6"/>
                </a:solidFill>
                <a:latin typeface="Inconsolata" pitchFamily="49" charset="0"/>
              </a:rPr>
              <a:t>div</a:t>
            </a:r>
            <a:r>
              <a:rPr lang="en-US" dirty="0" smtClean="0">
                <a:latin typeface="Inconsolata" pitchFamily="49" charset="0"/>
              </a:rPr>
              <a:t>").</a:t>
            </a:r>
            <a:r>
              <a:rPr lang="en-US" dirty="0" smtClean="0">
                <a:solidFill>
                  <a:srgbClr val="005C00"/>
                </a:solidFill>
                <a:latin typeface="Inconsolata" pitchFamily="49" charset="0"/>
              </a:rPr>
              <a:t>show</a:t>
            </a:r>
            <a:r>
              <a:rPr lang="en-US" dirty="0" smtClean="0">
                <a:latin typeface="Inconsolata" pitchFamily="49" charset="0"/>
              </a:rPr>
              <a:t>(); </a:t>
            </a:r>
          </a:p>
          <a:p>
            <a:pPr lvl="1">
              <a:buNone/>
              <a:defRPr/>
            </a:pPr>
            <a:r>
              <a:rPr lang="en-US" dirty="0">
                <a:solidFill>
                  <a:srgbClr val="005C00"/>
                </a:solidFill>
                <a:latin typeface="Inconsolata" pitchFamily="49" charset="0"/>
              </a:rPr>
              <a:t>$</a:t>
            </a:r>
            <a:r>
              <a:rPr lang="en-US" dirty="0">
                <a:latin typeface="Inconsolata" pitchFamily="49" charset="0"/>
              </a:rPr>
              <a:t>("</a:t>
            </a:r>
            <a:r>
              <a:rPr lang="en-US">
                <a:solidFill>
                  <a:schemeClr val="accent6"/>
                </a:solidFill>
                <a:latin typeface="Inconsolata" pitchFamily="49" charset="0"/>
              </a:rPr>
              <a:t>div</a:t>
            </a:r>
            <a:r>
              <a:rPr lang="en-US" smtClean="0">
                <a:latin typeface="Inconsolata" pitchFamily="49" charset="0"/>
              </a:rPr>
              <a:t>").</a:t>
            </a:r>
            <a:r>
              <a:rPr lang="en-US" smtClean="0">
                <a:solidFill>
                  <a:srgbClr val="005C00"/>
                </a:solidFill>
                <a:latin typeface="Inconsolata" pitchFamily="49" charset="0"/>
              </a:rPr>
              <a:t>hide</a:t>
            </a:r>
            <a:r>
              <a:rPr lang="en-US" smtClean="0">
                <a:latin typeface="Inconsolata" pitchFamily="49" charset="0"/>
              </a:rPr>
              <a:t>(); </a:t>
            </a:r>
            <a:endParaRPr lang="en-US" dirty="0" smtClean="0">
              <a:latin typeface="Inconsolata" pitchFamily="49" charset="0"/>
            </a:endParaRPr>
          </a:p>
          <a:p>
            <a:pPr>
              <a:defRPr/>
            </a:pPr>
            <a:endParaRPr lang="en-US" dirty="0" smtClean="0"/>
          </a:p>
          <a:p>
            <a:pPr>
              <a:defRPr/>
            </a:pPr>
            <a:r>
              <a:rPr lang="en-US" dirty="0" smtClean="0"/>
              <a:t>Before:</a:t>
            </a:r>
          </a:p>
          <a:p>
            <a:pPr lvl="1">
              <a:buFontTx/>
              <a:buNone/>
              <a:defRPr/>
            </a:pPr>
            <a:r>
              <a:rPr lang="en-US" dirty="0" smtClean="0">
                <a:solidFill>
                  <a:srgbClr val="0000CC"/>
                </a:solidFill>
                <a:latin typeface="Inconsolata" pitchFamily="49" charset="0"/>
              </a:rPr>
              <a:t>&lt;div style="</a:t>
            </a:r>
            <a:r>
              <a:rPr lang="en-US" dirty="0" err="1" smtClean="0">
                <a:solidFill>
                  <a:srgbClr val="0000CC"/>
                </a:solidFill>
                <a:latin typeface="Inconsolata" pitchFamily="49" charset="0"/>
              </a:rPr>
              <a:t>display:none</a:t>
            </a:r>
            <a:r>
              <a:rPr lang="en-US" dirty="0" smtClean="0">
                <a:solidFill>
                  <a:srgbClr val="0000CC"/>
                </a:solidFill>
                <a:latin typeface="Inconsolata" pitchFamily="49" charset="0"/>
              </a:rPr>
              <a:t>;"&gt;</a:t>
            </a:r>
          </a:p>
          <a:p>
            <a:pPr>
              <a:defRPr/>
            </a:pPr>
            <a:endParaRPr lang="en-US" dirty="0" smtClean="0"/>
          </a:p>
          <a:p>
            <a:pPr>
              <a:defRPr/>
            </a:pPr>
            <a:r>
              <a:rPr lang="en-US" dirty="0" smtClean="0"/>
              <a:t>After:</a:t>
            </a:r>
          </a:p>
          <a:p>
            <a:pPr lvl="1">
              <a:buFontTx/>
              <a:buNone/>
              <a:defRPr/>
            </a:pPr>
            <a:r>
              <a:rPr lang="en-US" dirty="0" smtClean="0">
                <a:solidFill>
                  <a:srgbClr val="0000CC"/>
                </a:solidFill>
                <a:latin typeface="Inconsolata" pitchFamily="49" charset="0"/>
              </a:rPr>
              <a:t>&lt;div style="</a:t>
            </a:r>
            <a:r>
              <a:rPr lang="en-US" dirty="0" err="1" smtClean="0">
                <a:solidFill>
                  <a:srgbClr val="0000CC"/>
                </a:solidFill>
                <a:latin typeface="Inconsolata" pitchFamily="49" charset="0"/>
              </a:rPr>
              <a:t>display:</a:t>
            </a:r>
            <a:r>
              <a:rPr lang="en-US" dirty="0" err="1" smtClean="0">
                <a:solidFill>
                  <a:srgbClr val="C00000"/>
                </a:solidFill>
                <a:latin typeface="Inconsolata" pitchFamily="49" charset="0"/>
              </a:rPr>
              <a:t>block</a:t>
            </a:r>
            <a:r>
              <a:rPr lang="en-US" dirty="0" smtClean="0">
                <a:solidFill>
                  <a:srgbClr val="0000CC"/>
                </a:solidFill>
                <a:latin typeface="Inconsolata" pitchFamily="49" charset="0"/>
              </a:rPr>
              <a:t>;"&gt;</a:t>
            </a:r>
          </a:p>
        </p:txBody>
      </p:sp>
    </p:spTree>
    <p:extLst>
      <p:ext uri="{BB962C8B-B14F-4D97-AF65-F5344CB8AC3E}">
        <p14:creationId xmlns:p14="http://schemas.microsoft.com/office/powerpoint/2010/main" val="42330009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915400" cy="944562"/>
          </a:xfrm>
        </p:spPr>
        <p:txBody>
          <a:bodyPr>
            <a:normAutofit/>
          </a:bodyPr>
          <a:lstStyle/>
          <a:p>
            <a:pPr>
              <a:defRPr/>
            </a:pPr>
            <a:r>
              <a:rPr lang="en-US" dirty="0" smtClean="0"/>
              <a:t>text() and html()</a:t>
            </a:r>
            <a:endParaRPr lang="en-US" sz="1800" dirty="0"/>
          </a:p>
        </p:txBody>
      </p:sp>
      <p:sp>
        <p:nvSpPr>
          <p:cNvPr id="18" name="Content Placeholder 2"/>
          <p:cNvSpPr>
            <a:spLocks noGrp="1"/>
          </p:cNvSpPr>
          <p:nvPr>
            <p:ph idx="1"/>
          </p:nvPr>
        </p:nvSpPr>
        <p:spPr>
          <a:xfrm>
            <a:off x="10064" y="1512498"/>
            <a:ext cx="4191000" cy="3624072"/>
          </a:xfrm>
        </p:spPr>
        <p:txBody>
          <a:bodyPr>
            <a:normAutofit/>
          </a:bodyPr>
          <a:lstStyle/>
          <a:p>
            <a:pPr>
              <a:defRPr/>
            </a:pPr>
            <a:r>
              <a:rPr lang="en-US" sz="2000" dirty="0" smtClean="0"/>
              <a:t>jQuery:</a:t>
            </a:r>
          </a:p>
          <a:p>
            <a:pPr lvl="1">
              <a:buFontTx/>
              <a:buNone/>
              <a:defRPr/>
            </a:pPr>
            <a:r>
              <a:rPr lang="en-US" sz="1800" dirty="0" smtClean="0">
                <a:solidFill>
                  <a:srgbClr val="005C00"/>
                </a:solidFill>
                <a:latin typeface="Inconsolata" pitchFamily="49" charset="0"/>
              </a:rPr>
              <a:t>$</a:t>
            </a:r>
            <a:r>
              <a:rPr lang="en-US" sz="1800" dirty="0" smtClean="0">
                <a:latin typeface="Inconsolata" pitchFamily="49" charset="0"/>
              </a:rPr>
              <a:t>("</a:t>
            </a:r>
            <a:r>
              <a:rPr lang="en-US" sz="1800" dirty="0" smtClean="0">
                <a:solidFill>
                  <a:schemeClr val="accent6"/>
                </a:solidFill>
                <a:latin typeface="Inconsolata" pitchFamily="49" charset="0"/>
              </a:rPr>
              <a:t>#</a:t>
            </a:r>
            <a:r>
              <a:rPr lang="en-US" sz="1800" dirty="0" err="1" smtClean="0">
                <a:solidFill>
                  <a:schemeClr val="accent6"/>
                </a:solidFill>
                <a:latin typeface="Inconsolata" pitchFamily="49" charset="0"/>
              </a:rPr>
              <a:t>myID</a:t>
            </a:r>
            <a:r>
              <a:rPr lang="en-US" sz="1800" dirty="0" smtClean="0">
                <a:latin typeface="Inconsolata" pitchFamily="49" charset="0"/>
              </a:rPr>
              <a:t>").</a:t>
            </a:r>
            <a:r>
              <a:rPr lang="en-US" sz="1800" dirty="0" smtClean="0">
                <a:solidFill>
                  <a:srgbClr val="005C00"/>
                </a:solidFill>
                <a:latin typeface="Inconsolata" pitchFamily="49" charset="0"/>
              </a:rPr>
              <a:t>text</a:t>
            </a:r>
            <a:r>
              <a:rPr lang="en-US" sz="1800" dirty="0" smtClean="0">
                <a:latin typeface="Inconsolata" pitchFamily="49" charset="0"/>
              </a:rPr>
              <a:t>("</a:t>
            </a:r>
            <a:r>
              <a:rPr lang="en-US" sz="1800" dirty="0" smtClean="0">
                <a:solidFill>
                  <a:srgbClr val="CC3300"/>
                </a:solidFill>
                <a:latin typeface="Inconsolata" pitchFamily="49" charset="0"/>
              </a:rPr>
              <a:t>After</a:t>
            </a:r>
            <a:r>
              <a:rPr lang="en-US" sz="1800" dirty="0" smtClean="0">
                <a:latin typeface="Inconsolata" pitchFamily="49" charset="0"/>
              </a:rPr>
              <a:t>");</a:t>
            </a:r>
          </a:p>
          <a:p>
            <a:pPr>
              <a:defRPr/>
            </a:pPr>
            <a:endParaRPr lang="en-US" sz="2000" dirty="0" smtClean="0"/>
          </a:p>
          <a:p>
            <a:pPr>
              <a:defRPr/>
            </a:pPr>
            <a:r>
              <a:rPr lang="en-US" sz="2000" dirty="0" smtClean="0"/>
              <a:t>Before:</a:t>
            </a:r>
          </a:p>
          <a:p>
            <a:pPr lvl="1">
              <a:buFontTx/>
              <a:buNone/>
              <a:defRPr/>
            </a:pPr>
            <a:r>
              <a:rPr lang="en-US" sz="1800" dirty="0" smtClean="0">
                <a:solidFill>
                  <a:srgbClr val="0000CC"/>
                </a:solidFill>
                <a:latin typeface="Inconsolata" pitchFamily="49" charset="0"/>
              </a:rPr>
              <a:t>&lt;p id="</a:t>
            </a:r>
            <a:r>
              <a:rPr lang="en-US" sz="1800" dirty="0" err="1" smtClean="0">
                <a:solidFill>
                  <a:schemeClr val="accent6"/>
                </a:solidFill>
                <a:latin typeface="Inconsolata" pitchFamily="49" charset="0"/>
              </a:rPr>
              <a:t>myID</a:t>
            </a:r>
            <a:r>
              <a:rPr lang="en-US" sz="1800" dirty="0" smtClean="0">
                <a:solidFill>
                  <a:srgbClr val="0000CC"/>
                </a:solidFill>
                <a:latin typeface="Inconsolata" pitchFamily="49" charset="0"/>
              </a:rPr>
              <a:t>"&gt;Before&lt;/p&gt;</a:t>
            </a:r>
          </a:p>
          <a:p>
            <a:pPr>
              <a:defRPr/>
            </a:pPr>
            <a:endParaRPr lang="en-US" sz="2000" dirty="0" smtClean="0"/>
          </a:p>
          <a:p>
            <a:pPr>
              <a:defRPr/>
            </a:pPr>
            <a:r>
              <a:rPr lang="en-US" sz="2000" dirty="0" smtClean="0"/>
              <a:t>After:</a:t>
            </a:r>
          </a:p>
          <a:p>
            <a:pPr lvl="1">
              <a:buFontTx/>
              <a:buNone/>
              <a:defRPr/>
            </a:pPr>
            <a:r>
              <a:rPr lang="en-US" sz="1800" dirty="0" smtClean="0">
                <a:solidFill>
                  <a:srgbClr val="0000CC"/>
                </a:solidFill>
                <a:latin typeface="Inconsolata" pitchFamily="49" charset="0"/>
              </a:rPr>
              <a:t>&lt;p id="</a:t>
            </a:r>
            <a:r>
              <a:rPr lang="en-US" sz="1800" dirty="0" err="1" smtClean="0">
                <a:solidFill>
                  <a:schemeClr val="accent6"/>
                </a:solidFill>
                <a:latin typeface="Inconsolata" pitchFamily="49" charset="0"/>
              </a:rPr>
              <a:t>myID</a:t>
            </a:r>
            <a:r>
              <a:rPr lang="en-US" sz="1800" dirty="0" smtClean="0">
                <a:solidFill>
                  <a:srgbClr val="0000CC"/>
                </a:solidFill>
                <a:latin typeface="Inconsolata" pitchFamily="49" charset="0"/>
              </a:rPr>
              <a:t>"&gt;</a:t>
            </a:r>
            <a:r>
              <a:rPr lang="en-US" sz="1800" dirty="0" smtClean="0">
                <a:solidFill>
                  <a:srgbClr val="CC3300"/>
                </a:solidFill>
                <a:latin typeface="Inconsolata" pitchFamily="49" charset="0"/>
              </a:rPr>
              <a:t>After</a:t>
            </a:r>
            <a:r>
              <a:rPr lang="en-US" sz="1800" dirty="0" smtClean="0">
                <a:solidFill>
                  <a:srgbClr val="0000CC"/>
                </a:solidFill>
                <a:latin typeface="Inconsolata" pitchFamily="49" charset="0"/>
              </a:rPr>
              <a:t>&lt;/p&gt;</a:t>
            </a:r>
          </a:p>
        </p:txBody>
      </p:sp>
      <p:sp>
        <p:nvSpPr>
          <p:cNvPr id="5" name="Content Placeholder 2"/>
          <p:cNvSpPr txBox="1">
            <a:spLocks/>
          </p:cNvSpPr>
          <p:nvPr/>
        </p:nvSpPr>
        <p:spPr>
          <a:xfrm>
            <a:off x="4038600" y="1512498"/>
            <a:ext cx="4953000" cy="3624072"/>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defRPr/>
            </a:pPr>
            <a:r>
              <a:rPr lang="en-US" sz="2000" dirty="0" smtClean="0"/>
              <a:t>jQuery:</a:t>
            </a:r>
          </a:p>
          <a:p>
            <a:pPr lvl="1">
              <a:buFontTx/>
              <a:buNone/>
              <a:defRPr/>
            </a:pPr>
            <a:r>
              <a:rPr lang="en-US" sz="1800" dirty="0" smtClean="0">
                <a:solidFill>
                  <a:srgbClr val="005C00"/>
                </a:solidFill>
                <a:latin typeface="Inconsolata" pitchFamily="49" charset="0"/>
              </a:rPr>
              <a:t>$</a:t>
            </a:r>
            <a:r>
              <a:rPr lang="en-US" sz="1800" dirty="0" smtClean="0">
                <a:latin typeface="Inconsolata" pitchFamily="49" charset="0"/>
              </a:rPr>
              <a:t>("</a:t>
            </a:r>
            <a:r>
              <a:rPr lang="en-US" sz="1800" dirty="0" smtClean="0">
                <a:solidFill>
                  <a:schemeClr val="accent6"/>
                </a:solidFill>
                <a:latin typeface="Inconsolata" pitchFamily="49" charset="0"/>
              </a:rPr>
              <a:t>#</a:t>
            </a:r>
            <a:r>
              <a:rPr lang="en-US" sz="1800" dirty="0" err="1" smtClean="0">
                <a:solidFill>
                  <a:schemeClr val="accent6"/>
                </a:solidFill>
                <a:latin typeface="Inconsolata" pitchFamily="49" charset="0"/>
              </a:rPr>
              <a:t>myID</a:t>
            </a:r>
            <a:r>
              <a:rPr lang="en-US" sz="1800" dirty="0" smtClean="0">
                <a:latin typeface="Inconsolata" pitchFamily="49" charset="0"/>
              </a:rPr>
              <a:t>").</a:t>
            </a:r>
            <a:r>
              <a:rPr lang="en-US" sz="1800" dirty="0" smtClean="0">
                <a:solidFill>
                  <a:srgbClr val="005C00"/>
                </a:solidFill>
                <a:latin typeface="Inconsolata" pitchFamily="49" charset="0"/>
              </a:rPr>
              <a:t>html</a:t>
            </a:r>
            <a:r>
              <a:rPr lang="en-US" sz="1800" dirty="0">
                <a:latin typeface="Inconsolata" pitchFamily="49" charset="0"/>
              </a:rPr>
              <a:t>("&lt;</a:t>
            </a:r>
            <a:r>
              <a:rPr lang="en-US" sz="1800" dirty="0" smtClean="0">
                <a:solidFill>
                  <a:srgbClr val="CC3300"/>
                </a:solidFill>
                <a:latin typeface="Inconsolata" pitchFamily="49" charset="0"/>
              </a:rPr>
              <a:t>b&gt;After</a:t>
            </a:r>
            <a:r>
              <a:rPr lang="en-US" sz="1800" dirty="0" smtClean="0">
                <a:solidFill>
                  <a:schemeClr val="accent6"/>
                </a:solidFill>
                <a:latin typeface="Inconsolata" pitchFamily="49" charset="0"/>
              </a:rPr>
              <a:t>&lt;/b&gt;</a:t>
            </a:r>
            <a:r>
              <a:rPr lang="en-US" sz="1800" dirty="0" smtClean="0">
                <a:latin typeface="Inconsolata" pitchFamily="49" charset="0"/>
              </a:rPr>
              <a:t>");</a:t>
            </a:r>
          </a:p>
          <a:p>
            <a:pPr>
              <a:defRPr/>
            </a:pPr>
            <a:endParaRPr lang="en-US" sz="2000" dirty="0" smtClean="0"/>
          </a:p>
          <a:p>
            <a:pPr>
              <a:defRPr/>
            </a:pPr>
            <a:r>
              <a:rPr lang="en-US" sz="2000" dirty="0" smtClean="0"/>
              <a:t>Before:</a:t>
            </a:r>
          </a:p>
          <a:p>
            <a:pPr lvl="1">
              <a:buFontTx/>
              <a:buNone/>
              <a:defRPr/>
            </a:pPr>
            <a:r>
              <a:rPr lang="en-US" sz="1800" dirty="0" smtClean="0">
                <a:solidFill>
                  <a:srgbClr val="0000CC"/>
                </a:solidFill>
                <a:latin typeface="Inconsolata" pitchFamily="49" charset="0"/>
              </a:rPr>
              <a:t>&lt;p id="</a:t>
            </a:r>
            <a:r>
              <a:rPr lang="en-US" sz="1800" dirty="0" err="1" smtClean="0">
                <a:solidFill>
                  <a:schemeClr val="accent6"/>
                </a:solidFill>
                <a:latin typeface="Inconsolata" pitchFamily="49" charset="0"/>
              </a:rPr>
              <a:t>myID</a:t>
            </a:r>
            <a:r>
              <a:rPr lang="en-US" sz="1800" dirty="0" smtClean="0">
                <a:solidFill>
                  <a:srgbClr val="0000CC"/>
                </a:solidFill>
                <a:latin typeface="Inconsolata" pitchFamily="49" charset="0"/>
              </a:rPr>
              <a:t>"&gt;Before&lt;/p&gt;</a:t>
            </a:r>
          </a:p>
          <a:p>
            <a:pPr>
              <a:defRPr/>
            </a:pPr>
            <a:endParaRPr lang="en-US" sz="2000" dirty="0" smtClean="0"/>
          </a:p>
          <a:p>
            <a:pPr>
              <a:defRPr/>
            </a:pPr>
            <a:r>
              <a:rPr lang="en-US" sz="2000" dirty="0" smtClean="0"/>
              <a:t>After:</a:t>
            </a:r>
          </a:p>
          <a:p>
            <a:pPr lvl="1">
              <a:buFontTx/>
              <a:buNone/>
              <a:defRPr/>
            </a:pPr>
            <a:r>
              <a:rPr lang="en-US" sz="1800" dirty="0" smtClean="0">
                <a:solidFill>
                  <a:srgbClr val="0000CC"/>
                </a:solidFill>
                <a:latin typeface="Inconsolata" pitchFamily="49" charset="0"/>
              </a:rPr>
              <a:t>&lt;p id="</a:t>
            </a:r>
            <a:r>
              <a:rPr lang="en-US" sz="1800" dirty="0" err="1" smtClean="0">
                <a:solidFill>
                  <a:schemeClr val="accent6"/>
                </a:solidFill>
                <a:latin typeface="Inconsolata" pitchFamily="49" charset="0"/>
              </a:rPr>
              <a:t>myID</a:t>
            </a:r>
            <a:r>
              <a:rPr lang="en-US" sz="1800" dirty="0" smtClean="0">
                <a:solidFill>
                  <a:srgbClr val="0000CC"/>
                </a:solidFill>
                <a:latin typeface="Inconsolata" pitchFamily="49" charset="0"/>
              </a:rPr>
              <a:t>"&gt;</a:t>
            </a:r>
            <a:r>
              <a:rPr lang="en-US" sz="1800" b="1" dirty="0" smtClean="0">
                <a:solidFill>
                  <a:srgbClr val="CC3300"/>
                </a:solidFill>
                <a:latin typeface="Inconsolata" pitchFamily="49" charset="0"/>
              </a:rPr>
              <a:t>After</a:t>
            </a:r>
            <a:r>
              <a:rPr lang="en-US" sz="1800" dirty="0" smtClean="0">
                <a:solidFill>
                  <a:srgbClr val="0000CC"/>
                </a:solidFill>
                <a:latin typeface="Inconsolata" pitchFamily="49" charset="0"/>
              </a:rPr>
              <a:t>&lt;/p&gt;</a:t>
            </a:r>
          </a:p>
        </p:txBody>
      </p:sp>
    </p:spTree>
    <p:extLst>
      <p:ext uri="{BB962C8B-B14F-4D97-AF65-F5344CB8AC3E}">
        <p14:creationId xmlns:p14="http://schemas.microsoft.com/office/powerpoint/2010/main" val="3776485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7" end="7"/>
                                            </p:txEl>
                                          </p:spTgt>
                                        </p:tgtEl>
                                        <p:attrNameLst>
                                          <p:attrName>style.visibility</p:attrName>
                                        </p:attrNameLst>
                                      </p:cBhvr>
                                      <p:to>
                                        <p:strVal val="visible"/>
                                      </p:to>
                                    </p:set>
                                    <p:animEffect transition="in" filter="fade">
                                      <p:cBhvr>
                                        <p:cTn id="7" dur="500"/>
                                        <p:tgtEl>
                                          <p:spTgt spid="18">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fade">
                                      <p:cBhvr>
                                        <p:cTn id="1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pPr>
              <a:defRPr/>
            </a:pPr>
            <a:r>
              <a:rPr lang="en-US" sz="4000" dirty="0" smtClean="0"/>
              <a:t>	Chain Most Methods Together</a:t>
            </a:r>
            <a:endParaRPr lang="en-US" sz="1600" dirty="0"/>
          </a:p>
        </p:txBody>
      </p:sp>
      <p:sp>
        <p:nvSpPr>
          <p:cNvPr id="3" name="Content Placeholder 2"/>
          <p:cNvSpPr>
            <a:spLocks noGrp="1"/>
          </p:cNvSpPr>
          <p:nvPr>
            <p:ph idx="1"/>
          </p:nvPr>
        </p:nvSpPr>
        <p:spPr/>
        <p:txBody>
          <a:bodyPr>
            <a:normAutofit/>
          </a:bodyPr>
          <a:lstStyle/>
          <a:p>
            <a:pPr>
              <a:defRPr/>
            </a:pPr>
            <a:r>
              <a:rPr lang="en-US" sz="3200" dirty="0" smtClean="0">
                <a:solidFill>
                  <a:srgbClr val="005C00"/>
                </a:solidFill>
                <a:latin typeface="Inconsolata" pitchFamily="49" charset="0"/>
              </a:rPr>
              <a:t>$</a:t>
            </a:r>
            <a:r>
              <a:rPr lang="en-US" sz="3200" dirty="0" smtClean="0">
                <a:latin typeface="Inconsolata" pitchFamily="49" charset="0"/>
              </a:rPr>
              <a:t>("</a:t>
            </a:r>
            <a:r>
              <a:rPr lang="en-US" sz="3200" dirty="0" smtClean="0">
                <a:solidFill>
                  <a:schemeClr val="accent6"/>
                </a:solidFill>
                <a:latin typeface="Inconsolata" pitchFamily="49" charset="0"/>
              </a:rPr>
              <a:t>p</a:t>
            </a:r>
            <a:r>
              <a:rPr lang="en-US" sz="3200" dirty="0" smtClean="0">
                <a:latin typeface="Inconsolata" pitchFamily="49" charset="0"/>
              </a:rPr>
              <a:t>")</a:t>
            </a:r>
          </a:p>
          <a:p>
            <a:pPr>
              <a:defRPr/>
            </a:pPr>
            <a:r>
              <a:rPr lang="en-US" sz="3200" dirty="0" smtClean="0">
                <a:latin typeface="Inconsolata" pitchFamily="49" charset="0"/>
              </a:rPr>
              <a:t>	.</a:t>
            </a:r>
            <a:r>
              <a:rPr lang="en-US" sz="3200" dirty="0" smtClean="0">
                <a:solidFill>
                  <a:srgbClr val="005C00"/>
                </a:solidFill>
                <a:latin typeface="Inconsolata" pitchFamily="49" charset="0"/>
              </a:rPr>
              <a:t>addClass</a:t>
            </a:r>
            <a:r>
              <a:rPr lang="en-US" sz="3200" dirty="0" smtClean="0">
                <a:latin typeface="Inconsolata" pitchFamily="49" charset="0"/>
              </a:rPr>
              <a:t>("</a:t>
            </a:r>
            <a:r>
              <a:rPr lang="en-US" sz="3200" dirty="0" smtClean="0">
                <a:solidFill>
                  <a:schemeClr val="accent6"/>
                </a:solidFill>
                <a:latin typeface="Inconsolata" pitchFamily="49" charset="0"/>
              </a:rPr>
              <a:t>sophisticated</a:t>
            </a:r>
            <a:r>
              <a:rPr lang="en-US" sz="3200" dirty="0" smtClean="0">
                <a:latin typeface="Inconsolata" pitchFamily="49" charset="0"/>
              </a:rPr>
              <a:t>")</a:t>
            </a:r>
          </a:p>
          <a:p>
            <a:pPr>
              <a:defRPr/>
            </a:pPr>
            <a:r>
              <a:rPr lang="en-US" sz="3200" dirty="0" smtClean="0">
                <a:latin typeface="Inconsolata" pitchFamily="49" charset="0"/>
              </a:rPr>
              <a:t>	.</a:t>
            </a:r>
            <a:r>
              <a:rPr lang="en-US" sz="3200" dirty="0" smtClean="0">
                <a:solidFill>
                  <a:srgbClr val="005C00"/>
                </a:solidFill>
                <a:latin typeface="Inconsolata" pitchFamily="49" charset="0"/>
              </a:rPr>
              <a:t>text</a:t>
            </a:r>
            <a:r>
              <a:rPr lang="en-US" sz="3200" dirty="0" smtClean="0">
                <a:latin typeface="Inconsolata" pitchFamily="49" charset="0"/>
              </a:rPr>
              <a:t>("</a:t>
            </a:r>
            <a:r>
              <a:rPr lang="en-US" sz="3200" dirty="0" smtClean="0">
                <a:solidFill>
                  <a:schemeClr val="accent6"/>
                </a:solidFill>
                <a:latin typeface="Inconsolata" pitchFamily="49" charset="0"/>
              </a:rPr>
              <a:t>Hello World!</a:t>
            </a:r>
            <a:r>
              <a:rPr lang="en-US" sz="3200" dirty="0" smtClean="0">
                <a:latin typeface="Inconsolata" pitchFamily="49" charset="0"/>
              </a:rPr>
              <a:t>")</a:t>
            </a:r>
          </a:p>
          <a:p>
            <a:pPr>
              <a:defRPr/>
            </a:pPr>
            <a:r>
              <a:rPr lang="en-US" sz="3200" dirty="0" smtClean="0">
                <a:latin typeface="Inconsolata" pitchFamily="49" charset="0"/>
              </a:rPr>
              <a:t>	.</a:t>
            </a:r>
            <a:r>
              <a:rPr lang="en-US" sz="3200" dirty="0" smtClean="0">
                <a:solidFill>
                  <a:srgbClr val="005C00"/>
                </a:solidFill>
                <a:latin typeface="Inconsolata" pitchFamily="49" charset="0"/>
              </a:rPr>
              <a:t>show</a:t>
            </a:r>
            <a:r>
              <a:rPr lang="en-US" sz="3200" dirty="0" smtClean="0">
                <a:latin typeface="Inconsolata" pitchFamily="49" charset="0"/>
              </a:rPr>
              <a:t>();</a:t>
            </a:r>
          </a:p>
        </p:txBody>
      </p:sp>
    </p:spTree>
    <p:extLst>
      <p:ext uri="{BB962C8B-B14F-4D97-AF65-F5344CB8AC3E}">
        <p14:creationId xmlns:p14="http://schemas.microsoft.com/office/powerpoint/2010/main" val="2847023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normAutofit/>
          </a:bodyPr>
          <a:lstStyle/>
          <a:p>
            <a:pPr>
              <a:defRPr/>
            </a:pPr>
            <a:r>
              <a:rPr lang="en-US" dirty="0" smtClean="0"/>
              <a:t>Click Event</a:t>
            </a:r>
            <a:endParaRPr lang="en-US" sz="1800" dirty="0"/>
          </a:p>
        </p:txBody>
      </p:sp>
      <p:sp>
        <p:nvSpPr>
          <p:cNvPr id="18" name="Content Placeholder 2"/>
          <p:cNvSpPr>
            <a:spLocks noGrp="1"/>
          </p:cNvSpPr>
          <p:nvPr>
            <p:ph idx="1"/>
          </p:nvPr>
        </p:nvSpPr>
        <p:spPr>
          <a:xfrm>
            <a:off x="228600" y="1481328"/>
            <a:ext cx="8763000" cy="4525963"/>
          </a:xfrm>
        </p:spPr>
        <p:txBody>
          <a:bodyPr>
            <a:normAutofit/>
          </a:bodyPr>
          <a:lstStyle/>
          <a:p>
            <a:pPr>
              <a:defRPr/>
            </a:pPr>
            <a:r>
              <a:rPr lang="en-US" sz="2800" dirty="0" smtClean="0">
                <a:solidFill>
                  <a:srgbClr val="005C00"/>
                </a:solidFill>
                <a:latin typeface="Inconsolata" pitchFamily="49" charset="0"/>
              </a:rPr>
              <a:t>$</a:t>
            </a:r>
            <a:r>
              <a:rPr lang="en-US" sz="2800" dirty="0" smtClean="0">
                <a:latin typeface="Inconsolata" pitchFamily="49" charset="0"/>
              </a:rPr>
              <a:t>("</a:t>
            </a:r>
            <a:r>
              <a:rPr lang="en-US" sz="2800" dirty="0" smtClean="0">
                <a:solidFill>
                  <a:srgbClr val="002060"/>
                </a:solidFill>
                <a:latin typeface="Inconsolata" pitchFamily="49" charset="0"/>
              </a:rPr>
              <a:t>#</a:t>
            </a:r>
            <a:r>
              <a:rPr lang="en-US" sz="2800" dirty="0" err="1" smtClean="0">
                <a:solidFill>
                  <a:srgbClr val="002060"/>
                </a:solidFill>
                <a:latin typeface="Inconsolata" pitchFamily="49" charset="0"/>
              </a:rPr>
              <a:t>myID</a:t>
            </a:r>
            <a:r>
              <a:rPr lang="en-US" sz="2800" dirty="0" smtClean="0">
                <a:latin typeface="Inconsolata" pitchFamily="49" charset="0"/>
              </a:rPr>
              <a:t>").</a:t>
            </a:r>
            <a:r>
              <a:rPr lang="en-US" sz="2800" dirty="0" smtClean="0">
                <a:solidFill>
                  <a:srgbClr val="005C00"/>
                </a:solidFill>
                <a:latin typeface="Inconsolata" pitchFamily="49" charset="0"/>
              </a:rPr>
              <a:t>click</a:t>
            </a:r>
            <a:r>
              <a:rPr lang="en-US" sz="2800" dirty="0" smtClean="0">
                <a:latin typeface="Inconsolata" pitchFamily="49" charset="0"/>
              </a:rPr>
              <a:t>(</a:t>
            </a:r>
            <a:r>
              <a:rPr lang="en-US" sz="2800" dirty="0" smtClean="0">
                <a:solidFill>
                  <a:schemeClr val="accent2"/>
                </a:solidFill>
                <a:latin typeface="Inconsolata" pitchFamily="49" charset="0"/>
              </a:rPr>
              <a:t>function</a:t>
            </a:r>
            <a:r>
              <a:rPr lang="en-US" sz="2800" dirty="0" smtClean="0">
                <a:latin typeface="Inconsolata" pitchFamily="49" charset="0"/>
              </a:rPr>
              <a:t>(){</a:t>
            </a:r>
          </a:p>
          <a:p>
            <a:pPr marL="393192" lvl="1" indent="0">
              <a:buNone/>
              <a:defRPr/>
            </a:pPr>
            <a:r>
              <a:rPr lang="en-US" sz="2400" dirty="0" smtClean="0">
                <a:solidFill>
                  <a:srgbClr val="005C00"/>
                </a:solidFill>
                <a:latin typeface="Inconsolata" pitchFamily="49" charset="0"/>
              </a:rPr>
              <a:t>	  $</a:t>
            </a:r>
            <a:r>
              <a:rPr lang="en-US" sz="2400" dirty="0" smtClean="0">
                <a:latin typeface="Inconsolata" pitchFamily="49" charset="0"/>
              </a:rPr>
              <a:t>(</a:t>
            </a:r>
            <a:r>
              <a:rPr lang="en-US" sz="2400" dirty="0" smtClean="0">
                <a:solidFill>
                  <a:srgbClr val="002060"/>
                </a:solidFill>
                <a:latin typeface="Inconsolata" pitchFamily="49" charset="0"/>
              </a:rPr>
              <a:t>this</a:t>
            </a:r>
            <a:r>
              <a:rPr lang="en-US" sz="2400" dirty="0" smtClean="0">
                <a:latin typeface="Inconsolata" pitchFamily="49" charset="0"/>
              </a:rPr>
              <a:t>).</a:t>
            </a:r>
            <a:r>
              <a:rPr lang="en-US" sz="2400" dirty="0" smtClean="0">
                <a:solidFill>
                  <a:srgbClr val="005C00"/>
                </a:solidFill>
                <a:latin typeface="Inconsolata" pitchFamily="49" charset="0"/>
              </a:rPr>
              <a:t>text</a:t>
            </a:r>
            <a:r>
              <a:rPr lang="en-US" sz="2400" dirty="0" smtClean="0">
                <a:latin typeface="Inconsolata" pitchFamily="49" charset="0"/>
              </a:rPr>
              <a:t>("</a:t>
            </a:r>
            <a:r>
              <a:rPr lang="en-US" sz="2400" dirty="0" smtClean="0">
                <a:solidFill>
                  <a:srgbClr val="002060"/>
                </a:solidFill>
                <a:latin typeface="Inconsolata" pitchFamily="49" charset="0"/>
              </a:rPr>
              <a:t>Is Cool</a:t>
            </a:r>
            <a:r>
              <a:rPr lang="en-US" sz="2400" dirty="0" smtClean="0">
                <a:latin typeface="Inconsolata" pitchFamily="49" charset="0"/>
              </a:rPr>
              <a:t>"); </a:t>
            </a:r>
            <a:r>
              <a:rPr lang="en-US" sz="1600" i="1" dirty="0" smtClean="0">
                <a:solidFill>
                  <a:schemeClr val="accent4">
                    <a:lumMod val="65000"/>
                    <a:lumOff val="35000"/>
                  </a:schemeClr>
                </a:solidFill>
                <a:latin typeface="Inconsolata" pitchFamily="49" charset="0"/>
              </a:rPr>
              <a:t>// this = #</a:t>
            </a:r>
            <a:r>
              <a:rPr lang="en-US" sz="1600" i="1" dirty="0" err="1" smtClean="0">
                <a:solidFill>
                  <a:schemeClr val="accent4">
                    <a:lumMod val="65000"/>
                    <a:lumOff val="35000"/>
                  </a:schemeClr>
                </a:solidFill>
                <a:latin typeface="Inconsolata" pitchFamily="49" charset="0"/>
              </a:rPr>
              <a:t>myID</a:t>
            </a:r>
            <a:endParaRPr lang="en-US" sz="1600" i="1" dirty="0" smtClean="0">
              <a:solidFill>
                <a:schemeClr val="accent4">
                  <a:lumMod val="65000"/>
                  <a:lumOff val="35000"/>
                </a:schemeClr>
              </a:solidFill>
              <a:latin typeface="Inconsolata" pitchFamily="49" charset="0"/>
            </a:endParaRPr>
          </a:p>
          <a:p>
            <a:pPr marL="109728" indent="0">
              <a:buNone/>
              <a:defRPr/>
            </a:pPr>
            <a:r>
              <a:rPr lang="en-US" sz="2800" dirty="0" smtClean="0">
                <a:latin typeface="Inconsolata" pitchFamily="49" charset="0"/>
              </a:rPr>
              <a:t>	  </a:t>
            </a:r>
            <a:r>
              <a:rPr lang="en-US" sz="2400" dirty="0" smtClean="0">
                <a:solidFill>
                  <a:srgbClr val="002060"/>
                </a:solidFill>
                <a:latin typeface="Inconsolata" pitchFamily="49" charset="0"/>
              </a:rPr>
              <a:t>alert</a:t>
            </a:r>
            <a:r>
              <a:rPr lang="en-US" sz="2400" dirty="0">
                <a:latin typeface="Inconsolata" pitchFamily="49" charset="0"/>
              </a:rPr>
              <a:t>("</a:t>
            </a:r>
            <a:r>
              <a:rPr lang="en-US" sz="2400" dirty="0" smtClean="0">
                <a:solidFill>
                  <a:srgbClr val="002060"/>
                </a:solidFill>
                <a:latin typeface="Inconsolata" pitchFamily="49" charset="0"/>
              </a:rPr>
              <a:t>Hello ORT!</a:t>
            </a:r>
            <a:r>
              <a:rPr lang="en-US" sz="2400" dirty="0" smtClean="0">
                <a:latin typeface="Inconsolata" pitchFamily="49" charset="0"/>
              </a:rPr>
              <a:t>");</a:t>
            </a:r>
          </a:p>
          <a:p>
            <a:pPr marL="109728" indent="0">
              <a:buNone/>
              <a:defRPr/>
            </a:pPr>
            <a:r>
              <a:rPr lang="en-US" sz="2800" dirty="0">
                <a:latin typeface="Inconsolata" pitchFamily="49" charset="0"/>
              </a:rPr>
              <a:t> </a:t>
            </a:r>
            <a:r>
              <a:rPr lang="en-US" sz="2800" dirty="0" smtClean="0">
                <a:latin typeface="Inconsolata" pitchFamily="49" charset="0"/>
              </a:rPr>
              <a:t> });</a:t>
            </a:r>
          </a:p>
          <a:p>
            <a:pPr>
              <a:defRPr/>
            </a:pPr>
            <a:endParaRPr lang="en-US" dirty="0" smtClean="0">
              <a:solidFill>
                <a:srgbClr val="005C00"/>
              </a:solidFill>
              <a:latin typeface="Inconsolata" pitchFamily="49" charset="0"/>
            </a:endParaRPr>
          </a:p>
          <a:p>
            <a:pPr>
              <a:defRPr/>
            </a:pPr>
            <a:endParaRPr lang="en-US" sz="1800" dirty="0" smtClean="0">
              <a:solidFill>
                <a:schemeClr val="accent4">
                  <a:lumMod val="50000"/>
                  <a:lumOff val="50000"/>
                </a:schemeClr>
              </a:solidFill>
              <a:latin typeface="Inconsolata" pitchFamily="49" charset="0"/>
            </a:endParaRPr>
          </a:p>
          <a:p>
            <a:pPr>
              <a:defRPr/>
            </a:pPr>
            <a:r>
              <a:rPr lang="en-US" sz="2800" dirty="0" smtClean="0">
                <a:solidFill>
                  <a:schemeClr val="accent4">
                    <a:lumMod val="50000"/>
                    <a:lumOff val="50000"/>
                  </a:schemeClr>
                </a:solidFill>
                <a:latin typeface="Inconsolata" pitchFamily="49" charset="0"/>
              </a:rPr>
              <a:t>$("#</a:t>
            </a:r>
            <a:r>
              <a:rPr lang="en-US" sz="2800" dirty="0" err="1" smtClean="0">
                <a:solidFill>
                  <a:schemeClr val="accent4">
                    <a:lumMod val="50000"/>
                    <a:lumOff val="50000"/>
                  </a:schemeClr>
                </a:solidFill>
                <a:latin typeface="Inconsolata" pitchFamily="49" charset="0"/>
              </a:rPr>
              <a:t>myID</a:t>
            </a:r>
            <a:r>
              <a:rPr lang="en-US" sz="2800" dirty="0" smtClean="0">
                <a:solidFill>
                  <a:schemeClr val="accent4">
                    <a:lumMod val="50000"/>
                    <a:lumOff val="50000"/>
                  </a:schemeClr>
                </a:solidFill>
                <a:latin typeface="Inconsolata" pitchFamily="49" charset="0"/>
              </a:rPr>
              <a:t>").click(</a:t>
            </a:r>
            <a:r>
              <a:rPr lang="en-US" sz="2800" dirty="0" smtClean="0">
                <a:solidFill>
                  <a:schemeClr val="accent2"/>
                </a:solidFill>
                <a:latin typeface="Inconsolata" pitchFamily="49" charset="0"/>
              </a:rPr>
              <a:t>function</a:t>
            </a:r>
            <a:r>
              <a:rPr lang="en-US" sz="2800" dirty="0" smtClean="0">
                <a:latin typeface="Inconsolata" pitchFamily="49" charset="0"/>
              </a:rPr>
              <a:t>(</a:t>
            </a:r>
            <a:r>
              <a:rPr lang="en-US" sz="2800" b="1" dirty="0" smtClean="0">
                <a:latin typeface="Inconsolata" pitchFamily="49" charset="0"/>
              </a:rPr>
              <a:t>event</a:t>
            </a:r>
            <a:r>
              <a:rPr lang="en-US" sz="2800" dirty="0" smtClean="0">
                <a:latin typeface="Inconsolata" pitchFamily="49" charset="0"/>
              </a:rPr>
              <a:t>){	</a:t>
            </a:r>
            <a:r>
              <a:rPr lang="en-US" sz="1800" dirty="0" smtClean="0">
                <a:latin typeface="Inconsolata" pitchFamily="49" charset="0"/>
              </a:rPr>
              <a:t>	</a:t>
            </a:r>
            <a:r>
              <a:rPr lang="en-US" sz="1600" dirty="0" smtClean="0">
                <a:solidFill>
                  <a:schemeClr val="accent4">
                    <a:lumMod val="50000"/>
                    <a:lumOff val="50000"/>
                  </a:schemeClr>
                </a:solidFill>
                <a:latin typeface="Inconsolata" pitchFamily="49" charset="0"/>
              </a:rPr>
              <a:t> </a:t>
            </a:r>
            <a:r>
              <a:rPr lang="en-US" sz="2000" dirty="0" smtClean="0">
                <a:solidFill>
                  <a:schemeClr val="accent4">
                    <a:lumMod val="50000"/>
                    <a:lumOff val="50000"/>
                  </a:schemeClr>
                </a:solidFill>
                <a:latin typeface="Inconsolata" pitchFamily="49" charset="0"/>
              </a:rPr>
              <a:t>$(this).text("Is Cool"); </a:t>
            </a:r>
          </a:p>
          <a:p>
            <a:pPr marL="109728" indent="0">
              <a:buNone/>
              <a:defRPr/>
            </a:pPr>
            <a:r>
              <a:rPr lang="en-US" sz="2000" dirty="0">
                <a:solidFill>
                  <a:schemeClr val="accent4">
                    <a:lumMod val="50000"/>
                    <a:lumOff val="50000"/>
                  </a:schemeClr>
                </a:solidFill>
                <a:latin typeface="Inconsolata" pitchFamily="49" charset="0"/>
              </a:rPr>
              <a:t> </a:t>
            </a:r>
            <a:r>
              <a:rPr lang="en-US" sz="2000" dirty="0" smtClean="0">
                <a:solidFill>
                  <a:schemeClr val="accent4">
                    <a:lumMod val="50000"/>
                    <a:lumOff val="50000"/>
                  </a:schemeClr>
                </a:solidFill>
                <a:latin typeface="Inconsolata" pitchFamily="49" charset="0"/>
              </a:rPr>
              <a:t>	</a:t>
            </a:r>
            <a:r>
              <a:rPr lang="en-US" sz="2000" dirty="0">
                <a:solidFill>
                  <a:schemeClr val="accent4">
                    <a:lumMod val="50000"/>
                    <a:lumOff val="50000"/>
                  </a:schemeClr>
                </a:solidFill>
                <a:latin typeface="Inconsolata" pitchFamily="49" charset="0"/>
              </a:rPr>
              <a:t> </a:t>
            </a:r>
            <a:r>
              <a:rPr lang="en-US" sz="2000" dirty="0" smtClean="0">
                <a:solidFill>
                  <a:schemeClr val="accent4">
                    <a:lumMod val="50000"/>
                    <a:lumOff val="50000"/>
                  </a:schemeClr>
                </a:solidFill>
                <a:latin typeface="Inconsolata" pitchFamily="49" charset="0"/>
              </a:rPr>
              <a:t>alert(“Hello ORT!");</a:t>
            </a:r>
            <a:r>
              <a:rPr lang="en-US" sz="2000" dirty="0" smtClean="0">
                <a:latin typeface="Inconsolata" pitchFamily="49" charset="0"/>
              </a:rPr>
              <a:t>		</a:t>
            </a:r>
          </a:p>
          <a:p>
            <a:pPr marL="109728" indent="0">
              <a:buNone/>
              <a:defRPr/>
            </a:pPr>
            <a:r>
              <a:rPr lang="en-US" sz="2000" b="1" dirty="0">
                <a:latin typeface="Inconsolata" pitchFamily="49" charset="0"/>
              </a:rPr>
              <a:t> </a:t>
            </a:r>
            <a:r>
              <a:rPr lang="en-US" sz="2000" b="1" dirty="0" smtClean="0">
                <a:latin typeface="Inconsolata" pitchFamily="49" charset="0"/>
              </a:rPr>
              <a:t>     </a:t>
            </a:r>
            <a:r>
              <a:rPr lang="en-US" sz="2000" b="1" dirty="0" err="1" smtClean="0">
                <a:latin typeface="Inconsolata" pitchFamily="49" charset="0"/>
              </a:rPr>
              <a:t>event.preventDefault</a:t>
            </a:r>
            <a:r>
              <a:rPr lang="en-US" sz="2000" b="1" dirty="0" smtClean="0">
                <a:latin typeface="Inconsolata" pitchFamily="49" charset="0"/>
              </a:rPr>
              <a:t>()</a:t>
            </a:r>
            <a:r>
              <a:rPr lang="en-US" sz="2000" dirty="0" smtClean="0">
                <a:latin typeface="Inconsolata" pitchFamily="49" charset="0"/>
              </a:rPr>
              <a:t>;</a:t>
            </a:r>
            <a:r>
              <a:rPr lang="en-US" sz="1800" i="1" dirty="0" smtClean="0">
                <a:solidFill>
                  <a:schemeClr val="accent4">
                    <a:lumMod val="65000"/>
                    <a:lumOff val="35000"/>
                  </a:schemeClr>
                </a:solidFill>
                <a:latin typeface="Inconsolata" pitchFamily="49" charset="0"/>
              </a:rPr>
              <a:t>//Prevents default action</a:t>
            </a:r>
          </a:p>
          <a:p>
            <a:pPr>
              <a:defRPr/>
            </a:pPr>
            <a:r>
              <a:rPr lang="en-US" sz="1600" dirty="0" smtClean="0">
                <a:solidFill>
                  <a:schemeClr val="accent4">
                    <a:lumMod val="50000"/>
                    <a:lumOff val="50000"/>
                  </a:schemeClr>
                </a:solidFill>
                <a:latin typeface="Inconsolata" pitchFamily="49" charset="0"/>
              </a:rPr>
              <a:t>});</a:t>
            </a:r>
          </a:p>
        </p:txBody>
      </p:sp>
    </p:spTree>
    <p:extLst>
      <p:ext uri="{BB962C8B-B14F-4D97-AF65-F5344CB8AC3E}">
        <p14:creationId xmlns:p14="http://schemas.microsoft.com/office/powerpoint/2010/main" val="32805485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6" end="6"/>
                                            </p:txEl>
                                          </p:spTgt>
                                        </p:tgtEl>
                                        <p:attrNameLst>
                                          <p:attrName>style.visibility</p:attrName>
                                        </p:attrNameLst>
                                      </p:cBhvr>
                                      <p:to>
                                        <p:strVal val="visible"/>
                                      </p:to>
                                    </p:set>
                                    <p:animEffect transition="in" filter="fade">
                                      <p:cBhvr>
                                        <p:cTn id="7" dur="500"/>
                                        <p:tgtEl>
                                          <p:spTgt spid="18">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xEl>
                                              <p:pRg st="7" end="7"/>
                                            </p:txEl>
                                          </p:spTgt>
                                        </p:tgtEl>
                                        <p:attrNameLst>
                                          <p:attrName>style.visibility</p:attrName>
                                        </p:attrNameLst>
                                      </p:cBhvr>
                                      <p:to>
                                        <p:strVal val="visible"/>
                                      </p:to>
                                    </p:set>
                                    <p:animEffect transition="in" filter="fade">
                                      <p:cBhvr>
                                        <p:cTn id="10" dur="500"/>
                                        <p:tgtEl>
                                          <p:spTgt spid="18">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xEl>
                                              <p:pRg st="8" end="8"/>
                                            </p:txEl>
                                          </p:spTgt>
                                        </p:tgtEl>
                                        <p:attrNameLst>
                                          <p:attrName>style.visibility</p:attrName>
                                        </p:attrNameLst>
                                      </p:cBhvr>
                                      <p:to>
                                        <p:strVal val="visible"/>
                                      </p:to>
                                    </p:set>
                                    <p:animEffect transition="in" filter="fade">
                                      <p:cBhvr>
                                        <p:cTn id="13" dur="500"/>
                                        <p:tgtEl>
                                          <p:spTgt spid="18">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xEl>
                                              <p:pRg st="9" end="9"/>
                                            </p:txEl>
                                          </p:spTgt>
                                        </p:tgtEl>
                                        <p:attrNameLst>
                                          <p:attrName>style.visibility</p:attrName>
                                        </p:attrNameLst>
                                      </p:cBhvr>
                                      <p:to>
                                        <p:strVal val="visible"/>
                                      </p:to>
                                    </p:set>
                                    <p:animEffect transition="in" filter="fade">
                                      <p:cBhvr>
                                        <p:cTn id="16" dur="500"/>
                                        <p:tgtEl>
                                          <p:spTgt spid="1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Some of Basic Methods</a:t>
            </a:r>
            <a:endParaRPr lang="en-US" dirty="0"/>
          </a:p>
        </p:txBody>
      </p:sp>
      <p:graphicFrame>
        <p:nvGraphicFramePr>
          <p:cNvPr id="12" name="Content Placeholder 11"/>
          <p:cNvGraphicFramePr>
            <a:graphicFrameLocks noGrp="1"/>
          </p:cNvGraphicFramePr>
          <p:nvPr>
            <p:ph sz="half" idx="2"/>
            <p:extLst>
              <p:ext uri="{D42A27DB-BD31-4B8C-83A1-F6EECF244321}">
                <p14:modId xmlns:p14="http://schemas.microsoft.com/office/powerpoint/2010/main" val="2621809801"/>
              </p:ext>
            </p:extLst>
          </p:nvPr>
        </p:nvGraphicFramePr>
        <p:xfrm>
          <a:off x="457200" y="1447800"/>
          <a:ext cx="8229600" cy="3951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9635" name="TextBox 3"/>
          <p:cNvSpPr txBox="1">
            <a:spLocks noChangeArrowheads="1"/>
          </p:cNvSpPr>
          <p:nvPr/>
        </p:nvSpPr>
        <p:spPr bwMode="auto">
          <a:xfrm>
            <a:off x="6553200" y="5486400"/>
            <a:ext cx="2590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altLang="en-US" sz="2000">
                <a:hlinkClick r:id="rId8"/>
              </a:rPr>
              <a:t>api.jquery.com/</a:t>
            </a:r>
            <a:r>
              <a:rPr lang="en-US" altLang="en-US" sz="2000"/>
              <a:t> </a:t>
            </a:r>
          </a:p>
        </p:txBody>
      </p:sp>
    </p:spTree>
    <p:extLst>
      <p:ext uri="{BB962C8B-B14F-4D97-AF65-F5344CB8AC3E}">
        <p14:creationId xmlns:p14="http://schemas.microsoft.com/office/powerpoint/2010/main" val="17076026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610600" cy="1143000"/>
          </a:xfrm>
        </p:spPr>
        <p:txBody>
          <a:bodyPr>
            <a:normAutofit/>
          </a:bodyPr>
          <a:lstStyle/>
          <a:p>
            <a:pPr>
              <a:defRPr/>
            </a:pPr>
            <a:r>
              <a:rPr lang="en-US" dirty="0" smtClean="0">
                <a:solidFill>
                  <a:schemeClr val="tx1"/>
                </a:solidFill>
              </a:rPr>
              <a:t>Dual Purpose Methods</a:t>
            </a:r>
            <a:endParaRPr lang="en-US" dirty="0">
              <a:solidFill>
                <a:schemeClr val="tx1"/>
              </a:solidFill>
            </a:endParaRPr>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1337358786"/>
              </p:ext>
            </p:extLst>
          </p:nvPr>
        </p:nvGraphicFramePr>
        <p:xfrm>
          <a:off x="457200" y="1905000"/>
          <a:ext cx="3733800" cy="2579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Content Placeholder 9"/>
          <p:cNvGraphicFramePr>
            <a:graphicFrameLocks noGrp="1"/>
          </p:cNvGraphicFramePr>
          <p:nvPr>
            <p:ph sz="quarter" idx="4"/>
            <p:extLst>
              <p:ext uri="{D42A27DB-BD31-4B8C-83A1-F6EECF244321}">
                <p14:modId xmlns:p14="http://schemas.microsoft.com/office/powerpoint/2010/main" val="4232997010"/>
              </p:ext>
            </p:extLst>
          </p:nvPr>
        </p:nvGraphicFramePr>
        <p:xfrm>
          <a:off x="4953000" y="2514600"/>
          <a:ext cx="3733800" cy="25796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568600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Placeholder 2"/>
          <p:cNvSpPr>
            <a:spLocks noGrp="1"/>
          </p:cNvSpPr>
          <p:nvPr>
            <p:ph type="body" idx="1"/>
          </p:nvPr>
        </p:nvSpPr>
        <p:spPr bwMode="auto">
          <a:xfrm>
            <a:off x="457200" y="1219200"/>
            <a:ext cx="8153400" cy="639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dirty="0" smtClean="0">
                <a:solidFill>
                  <a:schemeClr val="accent1">
                    <a:lumMod val="75000"/>
                  </a:schemeClr>
                </a:solidFill>
              </a:rPr>
              <a:t>What is jQuery?</a:t>
            </a:r>
          </a:p>
        </p:txBody>
      </p:sp>
      <p:sp>
        <p:nvSpPr>
          <p:cNvPr id="23554" name="Content Placeholder 3"/>
          <p:cNvSpPr>
            <a:spLocks noGrp="1"/>
          </p:cNvSpPr>
          <p:nvPr>
            <p:ph sz="half" idx="2"/>
          </p:nvPr>
        </p:nvSpPr>
        <p:spPr bwMode="auto">
          <a:xfrm>
            <a:off x="457200" y="1858963"/>
            <a:ext cx="8153400" cy="3951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a:bodyPr>
          <a:lstStyle/>
          <a:p>
            <a:pPr marL="256032" lvl="1" indent="0">
              <a:buFontTx/>
              <a:buChar char="•"/>
            </a:pPr>
            <a:r>
              <a:rPr lang="en-US" altLang="en-US" dirty="0" smtClean="0"/>
              <a:t>jQuery is an Open-Source JavaScript framework that simplifies cross-browser client side scripting. </a:t>
            </a:r>
          </a:p>
          <a:p>
            <a:pPr lvl="1">
              <a:lnSpc>
                <a:spcPct val="150000"/>
              </a:lnSpc>
              <a:buFont typeface="Arial" charset="0"/>
              <a:buChar char="•"/>
            </a:pPr>
            <a:r>
              <a:rPr lang="en-US" altLang="en-US" dirty="0" smtClean="0"/>
              <a:t>Animations</a:t>
            </a:r>
          </a:p>
          <a:p>
            <a:pPr lvl="1">
              <a:lnSpc>
                <a:spcPct val="150000"/>
              </a:lnSpc>
              <a:buFont typeface="Arial" charset="0"/>
              <a:buChar char="•"/>
            </a:pPr>
            <a:r>
              <a:rPr lang="en-US" altLang="en-US" dirty="0" smtClean="0"/>
              <a:t>DOM manipulation</a:t>
            </a:r>
          </a:p>
          <a:p>
            <a:pPr lvl="1">
              <a:lnSpc>
                <a:spcPct val="150000"/>
              </a:lnSpc>
              <a:buFont typeface="Arial" charset="0"/>
              <a:buChar char="•"/>
            </a:pPr>
            <a:r>
              <a:rPr lang="en-US" altLang="en-US" dirty="0" smtClean="0"/>
              <a:t>AJAX</a:t>
            </a:r>
          </a:p>
          <a:p>
            <a:pPr lvl="1">
              <a:lnSpc>
                <a:spcPct val="150000"/>
              </a:lnSpc>
              <a:buFont typeface="Arial" charset="0"/>
              <a:buChar char="•"/>
            </a:pPr>
            <a:r>
              <a:rPr lang="en-US" altLang="en-US" dirty="0" smtClean="0"/>
              <a:t>Extensibility through plugins</a:t>
            </a:r>
          </a:p>
          <a:p>
            <a:pPr marL="0" indent="0">
              <a:lnSpc>
                <a:spcPct val="150000"/>
              </a:lnSpc>
              <a:buFontTx/>
              <a:buChar char="•"/>
            </a:pPr>
            <a:r>
              <a:rPr lang="en-US" altLang="en-US" dirty="0" smtClean="0"/>
              <a:t>jQuery was created by John Resig and released 01/06</a:t>
            </a:r>
          </a:p>
          <a:p>
            <a:pPr marL="0" indent="0">
              <a:lnSpc>
                <a:spcPct val="150000"/>
              </a:lnSpc>
              <a:buFontTx/>
              <a:buChar char="•"/>
            </a:pPr>
            <a:r>
              <a:rPr lang="en-US" altLang="en-US" dirty="0" smtClean="0"/>
              <a:t>Most current release is 3.4.1 (11/2018)</a:t>
            </a:r>
          </a:p>
        </p:txBody>
      </p:sp>
      <p:sp>
        <p:nvSpPr>
          <p:cNvPr id="6" name="Title 5"/>
          <p:cNvSpPr>
            <a:spLocks noGrp="1"/>
          </p:cNvSpPr>
          <p:nvPr>
            <p:ph type="title"/>
          </p:nvPr>
        </p:nvSpPr>
        <p:spPr/>
        <p:txBody>
          <a:bodyPr/>
          <a:lstStyle/>
          <a:p>
            <a:pPr>
              <a:defRPr/>
            </a:pPr>
            <a:r>
              <a:rPr lang="en-US" dirty="0" smtClean="0"/>
              <a:t>About jQuery 1</a:t>
            </a:r>
            <a:endParaRPr lang="en-US" dirty="0"/>
          </a:p>
        </p:txBody>
      </p:sp>
    </p:spTree>
    <p:extLst>
      <p:ext uri="{BB962C8B-B14F-4D97-AF65-F5344CB8AC3E}">
        <p14:creationId xmlns:p14="http://schemas.microsoft.com/office/powerpoint/2010/main" val="26026062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Use jQuery To Get</a:t>
            </a:r>
            <a:endParaRPr lang="en-US" dirty="0"/>
          </a:p>
        </p:txBody>
      </p:sp>
      <p:graphicFrame>
        <p:nvGraphicFramePr>
          <p:cNvPr id="12" name="Content Placeholder 11"/>
          <p:cNvGraphicFramePr>
            <a:graphicFrameLocks noGrp="1"/>
          </p:cNvGraphicFramePr>
          <p:nvPr>
            <p:ph sz="half" idx="2"/>
            <p:extLst>
              <p:ext uri="{D42A27DB-BD31-4B8C-83A1-F6EECF244321}">
                <p14:modId xmlns:p14="http://schemas.microsoft.com/office/powerpoint/2010/main" val="1031578214"/>
              </p:ext>
            </p:extLst>
          </p:nvPr>
        </p:nvGraphicFramePr>
        <p:xfrm>
          <a:off x="228600" y="2327275"/>
          <a:ext cx="8686800" cy="1406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5" name="Content Placeholder 11"/>
          <p:cNvGraphicFramePr>
            <a:graphicFrameLocks noGrp="1"/>
          </p:cNvGraphicFramePr>
          <p:nvPr>
            <p:ph sz="half" idx="4294967295"/>
            <p:extLst>
              <p:ext uri="{D42A27DB-BD31-4B8C-83A1-F6EECF244321}">
                <p14:modId xmlns:p14="http://schemas.microsoft.com/office/powerpoint/2010/main" val="837433970"/>
              </p:ext>
            </p:extLst>
          </p:nvPr>
        </p:nvGraphicFramePr>
        <p:xfrm>
          <a:off x="228600" y="4267200"/>
          <a:ext cx="8686800" cy="14065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01313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Use jQuery To Set</a:t>
            </a:r>
            <a:endParaRPr lang="en-US" dirty="0"/>
          </a:p>
        </p:txBody>
      </p:sp>
      <p:sp>
        <p:nvSpPr>
          <p:cNvPr id="76802" name="Text Placeholder 7"/>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marL="342900" indent="-342900"/>
            <a:r>
              <a:rPr lang="en-US" altLang="en-US" sz="3200" b="0" smtClean="0">
                <a:latin typeface="Inconsolata"/>
              </a:rPr>
              <a:t>&lt;p&gt;Eric&lt;/p&gt;</a:t>
            </a:r>
          </a:p>
        </p:txBody>
      </p:sp>
      <p:graphicFrame>
        <p:nvGraphicFramePr>
          <p:cNvPr id="5" name="Content Placeholder 11"/>
          <p:cNvGraphicFramePr>
            <a:graphicFrameLocks noGrp="1"/>
          </p:cNvGraphicFramePr>
          <p:nvPr>
            <p:ph sz="half" idx="2"/>
            <p:extLst>
              <p:ext uri="{D42A27DB-BD31-4B8C-83A1-F6EECF244321}">
                <p14:modId xmlns:p14="http://schemas.microsoft.com/office/powerpoint/2010/main" val="2840342787"/>
              </p:ext>
            </p:extLst>
          </p:nvPr>
        </p:nvGraphicFramePr>
        <p:xfrm>
          <a:off x="228600" y="2327275"/>
          <a:ext cx="8686800" cy="1406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11"/>
          <p:cNvGraphicFramePr>
            <a:graphicFrameLocks noGrp="1"/>
          </p:cNvGraphicFramePr>
          <p:nvPr>
            <p:ph sz="half" idx="4294967295"/>
            <p:extLst>
              <p:ext uri="{D42A27DB-BD31-4B8C-83A1-F6EECF244321}">
                <p14:modId xmlns:p14="http://schemas.microsoft.com/office/powerpoint/2010/main" val="3016943060"/>
              </p:ext>
            </p:extLst>
          </p:nvPr>
        </p:nvGraphicFramePr>
        <p:xfrm>
          <a:off x="228600" y="4267200"/>
          <a:ext cx="8686800" cy="14065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924500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0" y="1676400"/>
            <a:ext cx="5486400" cy="3471672"/>
          </a:xfrm>
        </p:spPr>
        <p:txBody>
          <a:bodyPr>
            <a:normAutofit/>
          </a:bodyPr>
          <a:lstStyle/>
          <a:p>
            <a:r>
              <a:rPr lang="en-US" sz="2800" dirty="0" smtClean="0"/>
              <a:t>Examples of JQuery plugins:</a:t>
            </a:r>
          </a:p>
          <a:p>
            <a:pPr lvl="1"/>
            <a:r>
              <a:rPr lang="en-US" sz="2400" b="1" dirty="0" smtClean="0">
                <a:solidFill>
                  <a:srgbClr val="C00000"/>
                </a:solidFill>
              </a:rPr>
              <a:t>Tooltip</a:t>
            </a:r>
          </a:p>
          <a:p>
            <a:pPr lvl="1"/>
            <a:r>
              <a:rPr lang="en-US" sz="2400" b="1" dirty="0" smtClean="0">
                <a:solidFill>
                  <a:srgbClr val="C00000"/>
                </a:solidFill>
              </a:rPr>
              <a:t>CKEditor</a:t>
            </a:r>
          </a:p>
          <a:p>
            <a:pPr lvl="1"/>
            <a:r>
              <a:rPr lang="en-US" sz="2400" b="1" dirty="0" smtClean="0">
                <a:solidFill>
                  <a:srgbClr val="C00000"/>
                </a:solidFill>
              </a:rPr>
              <a:t>Highstock</a:t>
            </a:r>
            <a:endParaRPr lang="en-GB" sz="2400" b="1" dirty="0">
              <a:solidFill>
                <a:srgbClr val="C00000"/>
              </a:solidFill>
            </a:endParaRPr>
          </a:p>
        </p:txBody>
      </p:sp>
      <p:sp>
        <p:nvSpPr>
          <p:cNvPr id="3" name="Title 2"/>
          <p:cNvSpPr>
            <a:spLocks noGrp="1"/>
          </p:cNvSpPr>
          <p:nvPr>
            <p:ph type="title"/>
          </p:nvPr>
        </p:nvSpPr>
        <p:spPr/>
        <p:txBody>
          <a:bodyPr/>
          <a:lstStyle/>
          <a:p>
            <a:r>
              <a:rPr lang="en-US" dirty="0" smtClean="0"/>
              <a:t>JQuery Plugins</a:t>
            </a:r>
            <a:endParaRPr lang="en-GB" dirty="0"/>
          </a:p>
        </p:txBody>
      </p:sp>
      <p:sp>
        <p:nvSpPr>
          <p:cNvPr id="4" name="Rectangle 3"/>
          <p:cNvSpPr/>
          <p:nvPr/>
        </p:nvSpPr>
        <p:spPr>
          <a:xfrm>
            <a:off x="5562600" y="685800"/>
            <a:ext cx="2335896" cy="369332"/>
          </a:xfrm>
          <a:prstGeom prst="rect">
            <a:avLst/>
          </a:prstGeom>
        </p:spPr>
        <p:txBody>
          <a:bodyPr wrap="none">
            <a:spAutoFit/>
          </a:bodyPr>
          <a:lstStyle/>
          <a:p>
            <a:r>
              <a:rPr lang="en-US" dirty="0">
                <a:hlinkClick r:id="rId2"/>
              </a:rPr>
              <a:t>plugins.jquery.com</a:t>
            </a:r>
            <a:endParaRPr lang="en-GB" dirty="0"/>
          </a:p>
        </p:txBody>
      </p:sp>
    </p:spTree>
    <p:extLst>
      <p:ext uri="{BB962C8B-B14F-4D97-AF65-F5344CB8AC3E}">
        <p14:creationId xmlns:p14="http://schemas.microsoft.com/office/powerpoint/2010/main" val="1083956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Placeholder 4"/>
          <p:cNvSpPr>
            <a:spLocks noGrp="1"/>
          </p:cNvSpPr>
          <p:nvPr>
            <p:ph type="body" sz="quarter" idx="3"/>
          </p:nvPr>
        </p:nvSpPr>
        <p:spPr bwMode="auto">
          <a:xfrm>
            <a:off x="457200" y="1219200"/>
            <a:ext cx="8229600" cy="639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smtClean="0">
                <a:solidFill>
                  <a:schemeClr val="accent1">
                    <a:lumMod val="75000"/>
                  </a:schemeClr>
                </a:solidFill>
              </a:rPr>
              <a:t>Why should you use it?</a:t>
            </a:r>
          </a:p>
        </p:txBody>
      </p:sp>
      <p:sp>
        <p:nvSpPr>
          <p:cNvPr id="25602" name="Content Placeholder 5"/>
          <p:cNvSpPr>
            <a:spLocks noGrp="1"/>
          </p:cNvSpPr>
          <p:nvPr>
            <p:ph sz="quarter" idx="4"/>
          </p:nvPr>
        </p:nvSpPr>
        <p:spPr bwMode="auto">
          <a:xfrm>
            <a:off x="457200" y="1858963"/>
            <a:ext cx="8229600" cy="3951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50000"/>
              </a:lnSpc>
              <a:buFontTx/>
              <a:buChar char="•"/>
            </a:pPr>
            <a:r>
              <a:rPr lang="en-US" altLang="en-US" dirty="0" smtClean="0"/>
              <a:t>Easy to learn! It uses CSS syntax for selection</a:t>
            </a:r>
          </a:p>
          <a:p>
            <a:pPr marL="0" indent="0">
              <a:lnSpc>
                <a:spcPct val="150000"/>
              </a:lnSpc>
              <a:buFontTx/>
              <a:buChar char="•"/>
            </a:pPr>
            <a:r>
              <a:rPr lang="en-US" altLang="en-US" dirty="0" smtClean="0"/>
              <a:t>Its tiny 82KB (</a:t>
            </a:r>
            <a:r>
              <a:rPr lang="en-US" altLang="en-US" i="1" dirty="0" smtClean="0"/>
              <a:t>24KB, minified and </a:t>
            </a:r>
            <a:r>
              <a:rPr lang="en-US" altLang="en-US" i="1" dirty="0" err="1" smtClean="0"/>
              <a:t>Gzipped</a:t>
            </a:r>
            <a:r>
              <a:rPr lang="en-US" altLang="en-US" dirty="0" smtClean="0"/>
              <a:t>)</a:t>
            </a:r>
          </a:p>
          <a:p>
            <a:pPr marL="0" indent="0">
              <a:lnSpc>
                <a:spcPct val="150000"/>
              </a:lnSpc>
              <a:buFontTx/>
              <a:buChar char="•"/>
            </a:pPr>
            <a:r>
              <a:rPr lang="en-US" altLang="en-US" sz="2000" dirty="0" smtClean="0"/>
              <a:t>Documented </a:t>
            </a:r>
            <a:r>
              <a:rPr lang="en-US" altLang="en-US" sz="2000" dirty="0" smtClean="0">
                <a:hlinkClick r:id="rId3"/>
              </a:rPr>
              <a:t>api.jquery.com</a:t>
            </a:r>
            <a:r>
              <a:rPr lang="en-US" altLang="en-US" sz="2000" dirty="0" smtClean="0"/>
              <a:t> &amp; Supported </a:t>
            </a:r>
            <a:r>
              <a:rPr lang="en-US" altLang="en-US" sz="2000" dirty="0" smtClean="0">
                <a:hlinkClick r:id="rId4"/>
              </a:rPr>
              <a:t>forum.jquery.com</a:t>
            </a:r>
            <a:r>
              <a:rPr lang="en-US" altLang="en-US" sz="2000" dirty="0" smtClean="0"/>
              <a:t> </a:t>
            </a:r>
          </a:p>
          <a:p>
            <a:pPr marL="0" indent="0">
              <a:lnSpc>
                <a:spcPct val="150000"/>
              </a:lnSpc>
              <a:buFontTx/>
              <a:buChar char="•"/>
            </a:pPr>
            <a:r>
              <a:rPr lang="en-US" altLang="en-US" dirty="0" smtClean="0"/>
              <a:t>Cross browser compatibility: IE 6+,  FF 2+</a:t>
            </a:r>
          </a:p>
          <a:p>
            <a:pPr marL="0" indent="0">
              <a:lnSpc>
                <a:spcPct val="150000"/>
              </a:lnSpc>
              <a:buFontTx/>
              <a:buChar char="•"/>
            </a:pPr>
            <a:r>
              <a:rPr lang="en-US" altLang="en-US" dirty="0" smtClean="0"/>
              <a:t>It is the most used JavaScript library on the web today</a:t>
            </a:r>
          </a:p>
          <a:p>
            <a:pPr lvl="1">
              <a:buFont typeface="Arial" charset="0"/>
              <a:buChar char="•"/>
            </a:pPr>
            <a:r>
              <a:rPr lang="en-US" altLang="en-US" dirty="0" smtClean="0"/>
              <a:t>74.6% of top 1 million sites use JavaScript use jQuery.</a:t>
            </a:r>
          </a:p>
          <a:p>
            <a:pPr lvl="2"/>
            <a:r>
              <a:rPr lang="en-US" sz="1600" dirty="0">
                <a:hlinkClick r:id="rId5"/>
              </a:rPr>
              <a:t>https://trends.builtwith.com/javascript/jQuery</a:t>
            </a:r>
            <a:r>
              <a:rPr lang="en-US" altLang="en-US" sz="1600" dirty="0" smtClean="0"/>
              <a:t> &lt;- See, I'm not a liar..</a:t>
            </a:r>
          </a:p>
        </p:txBody>
      </p:sp>
      <p:sp>
        <p:nvSpPr>
          <p:cNvPr id="5" name="Title 4"/>
          <p:cNvSpPr>
            <a:spLocks noGrp="1"/>
          </p:cNvSpPr>
          <p:nvPr>
            <p:ph type="title"/>
          </p:nvPr>
        </p:nvSpPr>
        <p:spPr/>
        <p:txBody>
          <a:bodyPr/>
          <a:lstStyle/>
          <a:p>
            <a:pPr>
              <a:defRPr/>
            </a:pPr>
            <a:r>
              <a:rPr lang="en-US" dirty="0"/>
              <a:t>About jQuery </a:t>
            </a:r>
            <a:r>
              <a:rPr lang="en-US" dirty="0" smtClean="0"/>
              <a:t>1</a:t>
            </a:r>
            <a:endParaRPr lang="en-US" dirty="0"/>
          </a:p>
        </p:txBody>
      </p:sp>
    </p:spTree>
    <p:extLst>
      <p:ext uri="{BB962C8B-B14F-4D97-AF65-F5344CB8AC3E}">
        <p14:creationId xmlns:p14="http://schemas.microsoft.com/office/powerpoint/2010/main" val="1730036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763000" cy="1143000"/>
          </a:xfrm>
        </p:spPr>
        <p:txBody>
          <a:bodyPr/>
          <a:lstStyle/>
          <a:p>
            <a:pPr>
              <a:defRPr/>
            </a:pPr>
            <a:r>
              <a:rPr lang="en-US" dirty="0" smtClean="0"/>
              <a:t>JavaScript Library Usage</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257300"/>
            <a:ext cx="5317192"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633268"/>
            <a:ext cx="2610691"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314795" y="6367247"/>
            <a:ext cx="7522471" cy="276999"/>
          </a:xfrm>
          <a:prstGeom prst="rect">
            <a:avLst/>
          </a:prstGeom>
        </p:spPr>
        <p:txBody>
          <a:bodyPr wrap="square">
            <a:spAutoFit/>
          </a:bodyPr>
          <a:lstStyle/>
          <a:p>
            <a:pPr algn="r"/>
            <a:r>
              <a:rPr lang="en-US" sz="1200" dirty="0">
                <a:hlinkClick r:id="rId5"/>
              </a:rPr>
              <a:t>https://www.quora.com/What-is-the-future-of-jQuery-for-2017-and-later</a:t>
            </a:r>
            <a:endParaRPr lang="en-US" sz="1200" dirty="0"/>
          </a:p>
        </p:txBody>
      </p:sp>
    </p:spTree>
    <p:extLst>
      <p:ext uri="{BB962C8B-B14F-4D97-AF65-F5344CB8AC3E}">
        <p14:creationId xmlns:p14="http://schemas.microsoft.com/office/powerpoint/2010/main" val="3288234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Who Uses jQuery?</a:t>
            </a:r>
            <a:endParaRPr lang="en-US" dirty="0"/>
          </a:p>
        </p:txBody>
      </p:sp>
      <p:graphicFrame>
        <p:nvGraphicFramePr>
          <p:cNvPr id="11" name="Diagram 10"/>
          <p:cNvGraphicFramePr/>
          <p:nvPr/>
        </p:nvGraphicFramePr>
        <p:xfrm>
          <a:off x="304800" y="1143000"/>
          <a:ext cx="8458200" cy="420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3795" name="TextBox 7"/>
          <p:cNvSpPr txBox="1">
            <a:spLocks noChangeArrowheads="1"/>
          </p:cNvSpPr>
          <p:nvPr/>
        </p:nvSpPr>
        <p:spPr bwMode="auto">
          <a:xfrm>
            <a:off x="381000" y="54864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algn="r"/>
            <a:r>
              <a:rPr lang="en-US" altLang="en-US" sz="2000">
                <a:hlinkClick r:id="rId8"/>
              </a:rPr>
              <a:t>docs.jquery.com/Sites_Using_jQuery</a:t>
            </a:r>
            <a:endParaRPr lang="en-US" altLang="en-US" sz="2000"/>
          </a:p>
        </p:txBody>
      </p:sp>
    </p:spTree>
    <p:extLst>
      <p:ext uri="{BB962C8B-B14F-4D97-AF65-F5344CB8AC3E}">
        <p14:creationId xmlns:p14="http://schemas.microsoft.com/office/powerpoint/2010/main" val="3418283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54105033_f20d6d511f_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95400"/>
            <a:ext cx="445864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dirty="0" smtClean="0">
                <a:solidFill>
                  <a:schemeClr val="tx1"/>
                </a:solidFill>
              </a:rPr>
              <a:t>What Is The DOM?</a:t>
            </a:r>
            <a:endParaRPr lang="en-US" dirty="0">
              <a:solidFill>
                <a:schemeClr val="tx1"/>
              </a:solidFill>
            </a:endParaRPr>
          </a:p>
        </p:txBody>
      </p:sp>
      <p:sp>
        <p:nvSpPr>
          <p:cNvPr id="39938" name="Content Placeholder 2"/>
          <p:cNvSpPr>
            <a:spLocks noGrp="1"/>
          </p:cNvSpPr>
          <p:nvPr>
            <p:ph idx="1"/>
          </p:nvPr>
        </p:nvSpPr>
        <p:spPr bwMode="auto">
          <a:xfrm>
            <a:off x="457200" y="1481328"/>
            <a:ext cx="4800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85000" lnSpcReduction="20000"/>
          </a:bodyPr>
          <a:lstStyle/>
          <a:p>
            <a:r>
              <a:rPr lang="en-US" altLang="en-US" dirty="0" smtClean="0"/>
              <a:t>The DOM is the html document code. From the </a:t>
            </a:r>
          </a:p>
          <a:p>
            <a:pPr marL="109728" indent="0">
              <a:buNone/>
            </a:pPr>
            <a:r>
              <a:rPr lang="en-US" altLang="en-US" dirty="0" smtClean="0">
                <a:latin typeface="Inconsolata"/>
              </a:rPr>
              <a:t>   </a:t>
            </a:r>
            <a:r>
              <a:rPr lang="en-US" altLang="en-US" b="1" dirty="0" smtClean="0">
                <a:solidFill>
                  <a:srgbClr val="C00000"/>
                </a:solidFill>
                <a:latin typeface="Inconsolata"/>
              </a:rPr>
              <a:t>&lt;!DOCTYPE&gt; </a:t>
            </a:r>
            <a:r>
              <a:rPr lang="en-US" altLang="en-US" dirty="0"/>
              <a:t>to the </a:t>
            </a:r>
            <a:r>
              <a:rPr lang="en-US" altLang="en-US" b="1" dirty="0" smtClean="0">
                <a:solidFill>
                  <a:srgbClr val="C00000"/>
                </a:solidFill>
                <a:latin typeface="Inconsolata"/>
              </a:rPr>
              <a:t>&lt;/html&gt;</a:t>
            </a:r>
          </a:p>
          <a:p>
            <a:endParaRPr lang="en-US" altLang="en-US" dirty="0" smtClean="0"/>
          </a:p>
          <a:p>
            <a:r>
              <a:rPr lang="en-US" altLang="en-US" dirty="0" smtClean="0"/>
              <a:t>The DOM is loaded top to bottom, so include your scripts at the bottom of the page for best performance.</a:t>
            </a:r>
          </a:p>
          <a:p>
            <a:pPr marL="109728" indent="0">
              <a:buNone/>
            </a:pPr>
            <a:endParaRPr lang="en-US" altLang="en-US" dirty="0" smtClean="0"/>
          </a:p>
          <a:p>
            <a:r>
              <a:rPr lang="en-US" altLang="en-US" dirty="0" smtClean="0"/>
              <a:t>The DOM is "ready" when everything on the page has loaded. </a:t>
            </a:r>
          </a:p>
          <a:p>
            <a:pPr lvl="3">
              <a:buFontTx/>
              <a:buChar char="•"/>
            </a:pPr>
            <a:r>
              <a:rPr lang="en-US" altLang="en-US" dirty="0" smtClean="0"/>
              <a:t>Stylesheets</a:t>
            </a:r>
          </a:p>
          <a:p>
            <a:pPr lvl="3">
              <a:buFontTx/>
              <a:buChar char="•"/>
            </a:pPr>
            <a:r>
              <a:rPr lang="en-US" altLang="en-US" dirty="0" err="1" smtClean="0"/>
              <a:t>JavaScripts</a:t>
            </a:r>
            <a:endParaRPr lang="en-US" altLang="en-US" dirty="0" smtClean="0"/>
          </a:p>
          <a:p>
            <a:pPr lvl="3">
              <a:buFontTx/>
              <a:buChar char="•"/>
            </a:pPr>
            <a:r>
              <a:rPr lang="en-US" altLang="en-US" dirty="0" smtClean="0"/>
              <a:t>Images</a:t>
            </a:r>
          </a:p>
        </p:txBody>
      </p:sp>
    </p:spTree>
    <p:extLst>
      <p:ext uri="{BB962C8B-B14F-4D97-AF65-F5344CB8AC3E}">
        <p14:creationId xmlns:p14="http://schemas.microsoft.com/office/powerpoint/2010/main" val="2414505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Wait!! </a:t>
            </a:r>
            <a:endParaRPr lang="en-US" dirty="0"/>
          </a:p>
        </p:txBody>
      </p:sp>
      <p:sp>
        <p:nvSpPr>
          <p:cNvPr id="3" name="Content Placeholder 2"/>
          <p:cNvSpPr>
            <a:spLocks noGrp="1"/>
          </p:cNvSpPr>
          <p:nvPr>
            <p:ph idx="1"/>
          </p:nvPr>
        </p:nvSpPr>
        <p:spPr/>
        <p:txBody>
          <a:bodyPr>
            <a:normAutofit fontScale="92500"/>
          </a:bodyPr>
          <a:lstStyle/>
          <a:p>
            <a:pPr>
              <a:defRPr/>
            </a:pPr>
            <a:r>
              <a:rPr lang="en-US" dirty="0" smtClean="0">
                <a:solidFill>
                  <a:schemeClr val="tx2"/>
                </a:solidFill>
              </a:rPr>
              <a:t>In order to make sure that jQuery can find the element you asked it for, your browser needs to have loaded it (the DOM needs to be ready).</a:t>
            </a:r>
          </a:p>
          <a:p>
            <a:pPr>
              <a:defRPr/>
            </a:pPr>
            <a:endParaRPr lang="en-US" dirty="0" smtClean="0">
              <a:solidFill>
                <a:schemeClr val="tx2"/>
              </a:solidFill>
            </a:endParaRPr>
          </a:p>
          <a:p>
            <a:pPr>
              <a:defRPr/>
            </a:pPr>
            <a:r>
              <a:rPr lang="en-US" sz="2400" b="1" dirty="0" smtClean="0">
                <a:solidFill>
                  <a:schemeClr val="tx2"/>
                </a:solidFill>
              </a:rPr>
              <a:t>Q</a:t>
            </a:r>
            <a:r>
              <a:rPr lang="en-US" b="1" dirty="0" smtClean="0">
                <a:solidFill>
                  <a:schemeClr val="tx2"/>
                </a:solidFill>
              </a:rPr>
              <a:t>. How can I be sure my code runs at DOM ready?</a:t>
            </a:r>
          </a:p>
          <a:p>
            <a:pPr>
              <a:defRPr/>
            </a:pPr>
            <a:r>
              <a:rPr lang="en-US" b="1" dirty="0" smtClean="0">
                <a:solidFill>
                  <a:schemeClr val="tx2"/>
                </a:solidFill>
              </a:rPr>
              <a:t>	</a:t>
            </a:r>
            <a:r>
              <a:rPr lang="en-US" sz="2400" b="1" dirty="0" smtClean="0">
                <a:solidFill>
                  <a:schemeClr val="tx2"/>
                </a:solidFill>
              </a:rPr>
              <a:t>A</a:t>
            </a:r>
            <a:r>
              <a:rPr lang="en-US" b="1" dirty="0" smtClean="0">
                <a:solidFill>
                  <a:schemeClr val="tx2"/>
                </a:solidFill>
              </a:rPr>
              <a:t>. </a:t>
            </a:r>
            <a:r>
              <a:rPr lang="en-US" dirty="0" smtClean="0">
                <a:solidFill>
                  <a:schemeClr val="tx2"/>
                </a:solidFill>
              </a:rPr>
              <a:t>W</a:t>
            </a:r>
            <a:r>
              <a:rPr lang="en-US" i="1" dirty="0" smtClean="0">
                <a:solidFill>
                  <a:schemeClr val="tx2"/>
                </a:solidFill>
              </a:rPr>
              <a:t>rap all your jQuery code with the document ready function:</a:t>
            </a:r>
          </a:p>
          <a:p>
            <a:pPr marL="886968" lvl="3" indent="0">
              <a:buNone/>
              <a:defRPr/>
            </a:pPr>
            <a:r>
              <a:rPr lang="en-US" sz="2400" dirty="0" smtClean="0">
                <a:solidFill>
                  <a:srgbClr val="005C00"/>
                </a:solidFill>
                <a:latin typeface="Inconsolata" pitchFamily="49" charset="0"/>
              </a:rPr>
              <a:t>$</a:t>
            </a:r>
            <a:r>
              <a:rPr lang="en-US" sz="2400" dirty="0" smtClean="0">
                <a:solidFill>
                  <a:schemeClr val="tx2"/>
                </a:solidFill>
                <a:latin typeface="Inconsolata" pitchFamily="49" charset="0"/>
              </a:rPr>
              <a:t>(</a:t>
            </a:r>
            <a:r>
              <a:rPr lang="en-US" sz="2400" dirty="0" smtClean="0">
                <a:solidFill>
                  <a:schemeClr val="accent2"/>
                </a:solidFill>
                <a:latin typeface="Inconsolata" pitchFamily="49" charset="0"/>
              </a:rPr>
              <a:t>document</a:t>
            </a:r>
            <a:r>
              <a:rPr lang="en-US" sz="2400" dirty="0" smtClean="0">
                <a:solidFill>
                  <a:schemeClr val="tx2"/>
                </a:solidFill>
                <a:latin typeface="Inconsolata" pitchFamily="49" charset="0"/>
              </a:rPr>
              <a:t>).ready(</a:t>
            </a:r>
            <a:r>
              <a:rPr lang="en-US" sz="2400" dirty="0" smtClean="0">
                <a:solidFill>
                  <a:schemeClr val="accent6"/>
                </a:solidFill>
                <a:latin typeface="Inconsolata" pitchFamily="49" charset="0"/>
              </a:rPr>
              <a:t>function</a:t>
            </a:r>
            <a:r>
              <a:rPr lang="en-US" sz="2400" dirty="0" smtClean="0">
                <a:solidFill>
                  <a:schemeClr val="tx2"/>
                </a:solidFill>
                <a:latin typeface="Inconsolata" pitchFamily="49" charset="0"/>
              </a:rPr>
              <a:t>(){ // $(function(){…});</a:t>
            </a:r>
            <a:endParaRPr lang="en-US" sz="2400" dirty="0" smtClean="0">
              <a:solidFill>
                <a:schemeClr val="tx2"/>
              </a:solidFill>
              <a:latin typeface="Inconsolata" pitchFamily="49" charset="0"/>
            </a:endParaRPr>
          </a:p>
          <a:p>
            <a:pPr marL="886968" lvl="3" indent="0">
              <a:buNone/>
              <a:defRPr/>
            </a:pPr>
            <a:r>
              <a:rPr lang="en-US" sz="2400" i="1" dirty="0" smtClean="0">
                <a:solidFill>
                  <a:schemeClr val="accent4">
                    <a:lumMod val="65000"/>
                    <a:lumOff val="35000"/>
                  </a:schemeClr>
                </a:solidFill>
                <a:latin typeface="Inconsolata" pitchFamily="49" charset="0"/>
              </a:rPr>
              <a:t>	// insert sweet, sweet jQuery code here…</a:t>
            </a:r>
          </a:p>
          <a:p>
            <a:pPr marL="886968" lvl="3" indent="0">
              <a:buNone/>
              <a:defRPr/>
            </a:pPr>
            <a:r>
              <a:rPr lang="en-US" sz="2400" dirty="0" smtClean="0">
                <a:solidFill>
                  <a:schemeClr val="tx2"/>
                </a:solidFill>
                <a:latin typeface="Inconsolata" pitchFamily="49" charset="0"/>
              </a:rPr>
              <a:t>});</a:t>
            </a:r>
          </a:p>
          <a:p>
            <a:pPr>
              <a:defRPr/>
            </a:pPr>
            <a:endParaRPr lang="en-US" dirty="0" smtClean="0">
              <a:solidFill>
                <a:schemeClr val="tx2"/>
              </a:solidFill>
            </a:endParaRPr>
          </a:p>
          <a:p>
            <a:pPr>
              <a:defRPr/>
            </a:pPr>
            <a:endParaRPr lang="en-US" dirty="0" smtClean="0">
              <a:solidFill>
                <a:schemeClr val="tx2"/>
              </a:solidFill>
            </a:endParaRPr>
          </a:p>
        </p:txBody>
      </p:sp>
    </p:spTree>
    <p:extLst>
      <p:ext uri="{BB962C8B-B14F-4D97-AF65-F5344CB8AC3E}">
        <p14:creationId xmlns:p14="http://schemas.microsoft.com/office/powerpoint/2010/main" val="4262098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Loading jQuery</a:t>
            </a:r>
            <a:endParaRPr lang="en-US" dirty="0"/>
          </a:p>
        </p:txBody>
      </p:sp>
      <p:sp>
        <p:nvSpPr>
          <p:cNvPr id="47106"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nSpc>
                <a:spcPct val="150000"/>
              </a:lnSpc>
            </a:pPr>
            <a:r>
              <a:rPr lang="en-US" altLang="en-US" b="1" dirty="0" smtClean="0"/>
              <a:t>In order to use jQuery you need to load it.</a:t>
            </a:r>
          </a:p>
          <a:p>
            <a:r>
              <a:rPr lang="en-US" altLang="en-US" dirty="0" smtClean="0"/>
              <a:t>You can include it locally on your own server:</a:t>
            </a:r>
          </a:p>
          <a:p>
            <a:pPr lvl="1"/>
            <a:r>
              <a:rPr lang="en-US" altLang="en-US" sz="2000" dirty="0" smtClean="0">
                <a:solidFill>
                  <a:srgbClr val="962400"/>
                </a:solidFill>
                <a:latin typeface="Inconsolata"/>
              </a:rPr>
              <a:t>&lt;script </a:t>
            </a:r>
            <a:r>
              <a:rPr lang="en-US" altLang="en-US" sz="2000" dirty="0" err="1" smtClean="0">
                <a:solidFill>
                  <a:srgbClr val="962400"/>
                </a:solidFill>
                <a:latin typeface="Inconsolata"/>
              </a:rPr>
              <a:t>src</a:t>
            </a:r>
            <a:r>
              <a:rPr lang="en-US" altLang="en-US" sz="2000" dirty="0" smtClean="0">
                <a:solidFill>
                  <a:srgbClr val="962400"/>
                </a:solidFill>
                <a:latin typeface="Inconsolata"/>
              </a:rPr>
              <a:t>="</a:t>
            </a:r>
            <a:r>
              <a:rPr lang="en-US" altLang="en-US" sz="2000" dirty="0" err="1" smtClean="0">
                <a:solidFill>
                  <a:srgbClr val="962400"/>
                </a:solidFill>
                <a:latin typeface="Inconsolata"/>
              </a:rPr>
              <a:t>js</a:t>
            </a:r>
            <a:r>
              <a:rPr lang="en-US" altLang="en-US" sz="2000" dirty="0" smtClean="0">
                <a:solidFill>
                  <a:srgbClr val="962400"/>
                </a:solidFill>
                <a:latin typeface="Inconsolata"/>
              </a:rPr>
              <a:t>/jquery.js"&gt;</a:t>
            </a:r>
          </a:p>
          <a:p>
            <a:pPr>
              <a:lnSpc>
                <a:spcPct val="150000"/>
              </a:lnSpc>
            </a:pPr>
            <a:r>
              <a:rPr lang="en-US" altLang="en-US" dirty="0" smtClean="0"/>
              <a:t>Or use one of the CDN's (</a:t>
            </a:r>
            <a:r>
              <a:rPr lang="en-GB" dirty="0"/>
              <a:t>Content Delivery </a:t>
            </a:r>
            <a:r>
              <a:rPr lang="en-GB" dirty="0" smtClean="0"/>
              <a:t>Network</a:t>
            </a:r>
            <a:r>
              <a:rPr lang="en-US" altLang="en-US" dirty="0" smtClean="0"/>
              <a:t>) made available:</a:t>
            </a:r>
          </a:p>
          <a:p>
            <a:pPr lvl="1"/>
            <a:r>
              <a:rPr lang="en-US" altLang="en-US" sz="2000" dirty="0" smtClean="0">
                <a:hlinkClick r:id="rId3"/>
              </a:rPr>
              <a:t>ajax.googleapis.com/ajax/libs/</a:t>
            </a:r>
            <a:r>
              <a:rPr lang="en-US" altLang="en-US" sz="2000" dirty="0" err="1" smtClean="0">
                <a:hlinkClick r:id="rId3"/>
              </a:rPr>
              <a:t>jquery</a:t>
            </a:r>
            <a:r>
              <a:rPr lang="en-US" altLang="en-US" sz="2000" dirty="0" smtClean="0">
                <a:hlinkClick r:id="rId3"/>
              </a:rPr>
              <a:t>/2.0.0/jquery.min.js</a:t>
            </a:r>
            <a:r>
              <a:rPr lang="en-US" altLang="en-US" sz="2000" dirty="0" smtClean="0"/>
              <a:t> </a:t>
            </a:r>
          </a:p>
          <a:p>
            <a:pPr lvl="1">
              <a:lnSpc>
                <a:spcPct val="150000"/>
              </a:lnSpc>
            </a:pPr>
            <a:r>
              <a:rPr lang="en-US" altLang="en-US" sz="2000" dirty="0" smtClean="0">
                <a:hlinkClick r:id="rId4"/>
              </a:rPr>
              <a:t>ajax.microsoft.com/ajax/</a:t>
            </a:r>
            <a:r>
              <a:rPr lang="en-US" altLang="en-US" sz="2000" dirty="0" err="1" smtClean="0">
                <a:hlinkClick r:id="rId4"/>
              </a:rPr>
              <a:t>jquery</a:t>
            </a:r>
            <a:r>
              <a:rPr lang="en-US" altLang="en-US" sz="2000" dirty="0" smtClean="0">
                <a:hlinkClick r:id="rId4"/>
              </a:rPr>
              <a:t>/jquery-2.0.0.js</a:t>
            </a:r>
            <a:endParaRPr lang="en-US" altLang="en-US" sz="2000" dirty="0" smtClean="0"/>
          </a:p>
          <a:p>
            <a:pPr lvl="1">
              <a:lnSpc>
                <a:spcPct val="150000"/>
              </a:lnSpc>
            </a:pPr>
            <a:r>
              <a:rPr lang="en-US" altLang="en-US" sz="2000" dirty="0" smtClean="0"/>
              <a:t>CDN's are </a:t>
            </a:r>
            <a:r>
              <a:rPr lang="en-US" altLang="en-US" sz="2000" dirty="0" err="1" smtClean="0"/>
              <a:t>Gzipped</a:t>
            </a:r>
            <a:r>
              <a:rPr lang="en-US" altLang="en-US" sz="2000" dirty="0" smtClean="0"/>
              <a:t> and minified</a:t>
            </a:r>
          </a:p>
        </p:txBody>
      </p:sp>
    </p:spTree>
    <p:extLst>
      <p:ext uri="{BB962C8B-B14F-4D97-AF65-F5344CB8AC3E}">
        <p14:creationId xmlns:p14="http://schemas.microsoft.com/office/powerpoint/2010/main" val="2566750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28800"/>
            <a:ext cx="8001000" cy="3886200"/>
          </a:xfrm>
        </p:spPr>
        <p:txBody>
          <a:bodyPr anchor="t">
            <a:normAutofit/>
          </a:bodyPr>
          <a:lstStyle/>
          <a:p>
            <a:pPr marL="342900" lvl="1" indent="-342900">
              <a:buFontTx/>
              <a:buNone/>
              <a:defRPr/>
            </a:pPr>
            <a:r>
              <a:rPr lang="en-US" sz="1800" dirty="0" smtClean="0">
                <a:latin typeface="+mj-lt"/>
              </a:rPr>
              <a:t>Html:</a:t>
            </a:r>
          </a:p>
          <a:p>
            <a:pPr marL="342900" lvl="1" indent="-342900" algn="ctr">
              <a:buFontTx/>
              <a:buNone/>
              <a:defRPr/>
            </a:pPr>
            <a:r>
              <a:rPr lang="en-US" dirty="0" smtClean="0">
                <a:solidFill>
                  <a:srgbClr val="0000CC"/>
                </a:solidFill>
                <a:latin typeface="Inconsolata" pitchFamily="49" charset="0"/>
              </a:rPr>
              <a:t>&lt;p&gt;Hello World!&lt;/p&gt;</a:t>
            </a:r>
          </a:p>
          <a:p>
            <a:pPr marL="342900" lvl="1" indent="-342900">
              <a:buFontTx/>
              <a:buNone/>
              <a:defRPr/>
            </a:pPr>
            <a:r>
              <a:rPr lang="en-US" sz="1800" dirty="0" smtClean="0">
                <a:latin typeface="+mj-lt"/>
              </a:rPr>
              <a:t>Script:</a:t>
            </a:r>
          </a:p>
          <a:p>
            <a:pPr marL="342900" lvl="1" indent="-342900">
              <a:buFontTx/>
              <a:buNone/>
              <a:defRPr/>
            </a:pPr>
            <a:r>
              <a:rPr lang="en-US" sz="1800" dirty="0" smtClean="0">
                <a:latin typeface="Inconsolata" pitchFamily="49" charset="0"/>
              </a:rPr>
              <a:t>	</a:t>
            </a:r>
            <a:r>
              <a:rPr lang="en-US" sz="1800" dirty="0" smtClean="0">
                <a:solidFill>
                  <a:srgbClr val="005C00"/>
                </a:solidFill>
                <a:latin typeface="Inconsolata" pitchFamily="49" charset="0"/>
              </a:rPr>
              <a:t>$</a:t>
            </a:r>
            <a:r>
              <a:rPr lang="en-US" sz="1800" dirty="0" smtClean="0">
                <a:latin typeface="Inconsolata" pitchFamily="49" charset="0"/>
              </a:rPr>
              <a:t>(</a:t>
            </a:r>
            <a:r>
              <a:rPr lang="en-US" sz="1800" dirty="0" smtClean="0">
                <a:solidFill>
                  <a:schemeClr val="accent6"/>
                </a:solidFill>
                <a:latin typeface="Inconsolata" pitchFamily="49" charset="0"/>
              </a:rPr>
              <a:t>function</a:t>
            </a:r>
            <a:r>
              <a:rPr lang="en-US" sz="1800" dirty="0" smtClean="0">
                <a:latin typeface="Inconsolata" pitchFamily="49" charset="0"/>
              </a:rPr>
              <a:t>(){ </a:t>
            </a:r>
            <a:endParaRPr lang="en-US" sz="1800" dirty="0" smtClean="0">
              <a:solidFill>
                <a:schemeClr val="accent4">
                  <a:lumMod val="65000"/>
                  <a:lumOff val="35000"/>
                </a:schemeClr>
              </a:solidFill>
              <a:latin typeface="Inconsolata" pitchFamily="49" charset="0"/>
            </a:endParaRPr>
          </a:p>
          <a:p>
            <a:pPr marL="342900" lvl="1" indent="-342900" algn="ctr">
              <a:buFontTx/>
              <a:buNone/>
              <a:defRPr/>
            </a:pPr>
            <a:r>
              <a:rPr lang="en-US" sz="4000" dirty="0" smtClean="0">
                <a:solidFill>
                  <a:srgbClr val="005C00"/>
                </a:solidFill>
                <a:latin typeface="Inconsolata" pitchFamily="49" charset="0"/>
              </a:rPr>
              <a:t>$</a:t>
            </a:r>
            <a:r>
              <a:rPr lang="en-US" sz="4000" dirty="0" smtClean="0">
                <a:latin typeface="Inconsolata" pitchFamily="49" charset="0"/>
              </a:rPr>
              <a:t>("</a:t>
            </a:r>
            <a:r>
              <a:rPr lang="en-US" sz="4000" dirty="0" smtClean="0">
                <a:solidFill>
                  <a:schemeClr val="accent6"/>
                </a:solidFill>
                <a:latin typeface="Inconsolata" pitchFamily="49" charset="0"/>
              </a:rPr>
              <a:t>p</a:t>
            </a:r>
            <a:r>
              <a:rPr lang="en-US" sz="4000" dirty="0" smtClean="0">
                <a:latin typeface="Inconsolata" pitchFamily="49" charset="0"/>
              </a:rPr>
              <a:t>").</a:t>
            </a:r>
            <a:r>
              <a:rPr lang="en-US" sz="4000" dirty="0" smtClean="0">
                <a:solidFill>
                  <a:srgbClr val="005C00"/>
                </a:solidFill>
                <a:latin typeface="Inconsolata" pitchFamily="49" charset="0"/>
              </a:rPr>
              <a:t>addClass</a:t>
            </a:r>
            <a:r>
              <a:rPr lang="en-US" sz="4000" dirty="0" smtClean="0">
                <a:latin typeface="Inconsolata" pitchFamily="49" charset="0"/>
              </a:rPr>
              <a:t>("</a:t>
            </a:r>
            <a:r>
              <a:rPr lang="en-US" sz="4000" dirty="0" err="1" smtClean="0">
                <a:solidFill>
                  <a:schemeClr val="accent6"/>
                </a:solidFill>
                <a:latin typeface="Inconsolata" pitchFamily="49" charset="0"/>
              </a:rPr>
              <a:t>isRed</a:t>
            </a:r>
            <a:r>
              <a:rPr lang="en-US" sz="4000" dirty="0" smtClean="0">
                <a:latin typeface="Inconsolata" pitchFamily="49" charset="0"/>
              </a:rPr>
              <a:t>");</a:t>
            </a:r>
          </a:p>
          <a:p>
            <a:pPr marL="342900" lvl="1" indent="-342900">
              <a:buNone/>
              <a:defRPr/>
            </a:pPr>
            <a:r>
              <a:rPr lang="en-US" sz="2400" i="1" dirty="0" smtClean="0">
                <a:latin typeface="Inconsolata" pitchFamily="49" charset="0"/>
              </a:rPr>
              <a:t>	</a:t>
            </a:r>
            <a:r>
              <a:rPr lang="en-US" sz="1800" dirty="0">
                <a:solidFill>
                  <a:srgbClr val="005C00"/>
                </a:solidFill>
                <a:latin typeface="Inconsolata" pitchFamily="49" charset="0"/>
              </a:rPr>
              <a:t>});</a:t>
            </a:r>
          </a:p>
          <a:p>
            <a:pPr marL="342900" lvl="1" indent="-342900">
              <a:buFontTx/>
              <a:buNone/>
              <a:defRPr/>
            </a:pPr>
            <a:r>
              <a:rPr lang="en-US" sz="1800" dirty="0" smtClean="0">
                <a:latin typeface="+mj-lt"/>
              </a:rPr>
              <a:t>Resulting html:</a:t>
            </a:r>
          </a:p>
          <a:p>
            <a:pPr marL="342900" lvl="1" indent="-342900" algn="ctr">
              <a:buFontTx/>
              <a:buNone/>
              <a:defRPr/>
            </a:pPr>
            <a:r>
              <a:rPr lang="en-US" dirty="0" smtClean="0">
                <a:solidFill>
                  <a:srgbClr val="0000CC"/>
                </a:solidFill>
                <a:latin typeface="Inconsolata" pitchFamily="49" charset="0"/>
              </a:rPr>
              <a:t>&lt;p </a:t>
            </a:r>
            <a:r>
              <a:rPr lang="en-US" dirty="0" smtClean="0">
                <a:solidFill>
                  <a:srgbClr val="C00000"/>
                </a:solidFill>
                <a:latin typeface="Inconsolata" pitchFamily="49" charset="0"/>
              </a:rPr>
              <a:t>class="</a:t>
            </a:r>
            <a:r>
              <a:rPr lang="en-US" dirty="0" err="1" smtClean="0">
                <a:solidFill>
                  <a:srgbClr val="C00000"/>
                </a:solidFill>
                <a:latin typeface="Inconsolata" pitchFamily="49" charset="0"/>
              </a:rPr>
              <a:t>isRed</a:t>
            </a:r>
            <a:r>
              <a:rPr lang="en-US" dirty="0" smtClean="0">
                <a:solidFill>
                  <a:srgbClr val="C00000"/>
                </a:solidFill>
                <a:latin typeface="Inconsolata" pitchFamily="49" charset="0"/>
              </a:rPr>
              <a:t>"</a:t>
            </a:r>
            <a:r>
              <a:rPr lang="en-US" dirty="0" smtClean="0">
                <a:solidFill>
                  <a:srgbClr val="0000CC"/>
                </a:solidFill>
                <a:latin typeface="Inconsolata" pitchFamily="49" charset="0"/>
              </a:rPr>
              <a:t>&gt;Hello World! &lt;/p&gt;</a:t>
            </a:r>
          </a:p>
        </p:txBody>
      </p:sp>
      <p:sp>
        <p:nvSpPr>
          <p:cNvPr id="4" name="Title 3"/>
          <p:cNvSpPr>
            <a:spLocks noGrp="1"/>
          </p:cNvSpPr>
          <p:nvPr>
            <p:ph type="title"/>
          </p:nvPr>
        </p:nvSpPr>
        <p:spPr>
          <a:xfrm>
            <a:off x="457200" y="274638"/>
            <a:ext cx="3810000" cy="1143000"/>
          </a:xfrm>
        </p:spPr>
        <p:txBody>
          <a:bodyPr/>
          <a:lstStyle/>
          <a:p>
            <a:r>
              <a:rPr lang="en-US" dirty="0" smtClean="0"/>
              <a:t>First Steps </a:t>
            </a:r>
            <a:endParaRPr lang="en-GB" dirty="0"/>
          </a:p>
        </p:txBody>
      </p:sp>
    </p:spTree>
    <p:extLst>
      <p:ext uri="{BB962C8B-B14F-4D97-AF65-F5344CB8AC3E}">
        <p14:creationId xmlns:p14="http://schemas.microsoft.com/office/powerpoint/2010/main" val="1045966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821</TotalTime>
  <Words>1735</Words>
  <Application>Microsoft Office PowerPoint</Application>
  <PresentationFormat>On-screen Show (4:3)</PresentationFormat>
  <Paragraphs>291</Paragraphs>
  <Slides>22</Slides>
  <Notes>20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Concourse</vt:lpstr>
      <vt:lpstr>Web Technology</vt:lpstr>
      <vt:lpstr>About jQuery 1</vt:lpstr>
      <vt:lpstr>About jQuery 1</vt:lpstr>
      <vt:lpstr>JavaScript Library Usage</vt:lpstr>
      <vt:lpstr>Who Uses jQuery?</vt:lpstr>
      <vt:lpstr>What Is The DOM?</vt:lpstr>
      <vt:lpstr>Wait!! </vt:lpstr>
      <vt:lpstr>Loading jQuery</vt:lpstr>
      <vt:lpstr>First Steps </vt:lpstr>
      <vt:lpstr>Break It Down Now!</vt:lpstr>
      <vt:lpstr>Basic Selectors Are Belong To Us</vt:lpstr>
      <vt:lpstr>Add Class</vt:lpstr>
      <vt:lpstr>Remove Class</vt:lpstr>
      <vt:lpstr>Hide and Show</vt:lpstr>
      <vt:lpstr>text() and html()</vt:lpstr>
      <vt:lpstr> Chain Most Methods Together</vt:lpstr>
      <vt:lpstr>Click Event</vt:lpstr>
      <vt:lpstr>Some of Basic Methods</vt:lpstr>
      <vt:lpstr>Dual Purpose Methods</vt:lpstr>
      <vt:lpstr>Use jQuery To Get</vt:lpstr>
      <vt:lpstr>Use jQuery To Set</vt:lpstr>
      <vt:lpstr>JQuery Plugins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dc:title>
  <dc:creator>Alex Keselman</dc:creator>
  <cp:lastModifiedBy>Windows User</cp:lastModifiedBy>
  <cp:revision>135</cp:revision>
  <dcterms:created xsi:type="dcterms:W3CDTF">2006-08-16T00:00:00Z</dcterms:created>
  <dcterms:modified xsi:type="dcterms:W3CDTF">2020-04-22T08:45:30Z</dcterms:modified>
</cp:coreProperties>
</file>