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3" r:id="rId8"/>
    <p:sldId id="267" r:id="rId9"/>
    <p:sldId id="266" r:id="rId10"/>
    <p:sldId id="264" r:id="rId11"/>
    <p:sldId id="261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3030" autoAdjust="0"/>
    <p:restoredTop sz="94660"/>
  </p:normalViewPr>
  <p:slideViewPr>
    <p:cSldViewPr>
      <p:cViewPr varScale="1">
        <p:scale>
          <a:sx n="65" d="100"/>
          <a:sy n="65" d="100"/>
        </p:scale>
        <p:origin x="-102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4F39BA-7746-40F4-9D1A-3182568B25DE}" type="doc">
      <dgm:prSet loTypeId="urn:microsoft.com/office/officeart/2005/8/layout/vList3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A720F35-6DB8-463D-8E07-DF0DE90548CE}">
      <dgm:prSet phldrT="[Text]"/>
      <dgm:spPr/>
      <dgm:t>
        <a:bodyPr/>
        <a:lstStyle/>
        <a:p>
          <a:r>
            <a:rPr lang="en-US" dirty="0" smtClean="0"/>
            <a:t>Level-1</a:t>
          </a:r>
          <a:endParaRPr lang="en-US" dirty="0"/>
        </a:p>
      </dgm:t>
    </dgm:pt>
    <dgm:pt modelId="{0B663546-2D3C-4F8E-A688-B0F5679471C9}" type="parTrans" cxnId="{0ECF862E-DCC0-4D89-A7BB-33C443F4AD24}">
      <dgm:prSet/>
      <dgm:spPr/>
      <dgm:t>
        <a:bodyPr/>
        <a:lstStyle/>
        <a:p>
          <a:endParaRPr lang="en-US"/>
        </a:p>
      </dgm:t>
    </dgm:pt>
    <dgm:pt modelId="{AC05617D-3509-4D3E-B313-A56DC1CF6056}" type="sibTrans" cxnId="{0ECF862E-DCC0-4D89-A7BB-33C443F4AD24}">
      <dgm:prSet/>
      <dgm:spPr/>
      <dgm:t>
        <a:bodyPr/>
        <a:lstStyle/>
        <a:p>
          <a:endParaRPr lang="en-US"/>
        </a:p>
      </dgm:t>
    </dgm:pt>
    <dgm:pt modelId="{44E57BF4-3184-473A-B03C-43EA3319B022}">
      <dgm:prSet phldrT="[Text]"/>
      <dgm:spPr/>
      <dgm:t>
        <a:bodyPr/>
        <a:lstStyle/>
        <a:p>
          <a:r>
            <a:rPr lang="en-US" dirty="0" smtClean="0"/>
            <a:t>Level-2</a:t>
          </a:r>
          <a:endParaRPr lang="en-US" dirty="0"/>
        </a:p>
      </dgm:t>
    </dgm:pt>
    <dgm:pt modelId="{55C930C9-603F-4305-BBF8-1FF5D03148C4}" type="parTrans" cxnId="{354F2C3D-06EE-4C7D-866C-B4511486115E}">
      <dgm:prSet/>
      <dgm:spPr/>
      <dgm:t>
        <a:bodyPr/>
        <a:lstStyle/>
        <a:p>
          <a:endParaRPr lang="en-US"/>
        </a:p>
      </dgm:t>
    </dgm:pt>
    <dgm:pt modelId="{D825648B-1134-4212-9CA9-9A7A9718C7E5}" type="sibTrans" cxnId="{354F2C3D-06EE-4C7D-866C-B4511486115E}">
      <dgm:prSet/>
      <dgm:spPr/>
      <dgm:t>
        <a:bodyPr/>
        <a:lstStyle/>
        <a:p>
          <a:endParaRPr lang="en-US"/>
        </a:p>
      </dgm:t>
    </dgm:pt>
    <dgm:pt modelId="{A4546AF3-2EEE-4C14-B8CF-5D7397639CC6}">
      <dgm:prSet phldrT="[Text]"/>
      <dgm:spPr/>
      <dgm:t>
        <a:bodyPr/>
        <a:lstStyle/>
        <a:p>
          <a:r>
            <a:rPr lang="en-US" dirty="0" smtClean="0"/>
            <a:t>Level-3</a:t>
          </a:r>
          <a:endParaRPr lang="en-US" dirty="0"/>
        </a:p>
      </dgm:t>
    </dgm:pt>
    <dgm:pt modelId="{006540A0-066A-42C7-BB34-2C321DD2112D}" type="parTrans" cxnId="{77EB3594-38D5-4246-9010-CFEDD77C100F}">
      <dgm:prSet/>
      <dgm:spPr/>
      <dgm:t>
        <a:bodyPr/>
        <a:lstStyle/>
        <a:p>
          <a:endParaRPr lang="en-US"/>
        </a:p>
      </dgm:t>
    </dgm:pt>
    <dgm:pt modelId="{8C5FC3EA-243A-41C3-BF44-E612F26A7096}" type="sibTrans" cxnId="{77EB3594-38D5-4246-9010-CFEDD77C100F}">
      <dgm:prSet/>
      <dgm:spPr/>
      <dgm:t>
        <a:bodyPr/>
        <a:lstStyle/>
        <a:p>
          <a:endParaRPr lang="en-US"/>
        </a:p>
      </dgm:t>
    </dgm:pt>
    <dgm:pt modelId="{CC0378AC-3233-461A-9872-C82F664D6B02}" type="pres">
      <dgm:prSet presAssocID="{7D4F39BA-7746-40F4-9D1A-3182568B25DE}" presName="linearFlow" presStyleCnt="0">
        <dgm:presLayoutVars>
          <dgm:dir/>
          <dgm:resizeHandles val="exact"/>
        </dgm:presLayoutVars>
      </dgm:prSet>
      <dgm:spPr/>
    </dgm:pt>
    <dgm:pt modelId="{9CCFAC7F-74B6-4E7B-A4DF-750ACDEC2F9F}" type="pres">
      <dgm:prSet presAssocID="{3A720F35-6DB8-463D-8E07-DF0DE90548CE}" presName="composite" presStyleCnt="0"/>
      <dgm:spPr/>
    </dgm:pt>
    <dgm:pt modelId="{CF1A793D-76F0-4E1F-82B5-401D43A191A8}" type="pres">
      <dgm:prSet presAssocID="{3A720F35-6DB8-463D-8E07-DF0DE90548CE}" presName="imgShp" presStyleLbl="fgImgPlace1" presStyleIdx="0" presStyleCnt="3"/>
      <dgm:spPr/>
    </dgm:pt>
    <dgm:pt modelId="{67BEB83A-783F-4AB8-985A-8F13D5147270}" type="pres">
      <dgm:prSet presAssocID="{3A720F35-6DB8-463D-8E07-DF0DE90548CE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303BD6-1345-4C92-8A67-8EC1D84691EA}" type="pres">
      <dgm:prSet presAssocID="{AC05617D-3509-4D3E-B313-A56DC1CF6056}" presName="spacing" presStyleCnt="0"/>
      <dgm:spPr/>
    </dgm:pt>
    <dgm:pt modelId="{6A9513A6-9EFD-48C2-9497-1D860C75F2B7}" type="pres">
      <dgm:prSet presAssocID="{44E57BF4-3184-473A-B03C-43EA3319B022}" presName="composite" presStyleCnt="0"/>
      <dgm:spPr/>
    </dgm:pt>
    <dgm:pt modelId="{1B0635CE-0E7E-4E73-9365-60C9641F88FC}" type="pres">
      <dgm:prSet presAssocID="{44E57BF4-3184-473A-B03C-43EA3319B022}" presName="imgShp" presStyleLbl="fgImgPlace1" presStyleIdx="1" presStyleCnt="3"/>
      <dgm:spPr/>
    </dgm:pt>
    <dgm:pt modelId="{AAD32CB2-7BC8-4254-95BB-1233C509D272}" type="pres">
      <dgm:prSet presAssocID="{44E57BF4-3184-473A-B03C-43EA3319B022}" presName="txShp" presStyleLbl="node1" presStyleIdx="1" presStyleCnt="3" custLinFactNeighborX="-128" custLinFactNeighborY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21DAFD-A979-4355-80DC-93ECB4684678}" type="pres">
      <dgm:prSet presAssocID="{D825648B-1134-4212-9CA9-9A7A9718C7E5}" presName="spacing" presStyleCnt="0"/>
      <dgm:spPr/>
    </dgm:pt>
    <dgm:pt modelId="{F7BBFF64-4B79-404B-B974-DD8AD32E2586}" type="pres">
      <dgm:prSet presAssocID="{A4546AF3-2EEE-4C14-B8CF-5D7397639CC6}" presName="composite" presStyleCnt="0"/>
      <dgm:spPr/>
    </dgm:pt>
    <dgm:pt modelId="{90160367-0C40-4ACA-8BC7-15AE8085A12F}" type="pres">
      <dgm:prSet presAssocID="{A4546AF3-2EEE-4C14-B8CF-5D7397639CC6}" presName="imgShp" presStyleLbl="fgImgPlace1" presStyleIdx="2" presStyleCnt="3"/>
      <dgm:spPr/>
    </dgm:pt>
    <dgm:pt modelId="{956F8E12-7FEF-43B9-B07A-EA4E2A3CDF8A}" type="pres">
      <dgm:prSet presAssocID="{A4546AF3-2EEE-4C14-B8CF-5D7397639CC6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EB3594-38D5-4246-9010-CFEDD77C100F}" srcId="{7D4F39BA-7746-40F4-9D1A-3182568B25DE}" destId="{A4546AF3-2EEE-4C14-B8CF-5D7397639CC6}" srcOrd="2" destOrd="0" parTransId="{006540A0-066A-42C7-BB34-2C321DD2112D}" sibTransId="{8C5FC3EA-243A-41C3-BF44-E612F26A7096}"/>
    <dgm:cxn modelId="{A195A858-39E6-432C-A352-544F87FADB50}" type="presOf" srcId="{7D4F39BA-7746-40F4-9D1A-3182568B25DE}" destId="{CC0378AC-3233-461A-9872-C82F664D6B02}" srcOrd="0" destOrd="0" presId="urn:microsoft.com/office/officeart/2005/8/layout/vList3"/>
    <dgm:cxn modelId="{C9486572-9AB1-4B74-A9F8-1787081C8754}" type="presOf" srcId="{3A720F35-6DB8-463D-8E07-DF0DE90548CE}" destId="{67BEB83A-783F-4AB8-985A-8F13D5147270}" srcOrd="0" destOrd="0" presId="urn:microsoft.com/office/officeart/2005/8/layout/vList3"/>
    <dgm:cxn modelId="{354F2C3D-06EE-4C7D-866C-B4511486115E}" srcId="{7D4F39BA-7746-40F4-9D1A-3182568B25DE}" destId="{44E57BF4-3184-473A-B03C-43EA3319B022}" srcOrd="1" destOrd="0" parTransId="{55C930C9-603F-4305-BBF8-1FF5D03148C4}" sibTransId="{D825648B-1134-4212-9CA9-9A7A9718C7E5}"/>
    <dgm:cxn modelId="{704C727E-D11B-43CB-9C1F-474A4091B275}" type="presOf" srcId="{A4546AF3-2EEE-4C14-B8CF-5D7397639CC6}" destId="{956F8E12-7FEF-43B9-B07A-EA4E2A3CDF8A}" srcOrd="0" destOrd="0" presId="urn:microsoft.com/office/officeart/2005/8/layout/vList3"/>
    <dgm:cxn modelId="{F36D98E3-0337-4BFB-8AC9-AE75AB71BA27}" type="presOf" srcId="{44E57BF4-3184-473A-B03C-43EA3319B022}" destId="{AAD32CB2-7BC8-4254-95BB-1233C509D272}" srcOrd="0" destOrd="0" presId="urn:microsoft.com/office/officeart/2005/8/layout/vList3"/>
    <dgm:cxn modelId="{0ECF862E-DCC0-4D89-A7BB-33C443F4AD24}" srcId="{7D4F39BA-7746-40F4-9D1A-3182568B25DE}" destId="{3A720F35-6DB8-463D-8E07-DF0DE90548CE}" srcOrd="0" destOrd="0" parTransId="{0B663546-2D3C-4F8E-A688-B0F5679471C9}" sibTransId="{AC05617D-3509-4D3E-B313-A56DC1CF6056}"/>
    <dgm:cxn modelId="{73CBC97B-8172-4DEC-BF60-0FA576321C90}" type="presParOf" srcId="{CC0378AC-3233-461A-9872-C82F664D6B02}" destId="{9CCFAC7F-74B6-4E7B-A4DF-750ACDEC2F9F}" srcOrd="0" destOrd="0" presId="urn:microsoft.com/office/officeart/2005/8/layout/vList3"/>
    <dgm:cxn modelId="{C5593035-8EFF-4386-8C24-CD8A1FD0190F}" type="presParOf" srcId="{9CCFAC7F-74B6-4E7B-A4DF-750ACDEC2F9F}" destId="{CF1A793D-76F0-4E1F-82B5-401D43A191A8}" srcOrd="0" destOrd="0" presId="urn:microsoft.com/office/officeart/2005/8/layout/vList3"/>
    <dgm:cxn modelId="{04BE457C-1D24-4D8F-92D3-2895F12DE9B7}" type="presParOf" srcId="{9CCFAC7F-74B6-4E7B-A4DF-750ACDEC2F9F}" destId="{67BEB83A-783F-4AB8-985A-8F13D5147270}" srcOrd="1" destOrd="0" presId="urn:microsoft.com/office/officeart/2005/8/layout/vList3"/>
    <dgm:cxn modelId="{6903FF27-4AB8-4E48-AC12-6E927EE3563B}" type="presParOf" srcId="{CC0378AC-3233-461A-9872-C82F664D6B02}" destId="{CC303BD6-1345-4C92-8A67-8EC1D84691EA}" srcOrd="1" destOrd="0" presId="urn:microsoft.com/office/officeart/2005/8/layout/vList3"/>
    <dgm:cxn modelId="{964F9880-3F9D-45FB-9166-D26F4023CF61}" type="presParOf" srcId="{CC0378AC-3233-461A-9872-C82F664D6B02}" destId="{6A9513A6-9EFD-48C2-9497-1D860C75F2B7}" srcOrd="2" destOrd="0" presId="urn:microsoft.com/office/officeart/2005/8/layout/vList3"/>
    <dgm:cxn modelId="{4DC2F247-D5EB-45E3-9C22-40C01B92B433}" type="presParOf" srcId="{6A9513A6-9EFD-48C2-9497-1D860C75F2B7}" destId="{1B0635CE-0E7E-4E73-9365-60C9641F88FC}" srcOrd="0" destOrd="0" presId="urn:microsoft.com/office/officeart/2005/8/layout/vList3"/>
    <dgm:cxn modelId="{0B1F3412-F5D1-4682-A2AF-242A3594BAA4}" type="presParOf" srcId="{6A9513A6-9EFD-48C2-9497-1D860C75F2B7}" destId="{AAD32CB2-7BC8-4254-95BB-1233C509D272}" srcOrd="1" destOrd="0" presId="urn:microsoft.com/office/officeart/2005/8/layout/vList3"/>
    <dgm:cxn modelId="{F070055B-8155-4D83-97CD-4F107556C5CE}" type="presParOf" srcId="{CC0378AC-3233-461A-9872-C82F664D6B02}" destId="{1121DAFD-A979-4355-80DC-93ECB4684678}" srcOrd="3" destOrd="0" presId="urn:microsoft.com/office/officeart/2005/8/layout/vList3"/>
    <dgm:cxn modelId="{A5971553-AEE1-4C8D-88DF-8CE3AAC78424}" type="presParOf" srcId="{CC0378AC-3233-461A-9872-C82F664D6B02}" destId="{F7BBFF64-4B79-404B-B974-DD8AD32E2586}" srcOrd="4" destOrd="0" presId="urn:microsoft.com/office/officeart/2005/8/layout/vList3"/>
    <dgm:cxn modelId="{A99F2975-526D-4C70-AD78-6DC1401AF27F}" type="presParOf" srcId="{F7BBFF64-4B79-404B-B974-DD8AD32E2586}" destId="{90160367-0C40-4ACA-8BC7-15AE8085A12F}" srcOrd="0" destOrd="0" presId="urn:microsoft.com/office/officeart/2005/8/layout/vList3"/>
    <dgm:cxn modelId="{656D6FD3-CD39-4E48-9CB3-28B07AE5A7ED}" type="presParOf" srcId="{F7BBFF64-4B79-404B-B974-DD8AD32E2586}" destId="{956F8E12-7FEF-43B9-B07A-EA4E2A3CDF8A}" srcOrd="1" destOrd="0" presId="urn:microsoft.com/office/officeart/2005/8/layout/vList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F649D-ABD4-43F3-83F2-212A5CCAEA78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4F8F5D-4969-4ED9-8C16-3F5EC0A0B81B}">
      <dgm:prSet phldrT="[Text]"/>
      <dgm:spPr/>
      <dgm:t>
        <a:bodyPr/>
        <a:lstStyle/>
        <a:p>
          <a:r>
            <a:rPr lang="en-US" dirty="0" smtClean="0"/>
            <a:t>a) Option A</a:t>
          </a:r>
          <a:endParaRPr lang="en-US" dirty="0"/>
        </a:p>
      </dgm:t>
    </dgm:pt>
    <dgm:pt modelId="{F2CDB518-32AB-47F9-8890-6DD722402664}" type="parTrans" cxnId="{0FB531EE-B184-4F59-95C3-1DACA9F94A5A}">
      <dgm:prSet/>
      <dgm:spPr/>
      <dgm:t>
        <a:bodyPr/>
        <a:lstStyle/>
        <a:p>
          <a:endParaRPr lang="en-US"/>
        </a:p>
      </dgm:t>
    </dgm:pt>
    <dgm:pt modelId="{0A10DD47-A48D-4F3B-85C1-0579DF54508D}" type="sibTrans" cxnId="{0FB531EE-B184-4F59-95C3-1DACA9F94A5A}">
      <dgm:prSet/>
      <dgm:spPr/>
      <dgm:t>
        <a:bodyPr/>
        <a:lstStyle/>
        <a:p>
          <a:endParaRPr lang="en-US"/>
        </a:p>
      </dgm:t>
    </dgm:pt>
    <dgm:pt modelId="{AF1C7835-CE24-4465-85B0-C80F3393CA6A}">
      <dgm:prSet phldrT="[Text]"/>
      <dgm:spPr/>
      <dgm:t>
        <a:bodyPr/>
        <a:lstStyle/>
        <a:p>
          <a:r>
            <a:rPr lang="en-US" dirty="0" smtClean="0"/>
            <a:t>b) Option B</a:t>
          </a:r>
          <a:endParaRPr lang="en-US" dirty="0"/>
        </a:p>
      </dgm:t>
    </dgm:pt>
    <dgm:pt modelId="{2A2B2DEF-4EAF-4531-82B3-ED1989B282A7}" type="parTrans" cxnId="{BB508092-CD7F-4D18-B55A-21C69114F9CB}">
      <dgm:prSet/>
      <dgm:spPr/>
      <dgm:t>
        <a:bodyPr/>
        <a:lstStyle/>
        <a:p>
          <a:endParaRPr lang="en-US"/>
        </a:p>
      </dgm:t>
    </dgm:pt>
    <dgm:pt modelId="{6A0B8D9A-F96F-4B4C-B1F2-B303B6C9DFC1}" type="sibTrans" cxnId="{BB508092-CD7F-4D18-B55A-21C69114F9CB}">
      <dgm:prSet/>
      <dgm:spPr/>
      <dgm:t>
        <a:bodyPr/>
        <a:lstStyle/>
        <a:p>
          <a:endParaRPr lang="en-US"/>
        </a:p>
      </dgm:t>
    </dgm:pt>
    <dgm:pt modelId="{5BBEB339-5A23-425A-A00D-38CA761FE62E}" type="pres">
      <dgm:prSet presAssocID="{8E1F649D-ABD4-43F3-83F2-212A5CCAEA78}" presName="linear" presStyleCnt="0">
        <dgm:presLayoutVars>
          <dgm:animLvl val="lvl"/>
          <dgm:resizeHandles val="exact"/>
        </dgm:presLayoutVars>
      </dgm:prSet>
      <dgm:spPr/>
    </dgm:pt>
    <dgm:pt modelId="{989D1644-9689-4875-BFAA-81E23CEA3555}" type="pres">
      <dgm:prSet presAssocID="{2B4F8F5D-4969-4ED9-8C16-3F5EC0A0B81B}" presName="parentText" presStyleLbl="node1" presStyleIdx="0" presStyleCnt="2" custLinFactY="-444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84C2D-0D5D-49F9-B744-8BDE42B113A8}" type="pres">
      <dgm:prSet presAssocID="{0A10DD47-A48D-4F3B-85C1-0579DF54508D}" presName="spacer" presStyleCnt="0"/>
      <dgm:spPr/>
    </dgm:pt>
    <dgm:pt modelId="{3493C75C-C799-4310-8528-2013878415BD}" type="pres">
      <dgm:prSet presAssocID="{AF1C7835-CE24-4465-85B0-C80F3393CA6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AD42C93-A6DD-4E8F-9419-1FD4F15F8C0E}" type="presOf" srcId="{2B4F8F5D-4969-4ED9-8C16-3F5EC0A0B81B}" destId="{989D1644-9689-4875-BFAA-81E23CEA3555}" srcOrd="0" destOrd="0" presId="urn:microsoft.com/office/officeart/2005/8/layout/vList2"/>
    <dgm:cxn modelId="{0FB531EE-B184-4F59-95C3-1DACA9F94A5A}" srcId="{8E1F649D-ABD4-43F3-83F2-212A5CCAEA78}" destId="{2B4F8F5D-4969-4ED9-8C16-3F5EC0A0B81B}" srcOrd="0" destOrd="0" parTransId="{F2CDB518-32AB-47F9-8890-6DD722402664}" sibTransId="{0A10DD47-A48D-4F3B-85C1-0579DF54508D}"/>
    <dgm:cxn modelId="{CDA0BF8E-8CDD-4ECA-8EB4-6566A5BA1503}" type="presOf" srcId="{8E1F649D-ABD4-43F3-83F2-212A5CCAEA78}" destId="{5BBEB339-5A23-425A-A00D-38CA761FE62E}" srcOrd="0" destOrd="0" presId="urn:microsoft.com/office/officeart/2005/8/layout/vList2"/>
    <dgm:cxn modelId="{B3A39369-7126-414D-B7B7-C223E2D93CB3}" type="presOf" srcId="{AF1C7835-CE24-4465-85B0-C80F3393CA6A}" destId="{3493C75C-C799-4310-8528-2013878415BD}" srcOrd="0" destOrd="0" presId="urn:microsoft.com/office/officeart/2005/8/layout/vList2"/>
    <dgm:cxn modelId="{BB508092-CD7F-4D18-B55A-21C69114F9CB}" srcId="{8E1F649D-ABD4-43F3-83F2-212A5CCAEA78}" destId="{AF1C7835-CE24-4465-85B0-C80F3393CA6A}" srcOrd="1" destOrd="0" parTransId="{2A2B2DEF-4EAF-4531-82B3-ED1989B282A7}" sibTransId="{6A0B8D9A-F96F-4B4C-B1F2-B303B6C9DFC1}"/>
    <dgm:cxn modelId="{9393E4D7-8659-4A8C-86CC-9314633B3C28}" type="presParOf" srcId="{5BBEB339-5A23-425A-A00D-38CA761FE62E}" destId="{989D1644-9689-4875-BFAA-81E23CEA3555}" srcOrd="0" destOrd="0" presId="urn:microsoft.com/office/officeart/2005/8/layout/vList2"/>
    <dgm:cxn modelId="{E43598AC-F815-43FE-93EB-EDB07F130225}" type="presParOf" srcId="{5BBEB339-5A23-425A-A00D-38CA761FE62E}" destId="{ABD84C2D-0D5D-49F9-B744-8BDE42B113A8}" srcOrd="1" destOrd="0" presId="urn:microsoft.com/office/officeart/2005/8/layout/vList2"/>
    <dgm:cxn modelId="{7EEF4DCA-0BE6-4353-A028-039ADA1BE8AB}" type="presParOf" srcId="{5BBEB339-5A23-425A-A00D-38CA761FE62E}" destId="{3493C75C-C799-4310-8528-2013878415BD}" srcOrd="2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51C23-34A4-42B6-B813-E5BF42F01201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4A629-2D79-41E8-A1EB-AA213CDED1E8}">
      <dgm:prSet phldrT="[Text]"/>
      <dgm:spPr/>
      <dgm:t>
        <a:bodyPr/>
        <a:lstStyle/>
        <a:p>
          <a:r>
            <a:rPr lang="en-US" dirty="0" smtClean="0"/>
            <a:t>Back</a:t>
          </a:r>
          <a:endParaRPr lang="en-US" dirty="0"/>
        </a:p>
      </dgm:t>
    </dgm:pt>
    <dgm:pt modelId="{B149AD77-DFF4-4601-9CA8-C24A66E98CE6}" type="parTrans" cxnId="{4C01AF85-1E88-4E50-858B-FCCACDCDACB1}">
      <dgm:prSet/>
      <dgm:spPr/>
      <dgm:t>
        <a:bodyPr/>
        <a:lstStyle/>
        <a:p>
          <a:endParaRPr lang="en-US"/>
        </a:p>
      </dgm:t>
    </dgm:pt>
    <dgm:pt modelId="{FCE1CEEA-D388-4CAB-8324-664D739E5CF5}" type="sibTrans" cxnId="{4C01AF85-1E88-4E50-858B-FCCACDCDACB1}">
      <dgm:prSet/>
      <dgm:spPr/>
      <dgm:t>
        <a:bodyPr/>
        <a:lstStyle/>
        <a:p>
          <a:endParaRPr lang="en-US"/>
        </a:p>
      </dgm:t>
    </dgm:pt>
    <dgm:pt modelId="{76A574ED-19E4-407E-91BE-7BBF04CEC16F}">
      <dgm:prSet phldrT="[Text]"/>
      <dgm:spPr/>
      <dgm:t>
        <a:bodyPr/>
        <a:lstStyle/>
        <a:p>
          <a:r>
            <a:rPr lang="en-US" dirty="0" smtClean="0"/>
            <a:t>Help</a:t>
          </a:r>
          <a:endParaRPr lang="en-US" dirty="0"/>
        </a:p>
      </dgm:t>
    </dgm:pt>
    <dgm:pt modelId="{D53A546C-10CD-443E-9209-C541B31BAE2C}" type="parTrans" cxnId="{5AB46CB1-E0AE-467A-9864-82BF0BF16330}">
      <dgm:prSet/>
      <dgm:spPr/>
      <dgm:t>
        <a:bodyPr/>
        <a:lstStyle/>
        <a:p>
          <a:endParaRPr lang="en-US"/>
        </a:p>
      </dgm:t>
    </dgm:pt>
    <dgm:pt modelId="{69191F9F-6060-4439-BDA3-3253972E07AB}" type="sibTrans" cxnId="{5AB46CB1-E0AE-467A-9864-82BF0BF16330}">
      <dgm:prSet/>
      <dgm:spPr/>
      <dgm:t>
        <a:bodyPr/>
        <a:lstStyle/>
        <a:p>
          <a:endParaRPr lang="en-US"/>
        </a:p>
      </dgm:t>
    </dgm:pt>
    <dgm:pt modelId="{374EAA2E-9DBD-4A89-9824-01B064238782}">
      <dgm:prSet phldrT="[Text]"/>
      <dgm:spPr/>
      <dgm:t>
        <a:bodyPr/>
        <a:lstStyle/>
        <a:p>
          <a:r>
            <a:rPr lang="en-US" dirty="0" smtClean="0"/>
            <a:t>Next</a:t>
          </a:r>
          <a:endParaRPr lang="en-US" dirty="0"/>
        </a:p>
      </dgm:t>
    </dgm:pt>
    <dgm:pt modelId="{4929D44F-4640-430B-80E2-532C33D8FA07}" type="parTrans" cxnId="{391F1B5E-AE42-4681-9536-98846186F998}">
      <dgm:prSet/>
      <dgm:spPr/>
      <dgm:t>
        <a:bodyPr/>
        <a:lstStyle/>
        <a:p>
          <a:endParaRPr lang="en-US"/>
        </a:p>
      </dgm:t>
    </dgm:pt>
    <dgm:pt modelId="{BAC50644-4594-4336-9F9C-F6393875247F}" type="sibTrans" cxnId="{391F1B5E-AE42-4681-9536-98846186F998}">
      <dgm:prSet/>
      <dgm:spPr/>
      <dgm:t>
        <a:bodyPr/>
        <a:lstStyle/>
        <a:p>
          <a:endParaRPr lang="en-US"/>
        </a:p>
      </dgm:t>
    </dgm:pt>
    <dgm:pt modelId="{8A17FF65-A5AC-4018-A56F-A627B7E40D30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389077D2-4241-4C9B-9DA8-C6EE77D13E03}" type="parTrans" cxnId="{EFF2BE4E-B2B9-40F8-A0DD-201A5BBC5914}">
      <dgm:prSet/>
      <dgm:spPr/>
      <dgm:t>
        <a:bodyPr/>
        <a:lstStyle/>
        <a:p>
          <a:endParaRPr lang="en-US"/>
        </a:p>
      </dgm:t>
    </dgm:pt>
    <dgm:pt modelId="{6A9B0227-81E0-4482-90A6-D0EF1DBF7F7F}" type="sibTrans" cxnId="{EFF2BE4E-B2B9-40F8-A0DD-201A5BBC5914}">
      <dgm:prSet/>
      <dgm:spPr/>
      <dgm:t>
        <a:bodyPr/>
        <a:lstStyle/>
        <a:p>
          <a:endParaRPr lang="en-US"/>
        </a:p>
      </dgm:t>
    </dgm:pt>
    <dgm:pt modelId="{8E6867BE-0421-47BE-ABC5-E3E7EDF71227}" type="pres">
      <dgm:prSet presAssocID="{8B951C23-34A4-42B6-B813-E5BF42F01201}" presName="diagram" presStyleCnt="0">
        <dgm:presLayoutVars>
          <dgm:dir/>
          <dgm:resizeHandles val="exact"/>
        </dgm:presLayoutVars>
      </dgm:prSet>
      <dgm:spPr/>
    </dgm:pt>
    <dgm:pt modelId="{7FDF1E29-72F9-47D8-9290-0F1FC724709E}" type="pres">
      <dgm:prSet presAssocID="{5F14A629-2D79-41E8-A1EB-AA213CDED1E8}" presName="node" presStyleLbl="node1" presStyleIdx="0" presStyleCnt="4" custScaleX="34415" custScaleY="21846">
        <dgm:presLayoutVars>
          <dgm:bulletEnabled val="1"/>
        </dgm:presLayoutVars>
      </dgm:prSet>
      <dgm:spPr/>
    </dgm:pt>
    <dgm:pt modelId="{B648DCC5-7353-4A3B-AD24-CB2CD17E8CCE}" type="pres">
      <dgm:prSet presAssocID="{FCE1CEEA-D388-4CAB-8324-664D739E5CF5}" presName="sibTrans" presStyleCnt="0"/>
      <dgm:spPr/>
    </dgm:pt>
    <dgm:pt modelId="{B2836979-F82E-4337-8E30-2E94B169E7AF}" type="pres">
      <dgm:prSet presAssocID="{76A574ED-19E4-407E-91BE-7BBF04CEC16F}" presName="node" presStyleLbl="node1" presStyleIdx="1" presStyleCnt="4" custScaleX="33888" custScaleY="21846" custLinFactNeighborX="2360" custLinFactNeighborY="-229">
        <dgm:presLayoutVars>
          <dgm:bulletEnabled val="1"/>
        </dgm:presLayoutVars>
      </dgm:prSet>
      <dgm:spPr/>
    </dgm:pt>
    <dgm:pt modelId="{031BF986-6240-454D-A9CA-EF81ED5546AF}" type="pres">
      <dgm:prSet presAssocID="{69191F9F-6060-4439-BDA3-3253972E07AB}" presName="sibTrans" presStyleCnt="0"/>
      <dgm:spPr/>
    </dgm:pt>
    <dgm:pt modelId="{53D291D8-7D0A-4A0F-8724-10B66D172DB2}" type="pres">
      <dgm:prSet presAssocID="{374EAA2E-9DBD-4A89-9824-01B064238782}" presName="node" presStyleLbl="node1" presStyleIdx="2" presStyleCnt="4" custScaleX="30709" custScaleY="22292" custLinFactNeighborX="3638" custLinFactNeighborY="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2ECEB-1A7E-45DD-A6F3-53298B4483D5}" type="pres">
      <dgm:prSet presAssocID="{BAC50644-4594-4336-9F9C-F6393875247F}" presName="sibTrans" presStyleCnt="0"/>
      <dgm:spPr/>
    </dgm:pt>
    <dgm:pt modelId="{C6D05B4A-6D97-4E8E-9EE7-0AF4FCC39CD5}" type="pres">
      <dgm:prSet presAssocID="{8A17FF65-A5AC-4018-A56F-A627B7E40D30}" presName="node" presStyleLbl="node1" presStyleIdx="3" presStyleCnt="4" custScaleX="33123" custScaleY="21716" custLinFactNeighborX="8094" custLinFactNeighborY="5282">
        <dgm:presLayoutVars>
          <dgm:bulletEnabled val="1"/>
        </dgm:presLayoutVars>
      </dgm:prSet>
      <dgm:spPr/>
    </dgm:pt>
  </dgm:ptLst>
  <dgm:cxnLst>
    <dgm:cxn modelId="{BADB7A03-CB19-4DC8-A7C0-EF1B0873C051}" type="presOf" srcId="{8A17FF65-A5AC-4018-A56F-A627B7E40D30}" destId="{C6D05B4A-6D97-4E8E-9EE7-0AF4FCC39CD5}" srcOrd="0" destOrd="0" presId="urn:microsoft.com/office/officeart/2005/8/layout/default"/>
    <dgm:cxn modelId="{C944DA5F-A597-4785-B705-410B66492CDD}" type="presOf" srcId="{8B951C23-34A4-42B6-B813-E5BF42F01201}" destId="{8E6867BE-0421-47BE-ABC5-E3E7EDF71227}" srcOrd="0" destOrd="0" presId="urn:microsoft.com/office/officeart/2005/8/layout/default"/>
    <dgm:cxn modelId="{4C01AF85-1E88-4E50-858B-FCCACDCDACB1}" srcId="{8B951C23-34A4-42B6-B813-E5BF42F01201}" destId="{5F14A629-2D79-41E8-A1EB-AA213CDED1E8}" srcOrd="0" destOrd="0" parTransId="{B149AD77-DFF4-4601-9CA8-C24A66E98CE6}" sibTransId="{FCE1CEEA-D388-4CAB-8324-664D739E5CF5}"/>
    <dgm:cxn modelId="{0BF5D274-A23E-464E-96BC-398D445A2F69}" type="presOf" srcId="{374EAA2E-9DBD-4A89-9824-01B064238782}" destId="{53D291D8-7D0A-4A0F-8724-10B66D172DB2}" srcOrd="0" destOrd="0" presId="urn:microsoft.com/office/officeart/2005/8/layout/default"/>
    <dgm:cxn modelId="{EFF2BE4E-B2B9-40F8-A0DD-201A5BBC5914}" srcId="{8B951C23-34A4-42B6-B813-E5BF42F01201}" destId="{8A17FF65-A5AC-4018-A56F-A627B7E40D30}" srcOrd="3" destOrd="0" parTransId="{389077D2-4241-4C9B-9DA8-C6EE77D13E03}" sibTransId="{6A9B0227-81E0-4482-90A6-D0EF1DBF7F7F}"/>
    <dgm:cxn modelId="{99781029-1075-4411-A3F6-9BB08AAB1AE0}" type="presOf" srcId="{76A574ED-19E4-407E-91BE-7BBF04CEC16F}" destId="{B2836979-F82E-4337-8E30-2E94B169E7AF}" srcOrd="0" destOrd="0" presId="urn:microsoft.com/office/officeart/2005/8/layout/default"/>
    <dgm:cxn modelId="{391F1B5E-AE42-4681-9536-98846186F998}" srcId="{8B951C23-34A4-42B6-B813-E5BF42F01201}" destId="{374EAA2E-9DBD-4A89-9824-01B064238782}" srcOrd="2" destOrd="0" parTransId="{4929D44F-4640-430B-80E2-532C33D8FA07}" sibTransId="{BAC50644-4594-4336-9F9C-F6393875247F}"/>
    <dgm:cxn modelId="{5AB46CB1-E0AE-467A-9864-82BF0BF16330}" srcId="{8B951C23-34A4-42B6-B813-E5BF42F01201}" destId="{76A574ED-19E4-407E-91BE-7BBF04CEC16F}" srcOrd="1" destOrd="0" parTransId="{D53A546C-10CD-443E-9209-C541B31BAE2C}" sibTransId="{69191F9F-6060-4439-BDA3-3253972E07AB}"/>
    <dgm:cxn modelId="{696D5FAF-0836-4700-88B4-0D2DDE86A945}" type="presOf" srcId="{5F14A629-2D79-41E8-A1EB-AA213CDED1E8}" destId="{7FDF1E29-72F9-47D8-9290-0F1FC724709E}" srcOrd="0" destOrd="0" presId="urn:microsoft.com/office/officeart/2005/8/layout/default"/>
    <dgm:cxn modelId="{D0162620-EE59-4E4C-8F61-15BD489B3AE4}" type="presParOf" srcId="{8E6867BE-0421-47BE-ABC5-E3E7EDF71227}" destId="{7FDF1E29-72F9-47D8-9290-0F1FC724709E}" srcOrd="0" destOrd="0" presId="urn:microsoft.com/office/officeart/2005/8/layout/default"/>
    <dgm:cxn modelId="{593CE32A-8E2D-4DB1-965D-D1A4FC71169C}" type="presParOf" srcId="{8E6867BE-0421-47BE-ABC5-E3E7EDF71227}" destId="{B648DCC5-7353-4A3B-AD24-CB2CD17E8CCE}" srcOrd="1" destOrd="0" presId="urn:microsoft.com/office/officeart/2005/8/layout/default"/>
    <dgm:cxn modelId="{23D1EEF1-4781-4DA6-B328-7B69DEF6204B}" type="presParOf" srcId="{8E6867BE-0421-47BE-ABC5-E3E7EDF71227}" destId="{B2836979-F82E-4337-8E30-2E94B169E7AF}" srcOrd="2" destOrd="0" presId="urn:microsoft.com/office/officeart/2005/8/layout/default"/>
    <dgm:cxn modelId="{6AC5FBB8-67AC-4234-9C8E-2F718EF4DA50}" type="presParOf" srcId="{8E6867BE-0421-47BE-ABC5-E3E7EDF71227}" destId="{031BF986-6240-454D-A9CA-EF81ED5546AF}" srcOrd="3" destOrd="0" presId="urn:microsoft.com/office/officeart/2005/8/layout/default"/>
    <dgm:cxn modelId="{70D92A31-EB86-4578-B3CE-CF5D3705150D}" type="presParOf" srcId="{8E6867BE-0421-47BE-ABC5-E3E7EDF71227}" destId="{53D291D8-7D0A-4A0F-8724-10B66D172DB2}" srcOrd="4" destOrd="0" presId="urn:microsoft.com/office/officeart/2005/8/layout/default"/>
    <dgm:cxn modelId="{9ECDDE6A-6871-4A9E-84C5-CBD5ADC196E5}" type="presParOf" srcId="{8E6867BE-0421-47BE-ABC5-E3E7EDF71227}" destId="{B172ECEB-1A7E-45DD-A6F3-53298B4483D5}" srcOrd="5" destOrd="0" presId="urn:microsoft.com/office/officeart/2005/8/layout/default"/>
    <dgm:cxn modelId="{6ADE7F69-F4AC-495A-BA6F-6A2E4C126F35}" type="presParOf" srcId="{8E6867BE-0421-47BE-ABC5-E3E7EDF71227}" destId="{C6D05B4A-6D97-4E8E-9EE7-0AF4FCC39CD5}" srcOrd="6" destOrd="0" presId="urn:microsoft.com/office/officeart/2005/8/layout/default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1F649D-ABD4-43F3-83F2-212A5CCAEA78}" type="doc">
      <dgm:prSet loTypeId="urn:microsoft.com/office/officeart/2005/8/layout/vList2" loCatId="list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4F8F5D-4969-4ED9-8C16-3F5EC0A0B81B}">
      <dgm:prSet phldrT="[Text]"/>
      <dgm:spPr/>
      <dgm:t>
        <a:bodyPr/>
        <a:lstStyle/>
        <a:p>
          <a:r>
            <a:rPr lang="en-US" dirty="0" smtClean="0"/>
            <a:t>a) Option A</a:t>
          </a:r>
          <a:endParaRPr lang="en-US" dirty="0"/>
        </a:p>
      </dgm:t>
    </dgm:pt>
    <dgm:pt modelId="{F2CDB518-32AB-47F9-8890-6DD722402664}" type="parTrans" cxnId="{0FB531EE-B184-4F59-95C3-1DACA9F94A5A}">
      <dgm:prSet/>
      <dgm:spPr/>
      <dgm:t>
        <a:bodyPr/>
        <a:lstStyle/>
        <a:p>
          <a:endParaRPr lang="en-US"/>
        </a:p>
      </dgm:t>
    </dgm:pt>
    <dgm:pt modelId="{0A10DD47-A48D-4F3B-85C1-0579DF54508D}" type="sibTrans" cxnId="{0FB531EE-B184-4F59-95C3-1DACA9F94A5A}">
      <dgm:prSet/>
      <dgm:spPr/>
      <dgm:t>
        <a:bodyPr/>
        <a:lstStyle/>
        <a:p>
          <a:endParaRPr lang="en-US"/>
        </a:p>
      </dgm:t>
    </dgm:pt>
    <dgm:pt modelId="{AF1C7835-CE24-4465-85B0-C80F3393CA6A}">
      <dgm:prSet phldrT="[Text]"/>
      <dgm:spPr/>
      <dgm:t>
        <a:bodyPr/>
        <a:lstStyle/>
        <a:p>
          <a:r>
            <a:rPr lang="en-US" dirty="0" smtClean="0"/>
            <a:t>b) Option B</a:t>
          </a:r>
          <a:endParaRPr lang="en-US" dirty="0"/>
        </a:p>
      </dgm:t>
    </dgm:pt>
    <dgm:pt modelId="{2A2B2DEF-4EAF-4531-82B3-ED1989B282A7}" type="parTrans" cxnId="{BB508092-CD7F-4D18-B55A-21C69114F9CB}">
      <dgm:prSet/>
      <dgm:spPr/>
      <dgm:t>
        <a:bodyPr/>
        <a:lstStyle/>
        <a:p>
          <a:endParaRPr lang="en-US"/>
        </a:p>
      </dgm:t>
    </dgm:pt>
    <dgm:pt modelId="{6A0B8D9A-F96F-4B4C-B1F2-B303B6C9DFC1}" type="sibTrans" cxnId="{BB508092-CD7F-4D18-B55A-21C69114F9CB}">
      <dgm:prSet/>
      <dgm:spPr/>
      <dgm:t>
        <a:bodyPr/>
        <a:lstStyle/>
        <a:p>
          <a:endParaRPr lang="en-US"/>
        </a:p>
      </dgm:t>
    </dgm:pt>
    <dgm:pt modelId="{5BBEB339-5A23-425A-A00D-38CA761FE62E}" type="pres">
      <dgm:prSet presAssocID="{8E1F649D-ABD4-43F3-83F2-212A5CCAEA78}" presName="linear" presStyleCnt="0">
        <dgm:presLayoutVars>
          <dgm:animLvl val="lvl"/>
          <dgm:resizeHandles val="exact"/>
        </dgm:presLayoutVars>
      </dgm:prSet>
      <dgm:spPr/>
    </dgm:pt>
    <dgm:pt modelId="{989D1644-9689-4875-BFAA-81E23CEA3555}" type="pres">
      <dgm:prSet presAssocID="{2B4F8F5D-4969-4ED9-8C16-3F5EC0A0B81B}" presName="parentText" presStyleLbl="node1" presStyleIdx="0" presStyleCnt="2" custLinFactY="-44490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D84C2D-0D5D-49F9-B744-8BDE42B113A8}" type="pres">
      <dgm:prSet presAssocID="{0A10DD47-A48D-4F3B-85C1-0579DF54508D}" presName="spacer" presStyleCnt="0"/>
      <dgm:spPr/>
    </dgm:pt>
    <dgm:pt modelId="{3493C75C-C799-4310-8528-2013878415BD}" type="pres">
      <dgm:prSet presAssocID="{AF1C7835-CE24-4465-85B0-C80F3393CA6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BB508092-CD7F-4D18-B55A-21C69114F9CB}" srcId="{8E1F649D-ABD4-43F3-83F2-212A5CCAEA78}" destId="{AF1C7835-CE24-4465-85B0-C80F3393CA6A}" srcOrd="1" destOrd="0" parTransId="{2A2B2DEF-4EAF-4531-82B3-ED1989B282A7}" sibTransId="{6A0B8D9A-F96F-4B4C-B1F2-B303B6C9DFC1}"/>
    <dgm:cxn modelId="{FA0094B2-CB16-464E-A053-F20C1C6E6A81}" type="presOf" srcId="{2B4F8F5D-4969-4ED9-8C16-3F5EC0A0B81B}" destId="{989D1644-9689-4875-BFAA-81E23CEA3555}" srcOrd="0" destOrd="0" presId="urn:microsoft.com/office/officeart/2005/8/layout/vList2"/>
    <dgm:cxn modelId="{C196D7E3-EB9A-46FF-B9EF-0B49C55F62B4}" type="presOf" srcId="{8E1F649D-ABD4-43F3-83F2-212A5CCAEA78}" destId="{5BBEB339-5A23-425A-A00D-38CA761FE62E}" srcOrd="0" destOrd="0" presId="urn:microsoft.com/office/officeart/2005/8/layout/vList2"/>
    <dgm:cxn modelId="{0FB531EE-B184-4F59-95C3-1DACA9F94A5A}" srcId="{8E1F649D-ABD4-43F3-83F2-212A5CCAEA78}" destId="{2B4F8F5D-4969-4ED9-8C16-3F5EC0A0B81B}" srcOrd="0" destOrd="0" parTransId="{F2CDB518-32AB-47F9-8890-6DD722402664}" sibTransId="{0A10DD47-A48D-4F3B-85C1-0579DF54508D}"/>
    <dgm:cxn modelId="{851C130E-4818-4E0F-9EC2-99F92650BC68}" type="presOf" srcId="{AF1C7835-CE24-4465-85B0-C80F3393CA6A}" destId="{3493C75C-C799-4310-8528-2013878415BD}" srcOrd="0" destOrd="0" presId="urn:microsoft.com/office/officeart/2005/8/layout/vList2"/>
    <dgm:cxn modelId="{2A8EC5F8-AF00-4CA3-98F2-724F654CF99F}" type="presParOf" srcId="{5BBEB339-5A23-425A-A00D-38CA761FE62E}" destId="{989D1644-9689-4875-BFAA-81E23CEA3555}" srcOrd="0" destOrd="0" presId="urn:microsoft.com/office/officeart/2005/8/layout/vList2"/>
    <dgm:cxn modelId="{CD532F80-BC86-47D3-B716-E1F8AC352320}" type="presParOf" srcId="{5BBEB339-5A23-425A-A00D-38CA761FE62E}" destId="{ABD84C2D-0D5D-49F9-B744-8BDE42B113A8}" srcOrd="1" destOrd="0" presId="urn:microsoft.com/office/officeart/2005/8/layout/vList2"/>
    <dgm:cxn modelId="{26A65297-6A65-4791-B325-D685EBA656D0}" type="presParOf" srcId="{5BBEB339-5A23-425A-A00D-38CA761FE62E}" destId="{3493C75C-C799-4310-8528-2013878415BD}" srcOrd="2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951C23-34A4-42B6-B813-E5BF42F01201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14A629-2D79-41E8-A1EB-AA213CDED1E8}">
      <dgm:prSet phldrT="[Text]"/>
      <dgm:spPr/>
      <dgm:t>
        <a:bodyPr/>
        <a:lstStyle/>
        <a:p>
          <a:r>
            <a:rPr lang="en-US" dirty="0" smtClean="0"/>
            <a:t>Back</a:t>
          </a:r>
          <a:endParaRPr lang="en-US" dirty="0"/>
        </a:p>
      </dgm:t>
    </dgm:pt>
    <dgm:pt modelId="{B149AD77-DFF4-4601-9CA8-C24A66E98CE6}" type="parTrans" cxnId="{4C01AF85-1E88-4E50-858B-FCCACDCDACB1}">
      <dgm:prSet/>
      <dgm:spPr/>
      <dgm:t>
        <a:bodyPr/>
        <a:lstStyle/>
        <a:p>
          <a:endParaRPr lang="en-US"/>
        </a:p>
      </dgm:t>
    </dgm:pt>
    <dgm:pt modelId="{FCE1CEEA-D388-4CAB-8324-664D739E5CF5}" type="sibTrans" cxnId="{4C01AF85-1E88-4E50-858B-FCCACDCDACB1}">
      <dgm:prSet/>
      <dgm:spPr/>
      <dgm:t>
        <a:bodyPr/>
        <a:lstStyle/>
        <a:p>
          <a:endParaRPr lang="en-US"/>
        </a:p>
      </dgm:t>
    </dgm:pt>
    <dgm:pt modelId="{76A574ED-19E4-407E-91BE-7BBF04CEC16F}">
      <dgm:prSet phldrT="[Text]"/>
      <dgm:spPr/>
      <dgm:t>
        <a:bodyPr/>
        <a:lstStyle/>
        <a:p>
          <a:r>
            <a:rPr lang="en-US" dirty="0" smtClean="0"/>
            <a:t>Help</a:t>
          </a:r>
          <a:endParaRPr lang="en-US" dirty="0"/>
        </a:p>
      </dgm:t>
    </dgm:pt>
    <dgm:pt modelId="{D53A546C-10CD-443E-9209-C541B31BAE2C}" type="parTrans" cxnId="{5AB46CB1-E0AE-467A-9864-82BF0BF16330}">
      <dgm:prSet/>
      <dgm:spPr/>
      <dgm:t>
        <a:bodyPr/>
        <a:lstStyle/>
        <a:p>
          <a:endParaRPr lang="en-US"/>
        </a:p>
      </dgm:t>
    </dgm:pt>
    <dgm:pt modelId="{69191F9F-6060-4439-BDA3-3253972E07AB}" type="sibTrans" cxnId="{5AB46CB1-E0AE-467A-9864-82BF0BF16330}">
      <dgm:prSet/>
      <dgm:spPr/>
      <dgm:t>
        <a:bodyPr/>
        <a:lstStyle/>
        <a:p>
          <a:endParaRPr lang="en-US"/>
        </a:p>
      </dgm:t>
    </dgm:pt>
    <dgm:pt modelId="{374EAA2E-9DBD-4A89-9824-01B064238782}">
      <dgm:prSet phldrT="[Text]"/>
      <dgm:spPr/>
      <dgm:t>
        <a:bodyPr/>
        <a:lstStyle/>
        <a:p>
          <a:r>
            <a:rPr lang="en-US" dirty="0" smtClean="0"/>
            <a:t>Next</a:t>
          </a:r>
          <a:endParaRPr lang="en-US" dirty="0"/>
        </a:p>
      </dgm:t>
    </dgm:pt>
    <dgm:pt modelId="{4929D44F-4640-430B-80E2-532C33D8FA07}" type="parTrans" cxnId="{391F1B5E-AE42-4681-9536-98846186F998}">
      <dgm:prSet/>
      <dgm:spPr/>
      <dgm:t>
        <a:bodyPr/>
        <a:lstStyle/>
        <a:p>
          <a:endParaRPr lang="en-US"/>
        </a:p>
      </dgm:t>
    </dgm:pt>
    <dgm:pt modelId="{BAC50644-4594-4336-9F9C-F6393875247F}" type="sibTrans" cxnId="{391F1B5E-AE42-4681-9536-98846186F998}">
      <dgm:prSet/>
      <dgm:spPr/>
      <dgm:t>
        <a:bodyPr/>
        <a:lstStyle/>
        <a:p>
          <a:endParaRPr lang="en-US"/>
        </a:p>
      </dgm:t>
    </dgm:pt>
    <dgm:pt modelId="{8A17FF65-A5AC-4018-A56F-A627B7E40D30}">
      <dgm:prSet phldrT="[Text]"/>
      <dgm:spPr/>
      <dgm:t>
        <a:bodyPr/>
        <a:lstStyle/>
        <a:p>
          <a:r>
            <a:rPr lang="en-US" dirty="0" smtClean="0"/>
            <a:t>Exit</a:t>
          </a:r>
          <a:endParaRPr lang="en-US" dirty="0"/>
        </a:p>
      </dgm:t>
    </dgm:pt>
    <dgm:pt modelId="{389077D2-4241-4C9B-9DA8-C6EE77D13E03}" type="parTrans" cxnId="{EFF2BE4E-B2B9-40F8-A0DD-201A5BBC5914}">
      <dgm:prSet/>
      <dgm:spPr/>
      <dgm:t>
        <a:bodyPr/>
        <a:lstStyle/>
        <a:p>
          <a:endParaRPr lang="en-US"/>
        </a:p>
      </dgm:t>
    </dgm:pt>
    <dgm:pt modelId="{6A9B0227-81E0-4482-90A6-D0EF1DBF7F7F}" type="sibTrans" cxnId="{EFF2BE4E-B2B9-40F8-A0DD-201A5BBC5914}">
      <dgm:prSet/>
      <dgm:spPr/>
      <dgm:t>
        <a:bodyPr/>
        <a:lstStyle/>
        <a:p>
          <a:endParaRPr lang="en-US"/>
        </a:p>
      </dgm:t>
    </dgm:pt>
    <dgm:pt modelId="{8E6867BE-0421-47BE-ABC5-E3E7EDF71227}" type="pres">
      <dgm:prSet presAssocID="{8B951C23-34A4-42B6-B813-E5BF42F01201}" presName="diagram" presStyleCnt="0">
        <dgm:presLayoutVars>
          <dgm:dir/>
          <dgm:resizeHandles val="exact"/>
        </dgm:presLayoutVars>
      </dgm:prSet>
      <dgm:spPr/>
    </dgm:pt>
    <dgm:pt modelId="{7FDF1E29-72F9-47D8-9290-0F1FC724709E}" type="pres">
      <dgm:prSet presAssocID="{5F14A629-2D79-41E8-A1EB-AA213CDED1E8}" presName="node" presStyleLbl="node1" presStyleIdx="0" presStyleCnt="4" custScaleX="34415" custScaleY="21846">
        <dgm:presLayoutVars>
          <dgm:bulletEnabled val="1"/>
        </dgm:presLayoutVars>
      </dgm:prSet>
      <dgm:spPr/>
    </dgm:pt>
    <dgm:pt modelId="{B648DCC5-7353-4A3B-AD24-CB2CD17E8CCE}" type="pres">
      <dgm:prSet presAssocID="{FCE1CEEA-D388-4CAB-8324-664D739E5CF5}" presName="sibTrans" presStyleCnt="0"/>
      <dgm:spPr/>
    </dgm:pt>
    <dgm:pt modelId="{B2836979-F82E-4337-8E30-2E94B169E7AF}" type="pres">
      <dgm:prSet presAssocID="{76A574ED-19E4-407E-91BE-7BBF04CEC16F}" presName="node" presStyleLbl="node1" presStyleIdx="1" presStyleCnt="4" custScaleX="33888" custScaleY="21846" custLinFactNeighborX="2360" custLinFactNeighborY="-229">
        <dgm:presLayoutVars>
          <dgm:bulletEnabled val="1"/>
        </dgm:presLayoutVars>
      </dgm:prSet>
      <dgm:spPr/>
    </dgm:pt>
    <dgm:pt modelId="{031BF986-6240-454D-A9CA-EF81ED5546AF}" type="pres">
      <dgm:prSet presAssocID="{69191F9F-6060-4439-BDA3-3253972E07AB}" presName="sibTrans" presStyleCnt="0"/>
      <dgm:spPr/>
    </dgm:pt>
    <dgm:pt modelId="{53D291D8-7D0A-4A0F-8724-10B66D172DB2}" type="pres">
      <dgm:prSet presAssocID="{374EAA2E-9DBD-4A89-9824-01B064238782}" presName="node" presStyleLbl="node1" presStyleIdx="2" presStyleCnt="4" custScaleX="30709" custScaleY="22292" custLinFactNeighborX="3638" custLinFactNeighborY="27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72ECEB-1A7E-45DD-A6F3-53298B4483D5}" type="pres">
      <dgm:prSet presAssocID="{BAC50644-4594-4336-9F9C-F6393875247F}" presName="sibTrans" presStyleCnt="0"/>
      <dgm:spPr/>
    </dgm:pt>
    <dgm:pt modelId="{C6D05B4A-6D97-4E8E-9EE7-0AF4FCC39CD5}" type="pres">
      <dgm:prSet presAssocID="{8A17FF65-A5AC-4018-A56F-A627B7E40D30}" presName="node" presStyleLbl="node1" presStyleIdx="3" presStyleCnt="4" custScaleX="33123" custScaleY="21716" custLinFactNeighborX="8094" custLinFactNeighborY="5282">
        <dgm:presLayoutVars>
          <dgm:bulletEnabled val="1"/>
        </dgm:presLayoutVars>
      </dgm:prSet>
      <dgm:spPr/>
    </dgm:pt>
  </dgm:ptLst>
  <dgm:cxnLst>
    <dgm:cxn modelId="{1D34017E-1C5A-4E29-BB87-76D6F8777B31}" type="presOf" srcId="{5F14A629-2D79-41E8-A1EB-AA213CDED1E8}" destId="{7FDF1E29-72F9-47D8-9290-0F1FC724709E}" srcOrd="0" destOrd="0" presId="urn:microsoft.com/office/officeart/2005/8/layout/default"/>
    <dgm:cxn modelId="{4C01AF85-1E88-4E50-858B-FCCACDCDACB1}" srcId="{8B951C23-34A4-42B6-B813-E5BF42F01201}" destId="{5F14A629-2D79-41E8-A1EB-AA213CDED1E8}" srcOrd="0" destOrd="0" parTransId="{B149AD77-DFF4-4601-9CA8-C24A66E98CE6}" sibTransId="{FCE1CEEA-D388-4CAB-8324-664D739E5CF5}"/>
    <dgm:cxn modelId="{26ABEBA6-A0DC-438C-A821-BA36C50D7894}" type="presOf" srcId="{8A17FF65-A5AC-4018-A56F-A627B7E40D30}" destId="{C6D05B4A-6D97-4E8E-9EE7-0AF4FCC39CD5}" srcOrd="0" destOrd="0" presId="urn:microsoft.com/office/officeart/2005/8/layout/default"/>
    <dgm:cxn modelId="{EFF2BE4E-B2B9-40F8-A0DD-201A5BBC5914}" srcId="{8B951C23-34A4-42B6-B813-E5BF42F01201}" destId="{8A17FF65-A5AC-4018-A56F-A627B7E40D30}" srcOrd="3" destOrd="0" parTransId="{389077D2-4241-4C9B-9DA8-C6EE77D13E03}" sibTransId="{6A9B0227-81E0-4482-90A6-D0EF1DBF7F7F}"/>
    <dgm:cxn modelId="{AF94D2F7-B1B7-4EA1-AEF1-B1ADBACD6BDD}" type="presOf" srcId="{76A574ED-19E4-407E-91BE-7BBF04CEC16F}" destId="{B2836979-F82E-4337-8E30-2E94B169E7AF}" srcOrd="0" destOrd="0" presId="urn:microsoft.com/office/officeart/2005/8/layout/default"/>
    <dgm:cxn modelId="{CCE744E1-951F-4E9A-BA18-6E176CD02549}" type="presOf" srcId="{8B951C23-34A4-42B6-B813-E5BF42F01201}" destId="{8E6867BE-0421-47BE-ABC5-E3E7EDF71227}" srcOrd="0" destOrd="0" presId="urn:microsoft.com/office/officeart/2005/8/layout/default"/>
    <dgm:cxn modelId="{5D2E0065-58DC-498C-AA34-4A0A40DD9482}" type="presOf" srcId="{374EAA2E-9DBD-4A89-9824-01B064238782}" destId="{53D291D8-7D0A-4A0F-8724-10B66D172DB2}" srcOrd="0" destOrd="0" presId="urn:microsoft.com/office/officeart/2005/8/layout/default"/>
    <dgm:cxn modelId="{391F1B5E-AE42-4681-9536-98846186F998}" srcId="{8B951C23-34A4-42B6-B813-E5BF42F01201}" destId="{374EAA2E-9DBD-4A89-9824-01B064238782}" srcOrd="2" destOrd="0" parTransId="{4929D44F-4640-430B-80E2-532C33D8FA07}" sibTransId="{BAC50644-4594-4336-9F9C-F6393875247F}"/>
    <dgm:cxn modelId="{5AB46CB1-E0AE-467A-9864-82BF0BF16330}" srcId="{8B951C23-34A4-42B6-B813-E5BF42F01201}" destId="{76A574ED-19E4-407E-91BE-7BBF04CEC16F}" srcOrd="1" destOrd="0" parTransId="{D53A546C-10CD-443E-9209-C541B31BAE2C}" sibTransId="{69191F9F-6060-4439-BDA3-3253972E07AB}"/>
    <dgm:cxn modelId="{E2825735-FAE4-4BC1-92FC-275DA34A2EC7}" type="presParOf" srcId="{8E6867BE-0421-47BE-ABC5-E3E7EDF71227}" destId="{7FDF1E29-72F9-47D8-9290-0F1FC724709E}" srcOrd="0" destOrd="0" presId="urn:microsoft.com/office/officeart/2005/8/layout/default"/>
    <dgm:cxn modelId="{A3DB3803-5351-40C0-A49E-8B1B19768C2C}" type="presParOf" srcId="{8E6867BE-0421-47BE-ABC5-E3E7EDF71227}" destId="{B648DCC5-7353-4A3B-AD24-CB2CD17E8CCE}" srcOrd="1" destOrd="0" presId="urn:microsoft.com/office/officeart/2005/8/layout/default"/>
    <dgm:cxn modelId="{B02839DE-C425-464B-8AC8-9CBB9DAD5D90}" type="presParOf" srcId="{8E6867BE-0421-47BE-ABC5-E3E7EDF71227}" destId="{B2836979-F82E-4337-8E30-2E94B169E7AF}" srcOrd="2" destOrd="0" presId="urn:microsoft.com/office/officeart/2005/8/layout/default"/>
    <dgm:cxn modelId="{F67DB263-6F37-4A5D-9F91-6578A557596E}" type="presParOf" srcId="{8E6867BE-0421-47BE-ABC5-E3E7EDF71227}" destId="{031BF986-6240-454D-A9CA-EF81ED5546AF}" srcOrd="3" destOrd="0" presId="urn:microsoft.com/office/officeart/2005/8/layout/default"/>
    <dgm:cxn modelId="{13BAC8D7-36E7-432D-B568-D66AF7B54AA3}" type="presParOf" srcId="{8E6867BE-0421-47BE-ABC5-E3E7EDF71227}" destId="{53D291D8-7D0A-4A0F-8724-10B66D172DB2}" srcOrd="4" destOrd="0" presId="urn:microsoft.com/office/officeart/2005/8/layout/default"/>
    <dgm:cxn modelId="{806084BF-DF86-469D-8A71-406E07399910}" type="presParOf" srcId="{8E6867BE-0421-47BE-ABC5-E3E7EDF71227}" destId="{B172ECEB-1A7E-45DD-A6F3-53298B4483D5}" srcOrd="5" destOrd="0" presId="urn:microsoft.com/office/officeart/2005/8/layout/default"/>
    <dgm:cxn modelId="{61D74552-215A-4A59-B932-DE930117ECE2}" type="presParOf" srcId="{8E6867BE-0421-47BE-ABC5-E3E7EDF71227}" destId="{C6D05B4A-6D97-4E8E-9EE7-0AF4FCC39CD5}" srcOrd="6" destOrd="0" presId="urn:microsoft.com/office/officeart/2005/8/layout/default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D3E46-8348-47D4-A723-31BF92A5CB6F}" type="datetimeFigureOut">
              <a:rPr lang="en-US" smtClean="0"/>
              <a:t>10/17/2019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8B0AB-F07F-4756-893F-76B26FF907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1470025"/>
          </a:xfrm>
        </p:spPr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78" y="1524000"/>
            <a:ext cx="905582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Game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                           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5122" name="Picture 2" descr="C:\Users\Neeharika\AppData\Local\Microsoft\Windows\INetCache\IE\ESP20VG0\original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7307080" cy="4114800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7" name="Rectangle 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28800"/>
            <a:ext cx="814070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7788" y="185738"/>
            <a:ext cx="6448425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Start Screen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tartscre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37722" cy="48768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7239000" y="5791200"/>
            <a:ext cx="1585037" cy="593531"/>
            <a:chOff x="6108295" y="8034"/>
            <a:chExt cx="15850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6" name="Rectangle 5"/>
            <p:cNvSpPr/>
            <p:nvPr/>
          </p:nvSpPr>
          <p:spPr>
            <a:xfrm>
              <a:off x="61082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Level Screen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2057400"/>
            <a:ext cx="4876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Select Level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895600" y="3048000"/>
          <a:ext cx="2971800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3124200" y="4038600"/>
            <a:ext cx="685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0" i="0" dirty="0" smtClean="0">
                <a:solidFill>
                  <a:srgbClr val="333333"/>
                </a:solidFill>
                <a:latin typeface="Segoe UI Emoji"/>
              </a:rPr>
              <a:t>🙄</a:t>
            </a:r>
            <a:endParaRPr lang="en-US" sz="4400" dirty="0"/>
          </a:p>
        </p:txBody>
      </p:sp>
      <p:sp>
        <p:nvSpPr>
          <p:cNvPr id="9" name="Rectangle 8"/>
          <p:cNvSpPr/>
          <p:nvPr/>
        </p:nvSpPr>
        <p:spPr>
          <a:xfrm>
            <a:off x="3124200" y="3048000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smtClean="0">
                <a:solidFill>
                  <a:srgbClr val="333333"/>
                </a:solidFill>
                <a:latin typeface="Segoe UI Emoji"/>
              </a:rPr>
              <a:t>😊</a:t>
            </a:r>
            <a:endParaRPr lang="en-US" sz="44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5029200"/>
            <a:ext cx="9589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0" i="0" dirty="0" smtClean="0">
                <a:solidFill>
                  <a:srgbClr val="333333"/>
                </a:solidFill>
                <a:latin typeface="Segoe UI Emoji"/>
              </a:rPr>
              <a:t>😨</a:t>
            </a:r>
            <a:endParaRPr lang="en-US" sz="4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2" name="Rectangle 11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Game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027" name="Picture 3" descr="C:\Users\Neeharika\AppData\Local\Microsoft\Windows\INetCache\IE\6U3KK7D9\Frogger_snake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667000" y="3473548"/>
            <a:ext cx="1828800" cy="742811"/>
          </a:xfrm>
          <a:prstGeom prst="rect">
            <a:avLst/>
          </a:prstGeom>
          <a:noFill/>
        </p:spPr>
      </p:pic>
      <p:pic>
        <p:nvPicPr>
          <p:cNvPr id="1028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3581400"/>
            <a:ext cx="603250" cy="603250"/>
          </a:xfrm>
          <a:prstGeom prst="rect">
            <a:avLst/>
          </a:prstGeom>
          <a:noFill/>
        </p:spPr>
      </p:pic>
      <p:pic>
        <p:nvPicPr>
          <p:cNvPr id="10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590800"/>
            <a:ext cx="603250" cy="603250"/>
          </a:xfrm>
          <a:prstGeom prst="rect">
            <a:avLst/>
          </a:prstGeom>
          <a:noFill/>
        </p:spPr>
      </p:pic>
      <p:pic>
        <p:nvPicPr>
          <p:cNvPr id="11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4343400"/>
            <a:ext cx="603250" cy="603250"/>
          </a:xfrm>
          <a:prstGeom prst="rect">
            <a:avLst/>
          </a:prstGeom>
          <a:noFill/>
        </p:spPr>
      </p:pic>
      <p:pic>
        <p:nvPicPr>
          <p:cNvPr id="12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5257800"/>
            <a:ext cx="603250" cy="603250"/>
          </a:xfrm>
          <a:prstGeom prst="rect">
            <a:avLst/>
          </a:prstGeom>
          <a:noFill/>
        </p:spPr>
      </p:pic>
      <p:pic>
        <p:nvPicPr>
          <p:cNvPr id="13" name="Picture 4" descr="C:\Users\Neeharika\AppData\Local\Microsoft\Windows\INetCache\IE\ESP20VG0\11403-illustration-of-an-orange-pv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2286000"/>
            <a:ext cx="603250" cy="603250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1981200" y="1676400"/>
            <a:ext cx="51598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Eat’em all</a:t>
            </a:r>
            <a:endParaRPr lang="en-US" sz="3600" b="1" dirty="0">
              <a:ln w="1905"/>
              <a:solidFill>
                <a:schemeClr val="accent6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5638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</a:t>
            </a:r>
            <a:r>
              <a:rPr lang="en-US" sz="2400" b="1" dirty="0" smtClean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core</a:t>
            </a:r>
            <a:r>
              <a:rPr lang="en-US" sz="2400" b="1" dirty="0" smtClean="0">
                <a:ln w="1905"/>
                <a:solidFill>
                  <a:schemeClr val="accent6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: 1</a:t>
            </a:r>
            <a:endParaRPr lang="en-US" sz="24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ectangle 1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Ethical learn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Neeharika\AppData\Local\Microsoft\Windows\INetCache\IE\6U3KK7D9\1200px-Arthur_Read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96200" y="1752600"/>
            <a:ext cx="826825" cy="11830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6112571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Scenarios with solutions,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Ethic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Ethic</a:t>
            </a:r>
          </a:p>
          <a:p>
            <a:pPr lvl="1">
              <a:buFont typeface="Arial" pitchFamily="34" charset="0"/>
              <a:buChar char="•"/>
            </a:pPr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Ethic</a:t>
            </a:r>
          </a:p>
          <a:p>
            <a:endParaRPr lang="en-US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7154693" y="5564221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ectangle 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895600"/>
          <a:ext cx="441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286000"/>
            <a:ext cx="7037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Question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??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33400" y="5486400"/>
          <a:ext cx="8001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 Game 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                             ______  ______ __</a:t>
            </a:r>
            <a:r>
              <a:rPr lang="en-US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</a:t>
            </a:r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_ ______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81200" y="1676400"/>
            <a:ext cx="515981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en-US" sz="36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Hang Man</a:t>
            </a:r>
            <a:endParaRPr lang="en-US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" y="56388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2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S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core</a:t>
            </a:r>
            <a:r>
              <a:rPr lang="en-US" sz="2400" b="1" spc="150" dirty="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: 10</a:t>
            </a:r>
            <a:endParaRPr lang="en-US" sz="2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7162800" y="5562600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ectangle 16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  <p:pic>
        <p:nvPicPr>
          <p:cNvPr id="3075" name="Picture 3" descr="C:\Users\Neeharika\AppData\Local\Microsoft\Windows\INetCache\IE\2B2IRJCC\hangman-150x146[1]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362200"/>
            <a:ext cx="2667000" cy="30855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Ethical learn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50" name="Picture 2" descr="C:\Users\Neeharika\AppData\Local\Microsoft\Windows\INetCache\IE\6U3KK7D9\1200px-Arthur_Read.svg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696200" y="1752600"/>
            <a:ext cx="826825" cy="118300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33400" y="2209800"/>
            <a:ext cx="6112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Scenarios with solutions,</a:t>
            </a:r>
          </a:p>
          <a:p>
            <a:pPr lvl="1"/>
            <a:r>
              <a:rPr lang="en-US" sz="4000" dirty="0" smtClean="0">
                <a:solidFill>
                  <a:schemeClr val="bg1"/>
                </a:solidFill>
                <a:latin typeface="Comic Sans MS" pitchFamily="66" charset="0"/>
              </a:rPr>
              <a:t>Play Video</a:t>
            </a:r>
          </a:p>
          <a:p>
            <a:endParaRPr lang="en-US" dirty="0" smtClean="0"/>
          </a:p>
        </p:txBody>
      </p:sp>
      <p:grpSp>
        <p:nvGrpSpPr>
          <p:cNvPr id="3" name="Group 6"/>
          <p:cNvGrpSpPr/>
          <p:nvPr/>
        </p:nvGrpSpPr>
        <p:grpSpPr>
          <a:xfrm>
            <a:off x="7154693" y="5564221"/>
            <a:ext cx="1508837" cy="593531"/>
            <a:chOff x="6184495" y="8034"/>
            <a:chExt cx="1508837" cy="593531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8" name="Rectangle 7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6184495" y="8034"/>
              <a:ext cx="1508837" cy="59353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lvl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700" kern="1200" dirty="0" smtClean="0"/>
                <a:t>Exit</a:t>
              </a:r>
              <a:endParaRPr lang="en-US" sz="2700" kern="1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229600" cy="4572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endParaRPr lang="en-US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19200" y="2895600"/>
          <a:ext cx="4419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2286000"/>
            <a:ext cx="7037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Question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Comic Sans MS" pitchFamily="66" charset="0"/>
              </a:rPr>
              <a:t>question</a:t>
            </a:r>
            <a:r>
              <a:rPr lang="en-US" sz="2400" dirty="0">
                <a:solidFill>
                  <a:schemeClr val="bg1"/>
                </a:solidFill>
                <a:latin typeface="Comic Sans MS" pitchFamily="66" charset="0"/>
              </a:rPr>
              <a:t> </a:t>
            </a:r>
            <a:r>
              <a:rPr lang="en-US" sz="2400" dirty="0" smtClean="0">
                <a:solidFill>
                  <a:schemeClr val="bg1"/>
                </a:solidFill>
                <a:latin typeface="Comic Sans MS" pitchFamily="66" charset="0"/>
              </a:rPr>
              <a:t>??</a:t>
            </a:r>
            <a:endParaRPr lang="en-US" sz="24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graphicFrame>
        <p:nvGraphicFramePr>
          <p:cNvPr id="9" name="Diagram 8"/>
          <p:cNvGraphicFramePr/>
          <p:nvPr/>
        </p:nvGraphicFramePr>
        <p:xfrm>
          <a:off x="533400" y="5486400"/>
          <a:ext cx="8001000" cy="60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Product Backlog</vt:lpstr>
      <vt:lpstr>Start Screen</vt:lpstr>
      <vt:lpstr>Select Level Screen</vt:lpstr>
      <vt:lpstr>Mini Game 1</vt:lpstr>
      <vt:lpstr>Software Engineering Ethical learn</vt:lpstr>
      <vt:lpstr>Questioners</vt:lpstr>
      <vt:lpstr>Mini Game 2</vt:lpstr>
      <vt:lpstr>Software Engineering Ethical learn</vt:lpstr>
      <vt:lpstr>Questioners</vt:lpstr>
      <vt:lpstr>Mini Game 3</vt:lpstr>
      <vt:lpstr>Slide 11</vt:lpstr>
      <vt:lpstr>Slide 12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Screen</dc:title>
  <dc:creator>Neeharika</dc:creator>
  <cp:lastModifiedBy>Neeharika</cp:lastModifiedBy>
  <cp:revision>3</cp:revision>
  <dcterms:created xsi:type="dcterms:W3CDTF">2019-10-17T18:18:35Z</dcterms:created>
  <dcterms:modified xsi:type="dcterms:W3CDTF">2019-10-17T20:37:46Z</dcterms:modified>
</cp:coreProperties>
</file>