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f67581f2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f67581f2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f67581f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f67581f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f9104b0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f9104b0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f9104b0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f9104b0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f9104b0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f9104b0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9104b0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9104b0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f9104b0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f9104b0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f67581f2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f67581f2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f9104b02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f9104b02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GraphQL</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Benjamin Shelton &amp; Garrett Morris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Demonstration</a:t>
            </a:r>
            <a:endParaRPr/>
          </a:p>
        </p:txBody>
      </p:sp>
      <p:sp>
        <p:nvSpPr>
          <p:cNvPr id="114" name="Google Shape;114;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GraphQL?</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source query language</a:t>
            </a:r>
            <a:endParaRPr/>
          </a:p>
          <a:p>
            <a:pPr indent="0" lvl="0" marL="0" rtl="0" algn="l">
              <a:spcBef>
                <a:spcPts val="1600"/>
              </a:spcBef>
              <a:spcAft>
                <a:spcPts val="0"/>
              </a:spcAft>
              <a:buNone/>
            </a:pPr>
            <a:r>
              <a:rPr lang="en"/>
              <a:t>Developed internally by Facebook in 2012</a:t>
            </a:r>
            <a:endParaRPr/>
          </a:p>
          <a:p>
            <a:pPr indent="0" lvl="0" marL="0" rtl="0" algn="l">
              <a:spcBef>
                <a:spcPts val="1600"/>
              </a:spcBef>
              <a:spcAft>
                <a:spcPts val="0"/>
              </a:spcAft>
              <a:buNone/>
            </a:pPr>
            <a:r>
              <a:rPr lang="en"/>
              <a:t>Publically released in 2015</a:t>
            </a:r>
            <a:endParaRPr/>
          </a:p>
          <a:p>
            <a:pPr indent="0" lvl="0" marL="0" rtl="0" algn="l">
              <a:spcBef>
                <a:spcPts val="1600"/>
              </a:spcBef>
              <a:spcAft>
                <a:spcPts val="0"/>
              </a:spcAft>
              <a:buNone/>
            </a:pPr>
            <a:r>
              <a:rPr lang="en"/>
              <a:t>On Nov 7th, 2018 </a:t>
            </a:r>
            <a:r>
              <a:rPr lang="en"/>
              <a:t>transferred</a:t>
            </a:r>
            <a:r>
              <a:rPr lang="en"/>
              <a:t> from Facebook to GraphQL Foundation, hosted by Linux Foundation</a:t>
            </a:r>
            <a:endParaRPr/>
          </a:p>
          <a:p>
            <a:pPr indent="0" lvl="0" marL="0" rtl="0" algn="l">
              <a:spcBef>
                <a:spcPts val="1600"/>
              </a:spcBef>
              <a:spcAft>
                <a:spcPts val="1600"/>
              </a:spcAft>
              <a:buClr>
                <a:schemeClr val="dk1"/>
              </a:buClr>
              <a:buSzPts val="1100"/>
              <a:buFont typeface="Arial"/>
              <a:buNone/>
            </a:pPr>
            <a:r>
              <a:rPr lang="en"/>
              <a:t>Has been compared to REST and other web service architectures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526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Representational</a:t>
            </a:r>
            <a:r>
              <a:rPr lang="en"/>
              <a:t> State Transfer</a:t>
            </a:r>
            <a:endParaRPr/>
          </a:p>
          <a:p>
            <a:pPr indent="0" lvl="0" marL="0" rtl="0" algn="l">
              <a:spcBef>
                <a:spcPts val="1600"/>
              </a:spcBef>
              <a:spcAft>
                <a:spcPts val="0"/>
              </a:spcAft>
              <a:buNone/>
            </a:pPr>
            <a:r>
              <a:rPr lang="en"/>
              <a:t>Creates Web services (websites)</a:t>
            </a:r>
            <a:endParaRPr/>
          </a:p>
          <a:p>
            <a:pPr indent="0" lvl="0" marL="0" rtl="0" algn="l">
              <a:spcBef>
                <a:spcPts val="1600"/>
              </a:spcBef>
              <a:spcAft>
                <a:spcPts val="0"/>
              </a:spcAft>
              <a:buNone/>
            </a:pPr>
            <a:r>
              <a:rPr lang="en"/>
              <a:t>Allows the </a:t>
            </a:r>
            <a:r>
              <a:rPr lang="en"/>
              <a:t>requesting</a:t>
            </a:r>
            <a:r>
              <a:rPr lang="en"/>
              <a:t> system to access and </a:t>
            </a:r>
            <a:r>
              <a:rPr lang="en"/>
              <a:t>manipulate</a:t>
            </a:r>
            <a:r>
              <a:rPr lang="en"/>
              <a:t> textual representations of web resources by using a uniform and predefined set of </a:t>
            </a:r>
            <a:r>
              <a:rPr lang="en" u="sng"/>
              <a:t>stateless</a:t>
            </a:r>
            <a:r>
              <a:rPr lang="en"/>
              <a:t> operations</a:t>
            </a:r>
            <a:endParaRPr/>
          </a:p>
          <a:p>
            <a:pPr indent="0" lvl="0" marL="0" rtl="0" algn="l">
              <a:spcBef>
                <a:spcPts val="1600"/>
              </a:spcBef>
              <a:spcAft>
                <a:spcPts val="1600"/>
              </a:spcAft>
              <a:buNone/>
            </a:pPr>
            <a:r>
              <a:rPr lang="en" u="sng"/>
              <a:t>Stateless</a:t>
            </a:r>
            <a:r>
              <a:rPr lang="en"/>
              <a:t>-no session information is retained by the </a:t>
            </a:r>
            <a:r>
              <a:rPr lang="en"/>
              <a:t>receiver</a:t>
            </a:r>
            <a:r>
              <a:rPr lang="en"/>
              <a:t>, sent to the </a:t>
            </a:r>
            <a:r>
              <a:rPr lang="en"/>
              <a:t>receiver by the client in such a way that every packet of information transferred can be understood in isolation, without context information from previous packets in the session. Increases performance by removing server load caused by data retention.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cont.</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Requests made to resource’s URI (Uniform Resource Identifier) will elicit a response with a payload formatted in HTML, XML, JSON or some other format.</a:t>
            </a:r>
            <a:endParaRPr/>
          </a:p>
          <a:p>
            <a:pPr indent="0" lvl="0" marL="0" rtl="0" algn="l">
              <a:spcBef>
                <a:spcPts val="1600"/>
              </a:spcBef>
              <a:spcAft>
                <a:spcPts val="1600"/>
              </a:spcAft>
              <a:buNone/>
            </a:pPr>
            <a:r>
              <a:rPr lang="en"/>
              <a:t>By being stateless, RESTful systems aim for fast performance, reliability and the ability to grow by reusing components that can be managed and updated without affecting the system as a whole, even while running.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GraphQL vs. REST</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is an architectural concept for network-based software, has no official set of tools, has no specifications, doesn’t care if you use HTTP, AMQP, etc and is designed to decouple an API from the client. The focus is on making APIs last for decades, instead of optimizing for performance.</a:t>
            </a:r>
            <a:endParaRPr/>
          </a:p>
          <a:p>
            <a:pPr indent="0" lvl="0" marL="0" rtl="0" algn="l">
              <a:spcBef>
                <a:spcPts val="1600"/>
              </a:spcBef>
              <a:spcAft>
                <a:spcPts val="1600"/>
              </a:spcAft>
              <a:buNone/>
            </a:pPr>
            <a:r>
              <a:rPr lang="en"/>
              <a:t>GraphQL is a query language specification, and collection of tools designed to operate over a single endpoint via HTTP, optimizing for performance and flexibility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GraphQL vs. REST cont.</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main tenets of REST is to utilize the uniform </a:t>
            </a:r>
            <a:r>
              <a:rPr lang="en"/>
              <a:t>interface</a:t>
            </a:r>
            <a:r>
              <a:rPr lang="en"/>
              <a:t> of the protocols it exists in. When utilizing HTTP, REST can leverage HTTP content-types, caching, status codes, etc </a:t>
            </a:r>
            <a:r>
              <a:rPr lang="en"/>
              <a:t>whereas</a:t>
            </a:r>
            <a:r>
              <a:rPr lang="en"/>
              <a:t> GraphQL invents its own conventions</a:t>
            </a:r>
            <a:endParaRPr/>
          </a:p>
          <a:p>
            <a:pPr indent="0" lvl="0" marL="0" rtl="0" algn="l">
              <a:spcBef>
                <a:spcPts val="1600"/>
              </a:spcBef>
              <a:spcAft>
                <a:spcPts val="1600"/>
              </a:spcAft>
              <a:buNone/>
            </a:pPr>
            <a:r>
              <a:rPr lang="en"/>
              <a:t>REST also focuses on hypermedia controls, which lets a well designed client run around an API like a human runs around the Internet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Hypermedia controls</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Solely a REST thing</a:t>
            </a:r>
            <a:endParaRPr/>
          </a:p>
          <a:p>
            <a:pPr indent="0" lvl="0" marL="0" rtl="0" algn="l">
              <a:spcBef>
                <a:spcPts val="1600"/>
              </a:spcBef>
              <a:spcAft>
                <a:spcPts val="0"/>
              </a:spcAft>
              <a:buNone/>
            </a:pPr>
            <a:r>
              <a:rPr lang="en"/>
              <a:t>The client interacts with a network application whose application servers provide </a:t>
            </a:r>
            <a:r>
              <a:rPr lang="en"/>
              <a:t>information</a:t>
            </a:r>
            <a:r>
              <a:rPr lang="en"/>
              <a:t> dynamically through hypermedia (graphics, audio, plain text and hyperlinks)</a:t>
            </a:r>
            <a:endParaRPr/>
          </a:p>
          <a:p>
            <a:pPr indent="0" lvl="0" marL="0" rtl="0" algn="l">
              <a:spcBef>
                <a:spcPts val="1600"/>
              </a:spcBef>
              <a:spcAft>
                <a:spcPts val="1600"/>
              </a:spcAft>
              <a:buNone/>
            </a:pPr>
            <a:r>
              <a:rPr lang="en"/>
              <a:t>A REST client needs little to no prior knowledge about how to interact with an application or server beyond a generic understanding of hypermedia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GraphQL?</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Allows clients to define the structure of the data required, and the same structure of the data is returned from the server, therefore preventing excessively large amounts of data from being returned.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Consists of: a type system, query language and execution semantics, static validations and type introspection (ability of a program to examine the type or properties of an object at runtime)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not GraphQL?</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flexibility and richness of GraphQL also adds complexity that may not be worthwhile for simple APIs</a:t>
            </a:r>
            <a:endParaRPr/>
          </a:p>
          <a:p>
            <a:pPr indent="0" lvl="0" marL="0" rtl="0" algn="l">
              <a:spcBef>
                <a:spcPts val="1600"/>
              </a:spcBef>
              <a:spcAft>
                <a:spcPts val="0"/>
              </a:spcAft>
              <a:buNone/>
            </a:pPr>
            <a:r>
              <a:rPr lang="en"/>
              <a:t>Not the best at Error Handling</a:t>
            </a:r>
            <a:endParaRPr/>
          </a:p>
          <a:p>
            <a:pPr indent="0" lvl="0" marL="0" rtl="0" algn="l">
              <a:spcBef>
                <a:spcPts val="1600"/>
              </a:spcBef>
              <a:spcAft>
                <a:spcPts val="1600"/>
              </a:spcAft>
              <a:buClr>
                <a:schemeClr val="dk1"/>
              </a:buClr>
              <a:buSzPts val="1100"/>
              <a:buFont typeface="Arial"/>
              <a:buNone/>
            </a:pPr>
            <a:r>
              <a:rPr lang="en"/>
              <a:t>No caching support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