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56FB-7452-4878-9DC9-7C2F0D6B5EA0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1DA5-AEBD-4942-B027-1534075DC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8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56FB-7452-4878-9DC9-7C2F0D6B5EA0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1DA5-AEBD-4942-B027-1534075DC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1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56FB-7452-4878-9DC9-7C2F0D6B5EA0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1DA5-AEBD-4942-B027-1534075DC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78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56FB-7452-4878-9DC9-7C2F0D6B5EA0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1DA5-AEBD-4942-B027-1534075DC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70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56FB-7452-4878-9DC9-7C2F0D6B5EA0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1DA5-AEBD-4942-B027-1534075DC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09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56FB-7452-4878-9DC9-7C2F0D6B5EA0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1DA5-AEBD-4942-B027-1534075DC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1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56FB-7452-4878-9DC9-7C2F0D6B5EA0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1DA5-AEBD-4942-B027-1534075DC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7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56FB-7452-4878-9DC9-7C2F0D6B5EA0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1DA5-AEBD-4942-B027-1534075DC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30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56FB-7452-4878-9DC9-7C2F0D6B5EA0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1DA5-AEBD-4942-B027-1534075DC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56FB-7452-4878-9DC9-7C2F0D6B5EA0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1DA5-AEBD-4942-B027-1534075DC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2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56FB-7452-4878-9DC9-7C2F0D6B5EA0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1DA5-AEBD-4942-B027-1534075DC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5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56FB-7452-4878-9DC9-7C2F0D6B5EA0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1DA5-AEBD-4942-B027-1534075DC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2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56FB-7452-4878-9DC9-7C2F0D6B5EA0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1DA5-AEBD-4942-B027-1534075DC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6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D1856FB-7452-4878-9DC9-7C2F0D6B5EA0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06F1DA5-AEBD-4942-B027-1534075DC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9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D1856FB-7452-4878-9DC9-7C2F0D6B5EA0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06F1DA5-AEBD-4942-B027-1534075DC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93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Learning: </a:t>
            </a:r>
            <a:br>
              <a:rPr lang="en-US" dirty="0" smtClean="0"/>
            </a:br>
            <a:r>
              <a:rPr lang="en-US" dirty="0" smtClean="0"/>
              <a:t>Movie Recommender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1118388" cy="140003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CMPS 5433-Deep Learning with Dr. Eduardo </a:t>
            </a:r>
            <a:r>
              <a:rPr lang="en-US" sz="2400" dirty="0" err="1" smtClean="0"/>
              <a:t>Colmenares</a:t>
            </a:r>
            <a:r>
              <a:rPr lang="en-US" sz="2400" dirty="0" smtClean="0"/>
              <a:t> </a:t>
            </a:r>
          </a:p>
          <a:p>
            <a:r>
              <a:rPr lang="en-US" sz="2400" u="sng" dirty="0" smtClean="0"/>
              <a:t>Benjamin Shelton and Garrett Morris</a:t>
            </a:r>
            <a:endParaRPr lang="en-US" sz="2400" u="sng" dirty="0"/>
          </a:p>
        </p:txBody>
      </p:sp>
      <p:pic>
        <p:nvPicPr>
          <p:cNvPr id="1026" name="Picture 2" descr="Image result for midwestern state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325" y="14295"/>
            <a:ext cx="2374676" cy="237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08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949" y="3574013"/>
            <a:ext cx="10554574" cy="363651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computer program is said to </a:t>
            </a:r>
            <a:r>
              <a:rPr lang="en-US" sz="2400" i="1" dirty="0" smtClean="0"/>
              <a:t>learn</a:t>
            </a:r>
            <a:r>
              <a:rPr lang="en-US" sz="2400" dirty="0" smtClean="0"/>
              <a:t> from experience E with respect to some task T and some performance measure P, if its performance on T, as measured by P, improves with experience E.</a:t>
            </a:r>
            <a:endParaRPr lang="en-US" sz="2400" dirty="0"/>
          </a:p>
        </p:txBody>
      </p:sp>
      <p:sp>
        <p:nvSpPr>
          <p:cNvPr id="4" name="AutoShape 2" descr="Image result for machine learn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 descr="Image result for machine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536" y="1982564"/>
            <a:ext cx="4558064" cy="277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45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Recommender Systems</a:t>
            </a:r>
            <a:endParaRPr lang="en-US" dirty="0"/>
          </a:p>
        </p:txBody>
      </p:sp>
      <p:pic>
        <p:nvPicPr>
          <p:cNvPr id="2052" name="Picture 4" descr="Image result for netflix logo 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928" y="2026507"/>
            <a:ext cx="3475072" cy="195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 descr="Image result for amazon logo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0" descr="Image result for amazon logo png"/>
          <p:cNvSpPr>
            <a:spLocks noChangeAspect="1" noChangeArrowheads="1"/>
          </p:cNvSpPr>
          <p:nvPr/>
        </p:nvSpPr>
        <p:spPr bwMode="auto">
          <a:xfrm>
            <a:off x="307974" y="7937"/>
            <a:ext cx="5419725" cy="541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2" descr="Image result for amazon logo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2" name="Picture 14" descr="Image result for amazon log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8576" y="3678237"/>
            <a:ext cx="2771775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0375" y="2514600"/>
            <a:ext cx="809942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Recommender Systems seek to predict the “rating” or “preference” a user would give to an item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Our Recommender System recommends movies that users would like based upon how they rated previous movies they’ve watched. 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Due to the way the data set was set up we were unable to come up with a valid algorithm to guess what rating they would give the movie.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92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MovieLens</a:t>
            </a:r>
            <a:r>
              <a:rPr lang="en-US" dirty="0" smtClean="0"/>
              <a:t> Dataset </a:t>
            </a:r>
            <a:endParaRPr lang="en-US" dirty="0"/>
          </a:p>
        </p:txBody>
      </p:sp>
      <p:pic>
        <p:nvPicPr>
          <p:cNvPr id="4100" name="Picture 4" descr="Image result for movielen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733" y="2833687"/>
            <a:ext cx="3996267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3100" y="2527300"/>
            <a:ext cx="71755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opted for the smaller of 2 available datasets that </a:t>
            </a:r>
            <a:r>
              <a:rPr lang="en-US" dirty="0" err="1" smtClean="0"/>
              <a:t>MovieLens</a:t>
            </a:r>
            <a:r>
              <a:rPr lang="en-US" dirty="0" smtClean="0"/>
              <a:t> provides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Contains </a:t>
            </a:r>
            <a:r>
              <a:rPr lang="en-US" u="sng" dirty="0" smtClean="0"/>
              <a:t>1000836</a:t>
            </a:r>
            <a:r>
              <a:rPr lang="en-US" dirty="0" smtClean="0"/>
              <a:t> ratings of </a:t>
            </a:r>
            <a:r>
              <a:rPr lang="en-US" u="sng" dirty="0" smtClean="0"/>
              <a:t>9742</a:t>
            </a:r>
            <a:r>
              <a:rPr lang="en-US" dirty="0" smtClean="0"/>
              <a:t> movies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u="sng" dirty="0" smtClean="0"/>
              <a:t>610</a:t>
            </a:r>
            <a:r>
              <a:rPr lang="en-US" dirty="0" smtClean="0"/>
              <a:t> Users between </a:t>
            </a:r>
            <a:r>
              <a:rPr lang="en-US" u="sng" dirty="0" smtClean="0"/>
              <a:t>March 29, 1996 </a:t>
            </a:r>
            <a:r>
              <a:rPr lang="en-US" dirty="0" smtClean="0"/>
              <a:t>and </a:t>
            </a:r>
            <a:r>
              <a:rPr lang="en-US" u="sng" dirty="0" smtClean="0"/>
              <a:t>September 24, 2018</a:t>
            </a:r>
            <a:endParaRPr lang="en-US" u="sng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Describes </a:t>
            </a:r>
            <a:r>
              <a:rPr lang="en-US" u="sng" dirty="0" smtClean="0"/>
              <a:t>5-star rating</a:t>
            </a:r>
            <a:r>
              <a:rPr lang="en-US" dirty="0" smtClean="0"/>
              <a:t> where each user has rated at least 20 movies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50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60800" cy="6858000"/>
          </a:xfr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076700" y="0"/>
            <a:ext cx="10572750" cy="969963"/>
          </a:xfrm>
        </p:spPr>
        <p:txBody>
          <a:bodyPr/>
          <a:lstStyle/>
          <a:p>
            <a:r>
              <a:rPr lang="en-US" dirty="0" smtClean="0"/>
              <a:t>2 Principle Files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450" y="0"/>
            <a:ext cx="414655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60800" y="2358964"/>
            <a:ext cx="4737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Movies.csv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657850" y="5185789"/>
            <a:ext cx="238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Ratings.csv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7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195" y="480139"/>
            <a:ext cx="10571998" cy="970450"/>
          </a:xfrm>
        </p:spPr>
        <p:txBody>
          <a:bodyPr/>
          <a:lstStyle/>
          <a:p>
            <a:pPr algn="ctr"/>
            <a:r>
              <a:rPr lang="en-US" dirty="0" smtClean="0"/>
              <a:t>Program Demonstration</a:t>
            </a:r>
            <a:endParaRPr lang="en-US" dirty="0"/>
          </a:p>
        </p:txBody>
      </p:sp>
      <p:pic>
        <p:nvPicPr>
          <p:cNvPr id="1026" name="Picture 2" descr="Image result for jupyter note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557" y="2487370"/>
            <a:ext cx="3291274" cy="381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16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Recommend movies, not guess the user’s rating of it</a:t>
            </a:r>
          </a:p>
          <a:p>
            <a:r>
              <a:rPr lang="en-US" sz="2400" dirty="0" smtClean="0"/>
              <a:t>Machine Learning may seem daunting at first</a:t>
            </a:r>
          </a:p>
        </p:txBody>
      </p:sp>
    </p:spTree>
    <p:extLst>
      <p:ext uri="{BB962C8B-B14F-4D97-AF65-F5344CB8AC3E}">
        <p14:creationId xmlns:p14="http://schemas.microsoft.com/office/powerpoint/2010/main" val="307909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7751" y="2306595"/>
            <a:ext cx="115329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used Andrew Ng’s Recommender System Algorithm. </a:t>
            </a:r>
            <a:endParaRPr lang="en-US" dirty="0"/>
          </a:p>
          <a:p>
            <a:endParaRPr lang="en-US" dirty="0" smtClean="0"/>
          </a:p>
          <a:p>
            <a:r>
              <a:rPr lang="en-US" u="sng" dirty="0" err="1" smtClean="0"/>
              <a:t>MovieLens</a:t>
            </a:r>
            <a:r>
              <a:rPr lang="en-US" u="sng" dirty="0" smtClean="0"/>
              <a:t> </a:t>
            </a:r>
          </a:p>
          <a:p>
            <a:r>
              <a:rPr lang="en-US" dirty="0" smtClean="0"/>
              <a:t>F</a:t>
            </a:r>
            <a:r>
              <a:rPr lang="en-US" dirty="0"/>
              <a:t>. Maxwell Harper and Joseph A. </a:t>
            </a:r>
            <a:r>
              <a:rPr lang="en-US" dirty="0" err="1"/>
              <a:t>Konstan</a:t>
            </a:r>
            <a:r>
              <a:rPr lang="en-US" dirty="0"/>
              <a:t>. 2015. The </a:t>
            </a:r>
            <a:r>
              <a:rPr lang="en-US" dirty="0" err="1"/>
              <a:t>MovieLens</a:t>
            </a:r>
            <a:r>
              <a:rPr lang="en-US" dirty="0"/>
              <a:t> Datasets: History and Context. ACM Transactions on Interactive Intelligent Systems (</a:t>
            </a:r>
            <a:r>
              <a:rPr lang="en-US" dirty="0" err="1"/>
              <a:t>TiiS</a:t>
            </a:r>
            <a:r>
              <a:rPr lang="en-US" dirty="0"/>
              <a:t>) 5, 4: 19:1–19:19. &lt;https://doi.org/10.1145/2827872&gt; </a:t>
            </a:r>
          </a:p>
        </p:txBody>
      </p:sp>
    </p:spTree>
    <p:extLst>
      <p:ext uri="{BB962C8B-B14F-4D97-AF65-F5344CB8AC3E}">
        <p14:creationId xmlns:p14="http://schemas.microsoft.com/office/powerpoint/2010/main" val="310270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67</TotalTime>
  <Words>252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Machine Learning:  Movie Recommender System</vt:lpstr>
      <vt:lpstr>What is Machine Learning?</vt:lpstr>
      <vt:lpstr>Recommender Systems</vt:lpstr>
      <vt:lpstr>The MovieLens Dataset </vt:lpstr>
      <vt:lpstr>2 Principle Files</vt:lpstr>
      <vt:lpstr>Program Demonstration</vt:lpstr>
      <vt:lpstr>What We Learned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Learning:  Movie Recommender System</dc:title>
  <dc:creator>Benjamin Shelton</dc:creator>
  <cp:lastModifiedBy>Benjamin Shelton</cp:lastModifiedBy>
  <cp:revision>8</cp:revision>
  <dcterms:created xsi:type="dcterms:W3CDTF">2019-04-21T02:33:38Z</dcterms:created>
  <dcterms:modified xsi:type="dcterms:W3CDTF">2019-04-21T04:56:42Z</dcterms:modified>
</cp:coreProperties>
</file>