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Dosis"/>
      <p:regular r:id="rId13"/>
      <p:bold r:id="rId14"/>
    </p:embeddedFont>
    <p:embeddedFont>
      <p:font typeface="Dosis ExtraLight"/>
      <p:regular r:id="rId15"/>
      <p:bold r:id="rId16"/>
    </p:embeddedFont>
    <p:embeddedFont>
      <p:font typeface="Titillium Web Light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TitilliumWebLight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Dosis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DosisExtraLight-regular.fntdata"/><Relationship Id="rId14" Type="http://schemas.openxmlformats.org/officeDocument/2006/relationships/font" Target="fonts/Dosis-bold.fntdata"/><Relationship Id="rId17" Type="http://schemas.openxmlformats.org/officeDocument/2006/relationships/font" Target="fonts/TitilliumWebLight-regular.fntdata"/><Relationship Id="rId16" Type="http://schemas.openxmlformats.org/officeDocument/2006/relationships/font" Target="fonts/DosisExtraLight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TitilliumWebLight-italic.fntdata"/><Relationship Id="rId6" Type="http://schemas.openxmlformats.org/officeDocument/2006/relationships/slide" Target="slides/slide1.xml"/><Relationship Id="rId18" Type="http://schemas.openxmlformats.org/officeDocument/2006/relationships/font" Target="fonts/TitilliumWebLigh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0" name="Shape 3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1" name="Google Shape;3851;gbaeb75797b_0_59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2" name="Google Shape;3852;gbaeb75797b_0_59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6" name="Shape 3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7" name="Google Shape;3857;gbdaae287b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8" name="Google Shape;3858;gbdaae287b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2" name="Shape 3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3" name="Google Shape;3863;gbaeb75797b_0_59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4" name="Google Shape;3864;gbaeb75797b_0_59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8" name="Shape 3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9" name="Google Shape;3869;gc1fc652f1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0" name="Google Shape;3870;gc1fc652f1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4" name="Shape 3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5" name="Google Shape;3875;gb9e25af6b5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6" name="Google Shape;3876;gb9e25af6b5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0" name="Shape 3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1" name="Google Shape;3881;gbaeb75797b_0_59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2" name="Google Shape;3882;gbaeb75797b_0_59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5" name="Shape 3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6" name="Google Shape;3886;gbaeb75797b_0_59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7" name="Google Shape;3887;gbaeb75797b_0_59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solidFill>
          <a:schemeClr val="accent5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9pPr>
          </a:lstStyle>
          <a:p/>
        </p:txBody>
      </p:sp>
      <p:grpSp>
        <p:nvGrpSpPr>
          <p:cNvPr id="11" name="Google Shape;11;p2"/>
          <p:cNvGrpSpPr/>
          <p:nvPr/>
        </p:nvGrpSpPr>
        <p:grpSpPr>
          <a:xfrm rot="10800000">
            <a:off x="8705366" y="28698"/>
            <a:ext cx="410132" cy="5086302"/>
            <a:chOff x="836200" y="238125"/>
            <a:chExt cx="422425" cy="5238750"/>
          </a:xfrm>
        </p:grpSpPr>
        <p:sp>
          <p:nvSpPr>
            <p:cNvPr id="12" name="Google Shape;12;p2"/>
            <p:cNvSpPr/>
            <p:nvPr/>
          </p:nvSpPr>
          <p:spPr>
            <a:xfrm>
              <a:off x="8362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362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362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362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362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362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62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362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362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362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362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362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362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362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362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362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8362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362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362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8362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362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362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362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62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362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362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362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362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362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362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362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362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362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362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8362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9867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9867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9867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9867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9867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9867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9867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9867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9867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9867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9867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9867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9867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9867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867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9867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9867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9867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9867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9867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9867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867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9867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1372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1372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1372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1372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1372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1372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1372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11372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1372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1372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1372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1372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1372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11372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11372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1372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11372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11372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1372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1372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11372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11372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2" name="Google Shape;92;p2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93" name="Google Shape;93;p2"/>
            <p:cNvSpPr/>
            <p:nvPr/>
          </p:nvSpPr>
          <p:spPr>
            <a:xfrm>
              <a:off x="9867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9867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9867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9867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9867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9867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9867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9867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9867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9867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9867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9867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1372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1372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11372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1372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1372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1372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1372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1372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1372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1372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1372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11372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1372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12877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12877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2877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2877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2877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12877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12877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2877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12877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2877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2877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12877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12877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12877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12877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12877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12877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12877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2877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12877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14382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14382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4382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14382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14382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4382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4382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14382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4382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4382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4382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4382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14382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14382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14382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14382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14382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14382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14382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14382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14382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14382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14382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14382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14382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14382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14382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14382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14382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14382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14382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15887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15887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15887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15887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15887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15887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15887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15887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15887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15887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15887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15887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15887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15887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15887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15887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5887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15887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15887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17392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17392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17392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17392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17392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17392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17392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17392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17392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17392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17392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188975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188975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188975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188975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188975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20402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0402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0402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1907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23413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2642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2642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324435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2" name="Google Shape;212;p2"/>
          <p:cNvGrpSpPr/>
          <p:nvPr/>
        </p:nvGrpSpPr>
        <p:grpSpPr>
          <a:xfrm rot="10800000">
            <a:off x="6367293" y="28698"/>
            <a:ext cx="2017554" cy="5086302"/>
            <a:chOff x="1588750" y="238125"/>
            <a:chExt cx="2078025" cy="5238750"/>
          </a:xfrm>
        </p:grpSpPr>
        <p:sp>
          <p:nvSpPr>
            <p:cNvPr id="213" name="Google Shape;213;p2"/>
            <p:cNvSpPr/>
            <p:nvPr/>
          </p:nvSpPr>
          <p:spPr>
            <a:xfrm>
              <a:off x="15887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15887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15887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15887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15887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15887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17392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17392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17392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17392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17392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17392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17392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188975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188975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188975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188975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188975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188975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188975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188975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188975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188975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188975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188975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188975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188975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188975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188975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188975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188975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188975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20402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20402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20402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20402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20402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20402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20402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20402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20402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20402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20402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20402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20402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20402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20402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20402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20402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20402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20402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2190775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2190775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2190775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2190775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21907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21907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2190775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2190775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21907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2190775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21907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2190775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21907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21907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21907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2190775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21907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21907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2190775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21907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2190775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2190775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21907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21907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2190775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23413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23413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23413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23413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23413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23413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23413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23413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23413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23413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23413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23413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23413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23413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23413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23413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23413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23413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23413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23413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23413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23413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23413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23413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23413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23413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24918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24918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24918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24918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24918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24918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24918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24918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24918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24918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24918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24918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2"/>
            <p:cNvSpPr/>
            <p:nvPr/>
          </p:nvSpPr>
          <p:spPr>
            <a:xfrm>
              <a:off x="24918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24918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24918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24918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24918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24918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24918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2"/>
            <p:cNvSpPr/>
            <p:nvPr/>
          </p:nvSpPr>
          <p:spPr>
            <a:xfrm>
              <a:off x="24918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24918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24918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2"/>
            <p:cNvSpPr/>
            <p:nvPr/>
          </p:nvSpPr>
          <p:spPr>
            <a:xfrm>
              <a:off x="24918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2"/>
            <p:cNvSpPr/>
            <p:nvPr/>
          </p:nvSpPr>
          <p:spPr>
            <a:xfrm>
              <a:off x="24918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24918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2"/>
            <p:cNvSpPr/>
            <p:nvPr/>
          </p:nvSpPr>
          <p:spPr>
            <a:xfrm>
              <a:off x="2642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2642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2642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2"/>
            <p:cNvSpPr/>
            <p:nvPr/>
          </p:nvSpPr>
          <p:spPr>
            <a:xfrm>
              <a:off x="2642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2"/>
            <p:cNvSpPr/>
            <p:nvPr/>
          </p:nvSpPr>
          <p:spPr>
            <a:xfrm>
              <a:off x="2642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2"/>
            <p:cNvSpPr/>
            <p:nvPr/>
          </p:nvSpPr>
          <p:spPr>
            <a:xfrm>
              <a:off x="2642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2"/>
            <p:cNvSpPr/>
            <p:nvPr/>
          </p:nvSpPr>
          <p:spPr>
            <a:xfrm>
              <a:off x="2642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2642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2"/>
            <p:cNvSpPr/>
            <p:nvPr/>
          </p:nvSpPr>
          <p:spPr>
            <a:xfrm>
              <a:off x="2642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2"/>
            <p:cNvSpPr/>
            <p:nvPr/>
          </p:nvSpPr>
          <p:spPr>
            <a:xfrm>
              <a:off x="2642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2642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2642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2642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2642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2642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2642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2"/>
            <p:cNvSpPr/>
            <p:nvPr/>
          </p:nvSpPr>
          <p:spPr>
            <a:xfrm>
              <a:off x="2642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2"/>
            <p:cNvSpPr/>
            <p:nvPr/>
          </p:nvSpPr>
          <p:spPr>
            <a:xfrm>
              <a:off x="2642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2"/>
            <p:cNvSpPr/>
            <p:nvPr/>
          </p:nvSpPr>
          <p:spPr>
            <a:xfrm>
              <a:off x="2642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2"/>
            <p:cNvSpPr/>
            <p:nvPr/>
          </p:nvSpPr>
          <p:spPr>
            <a:xfrm>
              <a:off x="2642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2"/>
            <p:cNvSpPr/>
            <p:nvPr/>
          </p:nvSpPr>
          <p:spPr>
            <a:xfrm>
              <a:off x="2792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2"/>
            <p:cNvSpPr/>
            <p:nvPr/>
          </p:nvSpPr>
          <p:spPr>
            <a:xfrm>
              <a:off x="2792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2"/>
            <p:cNvSpPr/>
            <p:nvPr/>
          </p:nvSpPr>
          <p:spPr>
            <a:xfrm>
              <a:off x="2792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2"/>
            <p:cNvSpPr/>
            <p:nvPr/>
          </p:nvSpPr>
          <p:spPr>
            <a:xfrm>
              <a:off x="2792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p2"/>
            <p:cNvSpPr/>
            <p:nvPr/>
          </p:nvSpPr>
          <p:spPr>
            <a:xfrm>
              <a:off x="2792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2"/>
            <p:cNvSpPr/>
            <p:nvPr/>
          </p:nvSpPr>
          <p:spPr>
            <a:xfrm>
              <a:off x="2792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2"/>
            <p:cNvSpPr/>
            <p:nvPr/>
          </p:nvSpPr>
          <p:spPr>
            <a:xfrm>
              <a:off x="2792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2"/>
            <p:cNvSpPr/>
            <p:nvPr/>
          </p:nvSpPr>
          <p:spPr>
            <a:xfrm>
              <a:off x="2792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p2"/>
            <p:cNvSpPr/>
            <p:nvPr/>
          </p:nvSpPr>
          <p:spPr>
            <a:xfrm>
              <a:off x="2792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p2"/>
            <p:cNvSpPr/>
            <p:nvPr/>
          </p:nvSpPr>
          <p:spPr>
            <a:xfrm>
              <a:off x="2792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p2"/>
            <p:cNvSpPr/>
            <p:nvPr/>
          </p:nvSpPr>
          <p:spPr>
            <a:xfrm>
              <a:off x="2792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2"/>
            <p:cNvSpPr/>
            <p:nvPr/>
          </p:nvSpPr>
          <p:spPr>
            <a:xfrm>
              <a:off x="2792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2;p2"/>
            <p:cNvSpPr/>
            <p:nvPr/>
          </p:nvSpPr>
          <p:spPr>
            <a:xfrm>
              <a:off x="2792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73;p2"/>
            <p:cNvSpPr/>
            <p:nvPr/>
          </p:nvSpPr>
          <p:spPr>
            <a:xfrm>
              <a:off x="2792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74;p2"/>
            <p:cNvSpPr/>
            <p:nvPr/>
          </p:nvSpPr>
          <p:spPr>
            <a:xfrm>
              <a:off x="2792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75;p2"/>
            <p:cNvSpPr/>
            <p:nvPr/>
          </p:nvSpPr>
          <p:spPr>
            <a:xfrm>
              <a:off x="2792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2"/>
            <p:cNvSpPr/>
            <p:nvPr/>
          </p:nvSpPr>
          <p:spPr>
            <a:xfrm>
              <a:off x="2792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2"/>
            <p:cNvSpPr/>
            <p:nvPr/>
          </p:nvSpPr>
          <p:spPr>
            <a:xfrm>
              <a:off x="2792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2"/>
            <p:cNvSpPr/>
            <p:nvPr/>
          </p:nvSpPr>
          <p:spPr>
            <a:xfrm>
              <a:off x="294332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2"/>
            <p:cNvSpPr/>
            <p:nvPr/>
          </p:nvSpPr>
          <p:spPr>
            <a:xfrm>
              <a:off x="294332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2"/>
            <p:cNvSpPr/>
            <p:nvPr/>
          </p:nvSpPr>
          <p:spPr>
            <a:xfrm>
              <a:off x="294332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2"/>
            <p:cNvSpPr/>
            <p:nvPr/>
          </p:nvSpPr>
          <p:spPr>
            <a:xfrm>
              <a:off x="294332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2"/>
            <p:cNvSpPr/>
            <p:nvPr/>
          </p:nvSpPr>
          <p:spPr>
            <a:xfrm>
              <a:off x="294332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2"/>
            <p:cNvSpPr/>
            <p:nvPr/>
          </p:nvSpPr>
          <p:spPr>
            <a:xfrm>
              <a:off x="294332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2"/>
            <p:cNvSpPr/>
            <p:nvPr/>
          </p:nvSpPr>
          <p:spPr>
            <a:xfrm>
              <a:off x="294332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2"/>
            <p:cNvSpPr/>
            <p:nvPr/>
          </p:nvSpPr>
          <p:spPr>
            <a:xfrm>
              <a:off x="294332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2"/>
            <p:cNvSpPr/>
            <p:nvPr/>
          </p:nvSpPr>
          <p:spPr>
            <a:xfrm>
              <a:off x="294332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2"/>
            <p:cNvSpPr/>
            <p:nvPr/>
          </p:nvSpPr>
          <p:spPr>
            <a:xfrm>
              <a:off x="294332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2"/>
            <p:cNvSpPr/>
            <p:nvPr/>
          </p:nvSpPr>
          <p:spPr>
            <a:xfrm>
              <a:off x="294332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2"/>
            <p:cNvSpPr/>
            <p:nvPr/>
          </p:nvSpPr>
          <p:spPr>
            <a:xfrm>
              <a:off x="294332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2"/>
            <p:cNvSpPr/>
            <p:nvPr/>
          </p:nvSpPr>
          <p:spPr>
            <a:xfrm>
              <a:off x="294332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2"/>
            <p:cNvSpPr/>
            <p:nvPr/>
          </p:nvSpPr>
          <p:spPr>
            <a:xfrm>
              <a:off x="294332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2"/>
            <p:cNvSpPr/>
            <p:nvPr/>
          </p:nvSpPr>
          <p:spPr>
            <a:xfrm>
              <a:off x="294332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2"/>
            <p:cNvSpPr/>
            <p:nvPr/>
          </p:nvSpPr>
          <p:spPr>
            <a:xfrm>
              <a:off x="294332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2"/>
            <p:cNvSpPr/>
            <p:nvPr/>
          </p:nvSpPr>
          <p:spPr>
            <a:xfrm>
              <a:off x="294332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2"/>
            <p:cNvSpPr/>
            <p:nvPr/>
          </p:nvSpPr>
          <p:spPr>
            <a:xfrm>
              <a:off x="294332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2"/>
            <p:cNvSpPr/>
            <p:nvPr/>
          </p:nvSpPr>
          <p:spPr>
            <a:xfrm>
              <a:off x="3093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2"/>
            <p:cNvSpPr/>
            <p:nvPr/>
          </p:nvSpPr>
          <p:spPr>
            <a:xfrm>
              <a:off x="3093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2"/>
            <p:cNvSpPr/>
            <p:nvPr/>
          </p:nvSpPr>
          <p:spPr>
            <a:xfrm>
              <a:off x="3093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2"/>
            <p:cNvSpPr/>
            <p:nvPr/>
          </p:nvSpPr>
          <p:spPr>
            <a:xfrm>
              <a:off x="3093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2"/>
            <p:cNvSpPr/>
            <p:nvPr/>
          </p:nvSpPr>
          <p:spPr>
            <a:xfrm>
              <a:off x="3093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2"/>
            <p:cNvSpPr/>
            <p:nvPr/>
          </p:nvSpPr>
          <p:spPr>
            <a:xfrm>
              <a:off x="3093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2"/>
            <p:cNvSpPr/>
            <p:nvPr/>
          </p:nvSpPr>
          <p:spPr>
            <a:xfrm>
              <a:off x="3093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2"/>
            <p:cNvSpPr/>
            <p:nvPr/>
          </p:nvSpPr>
          <p:spPr>
            <a:xfrm>
              <a:off x="3093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2"/>
            <p:cNvSpPr/>
            <p:nvPr/>
          </p:nvSpPr>
          <p:spPr>
            <a:xfrm>
              <a:off x="3093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2"/>
            <p:cNvSpPr/>
            <p:nvPr/>
          </p:nvSpPr>
          <p:spPr>
            <a:xfrm>
              <a:off x="324435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2"/>
            <p:cNvSpPr/>
            <p:nvPr/>
          </p:nvSpPr>
          <p:spPr>
            <a:xfrm>
              <a:off x="324435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2"/>
            <p:cNvSpPr/>
            <p:nvPr/>
          </p:nvSpPr>
          <p:spPr>
            <a:xfrm>
              <a:off x="324435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2"/>
            <p:cNvSpPr/>
            <p:nvPr/>
          </p:nvSpPr>
          <p:spPr>
            <a:xfrm>
              <a:off x="324435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2"/>
            <p:cNvSpPr/>
            <p:nvPr/>
          </p:nvSpPr>
          <p:spPr>
            <a:xfrm>
              <a:off x="324435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2"/>
            <p:cNvSpPr/>
            <p:nvPr/>
          </p:nvSpPr>
          <p:spPr>
            <a:xfrm>
              <a:off x="324435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p2"/>
            <p:cNvSpPr/>
            <p:nvPr/>
          </p:nvSpPr>
          <p:spPr>
            <a:xfrm>
              <a:off x="324435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p2"/>
            <p:cNvSpPr/>
            <p:nvPr/>
          </p:nvSpPr>
          <p:spPr>
            <a:xfrm>
              <a:off x="324435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13;p2"/>
            <p:cNvSpPr/>
            <p:nvPr/>
          </p:nvSpPr>
          <p:spPr>
            <a:xfrm>
              <a:off x="3394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14;p2"/>
            <p:cNvSpPr/>
            <p:nvPr/>
          </p:nvSpPr>
          <p:spPr>
            <a:xfrm>
              <a:off x="3394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2"/>
            <p:cNvSpPr/>
            <p:nvPr/>
          </p:nvSpPr>
          <p:spPr>
            <a:xfrm>
              <a:off x="3394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2"/>
            <p:cNvSpPr/>
            <p:nvPr/>
          </p:nvSpPr>
          <p:spPr>
            <a:xfrm>
              <a:off x="33948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2"/>
            <p:cNvSpPr/>
            <p:nvPr/>
          </p:nvSpPr>
          <p:spPr>
            <a:xfrm>
              <a:off x="3394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p2"/>
            <p:cNvSpPr/>
            <p:nvPr/>
          </p:nvSpPr>
          <p:spPr>
            <a:xfrm>
              <a:off x="3394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2"/>
            <p:cNvSpPr/>
            <p:nvPr/>
          </p:nvSpPr>
          <p:spPr>
            <a:xfrm>
              <a:off x="3545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2"/>
            <p:cNvSpPr/>
            <p:nvPr/>
          </p:nvSpPr>
          <p:spPr>
            <a:xfrm>
              <a:off x="3545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2"/>
            <p:cNvSpPr/>
            <p:nvPr/>
          </p:nvSpPr>
          <p:spPr>
            <a:xfrm>
              <a:off x="3545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22" name="Google Shape;422;p2"/>
          <p:cNvGrpSpPr/>
          <p:nvPr/>
        </p:nvGrpSpPr>
        <p:grpSpPr>
          <a:xfrm rot="10800000">
            <a:off x="6367295" y="28698"/>
            <a:ext cx="2309820" cy="5086302"/>
            <a:chOff x="1287725" y="238125"/>
            <a:chExt cx="2379050" cy="5238750"/>
          </a:xfrm>
        </p:grpSpPr>
        <p:sp>
          <p:nvSpPr>
            <p:cNvPr id="423" name="Google Shape;423;p2"/>
            <p:cNvSpPr/>
            <p:nvPr/>
          </p:nvSpPr>
          <p:spPr>
            <a:xfrm>
              <a:off x="12877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24;p2"/>
            <p:cNvSpPr/>
            <p:nvPr/>
          </p:nvSpPr>
          <p:spPr>
            <a:xfrm>
              <a:off x="12877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p2"/>
            <p:cNvSpPr/>
            <p:nvPr/>
          </p:nvSpPr>
          <p:spPr>
            <a:xfrm>
              <a:off x="12877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p2"/>
            <p:cNvSpPr/>
            <p:nvPr/>
          </p:nvSpPr>
          <p:spPr>
            <a:xfrm>
              <a:off x="12877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p2"/>
            <p:cNvSpPr/>
            <p:nvPr/>
          </p:nvSpPr>
          <p:spPr>
            <a:xfrm>
              <a:off x="12877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2"/>
            <p:cNvSpPr/>
            <p:nvPr/>
          </p:nvSpPr>
          <p:spPr>
            <a:xfrm>
              <a:off x="12877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2"/>
            <p:cNvSpPr/>
            <p:nvPr/>
          </p:nvSpPr>
          <p:spPr>
            <a:xfrm>
              <a:off x="12877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2"/>
            <p:cNvSpPr/>
            <p:nvPr/>
          </p:nvSpPr>
          <p:spPr>
            <a:xfrm>
              <a:off x="12877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2"/>
            <p:cNvSpPr/>
            <p:nvPr/>
          </p:nvSpPr>
          <p:spPr>
            <a:xfrm>
              <a:off x="12877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p2"/>
            <p:cNvSpPr/>
            <p:nvPr/>
          </p:nvSpPr>
          <p:spPr>
            <a:xfrm>
              <a:off x="12877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33;p2"/>
            <p:cNvSpPr/>
            <p:nvPr/>
          </p:nvSpPr>
          <p:spPr>
            <a:xfrm>
              <a:off x="12877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2"/>
            <p:cNvSpPr/>
            <p:nvPr/>
          </p:nvSpPr>
          <p:spPr>
            <a:xfrm>
              <a:off x="12877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p2"/>
            <p:cNvSpPr/>
            <p:nvPr/>
          </p:nvSpPr>
          <p:spPr>
            <a:xfrm>
              <a:off x="12877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36;p2"/>
            <p:cNvSpPr/>
            <p:nvPr/>
          </p:nvSpPr>
          <p:spPr>
            <a:xfrm>
              <a:off x="12877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37;p2"/>
            <p:cNvSpPr/>
            <p:nvPr/>
          </p:nvSpPr>
          <p:spPr>
            <a:xfrm>
              <a:off x="12877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p2"/>
            <p:cNvSpPr/>
            <p:nvPr/>
          </p:nvSpPr>
          <p:spPr>
            <a:xfrm>
              <a:off x="14382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39;p2"/>
            <p:cNvSpPr/>
            <p:nvPr/>
          </p:nvSpPr>
          <p:spPr>
            <a:xfrm>
              <a:off x="14382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0;p2"/>
            <p:cNvSpPr/>
            <p:nvPr/>
          </p:nvSpPr>
          <p:spPr>
            <a:xfrm>
              <a:off x="14382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1;p2"/>
            <p:cNvSpPr/>
            <p:nvPr/>
          </p:nvSpPr>
          <p:spPr>
            <a:xfrm>
              <a:off x="14382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2;p2"/>
            <p:cNvSpPr/>
            <p:nvPr/>
          </p:nvSpPr>
          <p:spPr>
            <a:xfrm>
              <a:off x="15887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43;p2"/>
            <p:cNvSpPr/>
            <p:nvPr/>
          </p:nvSpPr>
          <p:spPr>
            <a:xfrm>
              <a:off x="15887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2"/>
            <p:cNvSpPr/>
            <p:nvPr/>
          </p:nvSpPr>
          <p:spPr>
            <a:xfrm>
              <a:off x="15887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45;p2"/>
            <p:cNvSpPr/>
            <p:nvPr/>
          </p:nvSpPr>
          <p:spPr>
            <a:xfrm>
              <a:off x="15887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2"/>
            <p:cNvSpPr/>
            <p:nvPr/>
          </p:nvSpPr>
          <p:spPr>
            <a:xfrm>
              <a:off x="15887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p2"/>
            <p:cNvSpPr/>
            <p:nvPr/>
          </p:nvSpPr>
          <p:spPr>
            <a:xfrm>
              <a:off x="15887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p2"/>
            <p:cNvSpPr/>
            <p:nvPr/>
          </p:nvSpPr>
          <p:spPr>
            <a:xfrm>
              <a:off x="15887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p2"/>
            <p:cNvSpPr/>
            <p:nvPr/>
          </p:nvSpPr>
          <p:spPr>
            <a:xfrm>
              <a:off x="15887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2"/>
            <p:cNvSpPr/>
            <p:nvPr/>
          </p:nvSpPr>
          <p:spPr>
            <a:xfrm>
              <a:off x="15887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2"/>
            <p:cNvSpPr/>
            <p:nvPr/>
          </p:nvSpPr>
          <p:spPr>
            <a:xfrm>
              <a:off x="15887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p2"/>
            <p:cNvSpPr/>
            <p:nvPr/>
          </p:nvSpPr>
          <p:spPr>
            <a:xfrm>
              <a:off x="17392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53;p2"/>
            <p:cNvSpPr/>
            <p:nvPr/>
          </p:nvSpPr>
          <p:spPr>
            <a:xfrm>
              <a:off x="17392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54;p2"/>
            <p:cNvSpPr/>
            <p:nvPr/>
          </p:nvSpPr>
          <p:spPr>
            <a:xfrm>
              <a:off x="17392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55;p2"/>
            <p:cNvSpPr/>
            <p:nvPr/>
          </p:nvSpPr>
          <p:spPr>
            <a:xfrm>
              <a:off x="17392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56;p2"/>
            <p:cNvSpPr/>
            <p:nvPr/>
          </p:nvSpPr>
          <p:spPr>
            <a:xfrm>
              <a:off x="17392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57;p2"/>
            <p:cNvSpPr/>
            <p:nvPr/>
          </p:nvSpPr>
          <p:spPr>
            <a:xfrm>
              <a:off x="17392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58;p2"/>
            <p:cNvSpPr/>
            <p:nvPr/>
          </p:nvSpPr>
          <p:spPr>
            <a:xfrm>
              <a:off x="17392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59;p2"/>
            <p:cNvSpPr/>
            <p:nvPr/>
          </p:nvSpPr>
          <p:spPr>
            <a:xfrm>
              <a:off x="17392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0;p2"/>
            <p:cNvSpPr/>
            <p:nvPr/>
          </p:nvSpPr>
          <p:spPr>
            <a:xfrm>
              <a:off x="17392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1;p2"/>
            <p:cNvSpPr/>
            <p:nvPr/>
          </p:nvSpPr>
          <p:spPr>
            <a:xfrm>
              <a:off x="17392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2;p2"/>
            <p:cNvSpPr/>
            <p:nvPr/>
          </p:nvSpPr>
          <p:spPr>
            <a:xfrm>
              <a:off x="17392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63;p2"/>
            <p:cNvSpPr/>
            <p:nvPr/>
          </p:nvSpPr>
          <p:spPr>
            <a:xfrm>
              <a:off x="17392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64;p2"/>
            <p:cNvSpPr/>
            <p:nvPr/>
          </p:nvSpPr>
          <p:spPr>
            <a:xfrm>
              <a:off x="17392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65;p2"/>
            <p:cNvSpPr/>
            <p:nvPr/>
          </p:nvSpPr>
          <p:spPr>
            <a:xfrm>
              <a:off x="17392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66;p2"/>
            <p:cNvSpPr/>
            <p:nvPr/>
          </p:nvSpPr>
          <p:spPr>
            <a:xfrm>
              <a:off x="17392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67;p2"/>
            <p:cNvSpPr/>
            <p:nvPr/>
          </p:nvSpPr>
          <p:spPr>
            <a:xfrm>
              <a:off x="17392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68;p2"/>
            <p:cNvSpPr/>
            <p:nvPr/>
          </p:nvSpPr>
          <p:spPr>
            <a:xfrm>
              <a:off x="17392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69;p2"/>
            <p:cNvSpPr/>
            <p:nvPr/>
          </p:nvSpPr>
          <p:spPr>
            <a:xfrm>
              <a:off x="188975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0;p2"/>
            <p:cNvSpPr/>
            <p:nvPr/>
          </p:nvSpPr>
          <p:spPr>
            <a:xfrm>
              <a:off x="188975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1;p2"/>
            <p:cNvSpPr/>
            <p:nvPr/>
          </p:nvSpPr>
          <p:spPr>
            <a:xfrm>
              <a:off x="188975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2;p2"/>
            <p:cNvSpPr/>
            <p:nvPr/>
          </p:nvSpPr>
          <p:spPr>
            <a:xfrm>
              <a:off x="188975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73;p2"/>
            <p:cNvSpPr/>
            <p:nvPr/>
          </p:nvSpPr>
          <p:spPr>
            <a:xfrm>
              <a:off x="188975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74;p2"/>
            <p:cNvSpPr/>
            <p:nvPr/>
          </p:nvSpPr>
          <p:spPr>
            <a:xfrm>
              <a:off x="188975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75;p2"/>
            <p:cNvSpPr/>
            <p:nvPr/>
          </p:nvSpPr>
          <p:spPr>
            <a:xfrm>
              <a:off x="188975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76;p2"/>
            <p:cNvSpPr/>
            <p:nvPr/>
          </p:nvSpPr>
          <p:spPr>
            <a:xfrm>
              <a:off x="188975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77;p2"/>
            <p:cNvSpPr/>
            <p:nvPr/>
          </p:nvSpPr>
          <p:spPr>
            <a:xfrm>
              <a:off x="188975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78;p2"/>
            <p:cNvSpPr/>
            <p:nvPr/>
          </p:nvSpPr>
          <p:spPr>
            <a:xfrm>
              <a:off x="188975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79;p2"/>
            <p:cNvSpPr/>
            <p:nvPr/>
          </p:nvSpPr>
          <p:spPr>
            <a:xfrm>
              <a:off x="188975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0;p2"/>
            <p:cNvSpPr/>
            <p:nvPr/>
          </p:nvSpPr>
          <p:spPr>
            <a:xfrm>
              <a:off x="20402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1;p2"/>
            <p:cNvSpPr/>
            <p:nvPr/>
          </p:nvSpPr>
          <p:spPr>
            <a:xfrm>
              <a:off x="20402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2;p2"/>
            <p:cNvSpPr/>
            <p:nvPr/>
          </p:nvSpPr>
          <p:spPr>
            <a:xfrm>
              <a:off x="20402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83;p2"/>
            <p:cNvSpPr/>
            <p:nvPr/>
          </p:nvSpPr>
          <p:spPr>
            <a:xfrm>
              <a:off x="20402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84;p2"/>
            <p:cNvSpPr/>
            <p:nvPr/>
          </p:nvSpPr>
          <p:spPr>
            <a:xfrm>
              <a:off x="20402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85;p2"/>
            <p:cNvSpPr/>
            <p:nvPr/>
          </p:nvSpPr>
          <p:spPr>
            <a:xfrm>
              <a:off x="20402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86;p2"/>
            <p:cNvSpPr/>
            <p:nvPr/>
          </p:nvSpPr>
          <p:spPr>
            <a:xfrm>
              <a:off x="20402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87;p2"/>
            <p:cNvSpPr/>
            <p:nvPr/>
          </p:nvSpPr>
          <p:spPr>
            <a:xfrm>
              <a:off x="20402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88;p2"/>
            <p:cNvSpPr/>
            <p:nvPr/>
          </p:nvSpPr>
          <p:spPr>
            <a:xfrm>
              <a:off x="20402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89;p2"/>
            <p:cNvSpPr/>
            <p:nvPr/>
          </p:nvSpPr>
          <p:spPr>
            <a:xfrm>
              <a:off x="20402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0;p2"/>
            <p:cNvSpPr/>
            <p:nvPr/>
          </p:nvSpPr>
          <p:spPr>
            <a:xfrm>
              <a:off x="20402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1;p2"/>
            <p:cNvSpPr/>
            <p:nvPr/>
          </p:nvSpPr>
          <p:spPr>
            <a:xfrm>
              <a:off x="20402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2;p2"/>
            <p:cNvSpPr/>
            <p:nvPr/>
          </p:nvSpPr>
          <p:spPr>
            <a:xfrm>
              <a:off x="20402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493;p2"/>
            <p:cNvSpPr/>
            <p:nvPr/>
          </p:nvSpPr>
          <p:spPr>
            <a:xfrm>
              <a:off x="21907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p2"/>
            <p:cNvSpPr/>
            <p:nvPr/>
          </p:nvSpPr>
          <p:spPr>
            <a:xfrm>
              <a:off x="21907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p2"/>
            <p:cNvSpPr/>
            <p:nvPr/>
          </p:nvSpPr>
          <p:spPr>
            <a:xfrm>
              <a:off x="21907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496;p2"/>
            <p:cNvSpPr/>
            <p:nvPr/>
          </p:nvSpPr>
          <p:spPr>
            <a:xfrm>
              <a:off x="21907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497;p2"/>
            <p:cNvSpPr/>
            <p:nvPr/>
          </p:nvSpPr>
          <p:spPr>
            <a:xfrm>
              <a:off x="21907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498;p2"/>
            <p:cNvSpPr/>
            <p:nvPr/>
          </p:nvSpPr>
          <p:spPr>
            <a:xfrm>
              <a:off x="2190775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499;p2"/>
            <p:cNvSpPr/>
            <p:nvPr/>
          </p:nvSpPr>
          <p:spPr>
            <a:xfrm>
              <a:off x="21907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0;p2"/>
            <p:cNvSpPr/>
            <p:nvPr/>
          </p:nvSpPr>
          <p:spPr>
            <a:xfrm>
              <a:off x="21907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1;p2"/>
            <p:cNvSpPr/>
            <p:nvPr/>
          </p:nvSpPr>
          <p:spPr>
            <a:xfrm>
              <a:off x="2190775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2;p2"/>
            <p:cNvSpPr/>
            <p:nvPr/>
          </p:nvSpPr>
          <p:spPr>
            <a:xfrm>
              <a:off x="23413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03;p2"/>
            <p:cNvSpPr/>
            <p:nvPr/>
          </p:nvSpPr>
          <p:spPr>
            <a:xfrm>
              <a:off x="23413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04;p2"/>
            <p:cNvSpPr/>
            <p:nvPr/>
          </p:nvSpPr>
          <p:spPr>
            <a:xfrm>
              <a:off x="23413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05;p2"/>
            <p:cNvSpPr/>
            <p:nvPr/>
          </p:nvSpPr>
          <p:spPr>
            <a:xfrm>
              <a:off x="23413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06;p2"/>
            <p:cNvSpPr/>
            <p:nvPr/>
          </p:nvSpPr>
          <p:spPr>
            <a:xfrm>
              <a:off x="23413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07;p2"/>
            <p:cNvSpPr/>
            <p:nvPr/>
          </p:nvSpPr>
          <p:spPr>
            <a:xfrm>
              <a:off x="23413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08;p2"/>
            <p:cNvSpPr/>
            <p:nvPr/>
          </p:nvSpPr>
          <p:spPr>
            <a:xfrm>
              <a:off x="23413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09;p2"/>
            <p:cNvSpPr/>
            <p:nvPr/>
          </p:nvSpPr>
          <p:spPr>
            <a:xfrm>
              <a:off x="23413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0;p2"/>
            <p:cNvSpPr/>
            <p:nvPr/>
          </p:nvSpPr>
          <p:spPr>
            <a:xfrm>
              <a:off x="24918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1;p2"/>
            <p:cNvSpPr/>
            <p:nvPr/>
          </p:nvSpPr>
          <p:spPr>
            <a:xfrm>
              <a:off x="24918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2;p2"/>
            <p:cNvSpPr/>
            <p:nvPr/>
          </p:nvSpPr>
          <p:spPr>
            <a:xfrm>
              <a:off x="24918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13;p2"/>
            <p:cNvSpPr/>
            <p:nvPr/>
          </p:nvSpPr>
          <p:spPr>
            <a:xfrm>
              <a:off x="24918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14;p2"/>
            <p:cNvSpPr/>
            <p:nvPr/>
          </p:nvSpPr>
          <p:spPr>
            <a:xfrm>
              <a:off x="24918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15;p2"/>
            <p:cNvSpPr/>
            <p:nvPr/>
          </p:nvSpPr>
          <p:spPr>
            <a:xfrm>
              <a:off x="2642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16;p2"/>
            <p:cNvSpPr/>
            <p:nvPr/>
          </p:nvSpPr>
          <p:spPr>
            <a:xfrm>
              <a:off x="2642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17;p2"/>
            <p:cNvSpPr/>
            <p:nvPr/>
          </p:nvSpPr>
          <p:spPr>
            <a:xfrm>
              <a:off x="2642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18;p2"/>
            <p:cNvSpPr/>
            <p:nvPr/>
          </p:nvSpPr>
          <p:spPr>
            <a:xfrm>
              <a:off x="2642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Google Shape;519;p2"/>
            <p:cNvSpPr/>
            <p:nvPr/>
          </p:nvSpPr>
          <p:spPr>
            <a:xfrm>
              <a:off x="2642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Google Shape;520;p2"/>
            <p:cNvSpPr/>
            <p:nvPr/>
          </p:nvSpPr>
          <p:spPr>
            <a:xfrm>
              <a:off x="2792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Google Shape;521;p2"/>
            <p:cNvSpPr/>
            <p:nvPr/>
          </p:nvSpPr>
          <p:spPr>
            <a:xfrm>
              <a:off x="294332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Google Shape;522;p2"/>
            <p:cNvSpPr/>
            <p:nvPr/>
          </p:nvSpPr>
          <p:spPr>
            <a:xfrm>
              <a:off x="294332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Google Shape;523;p2"/>
            <p:cNvSpPr/>
            <p:nvPr/>
          </p:nvSpPr>
          <p:spPr>
            <a:xfrm>
              <a:off x="3093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Google Shape;524;p2"/>
            <p:cNvSpPr/>
            <p:nvPr/>
          </p:nvSpPr>
          <p:spPr>
            <a:xfrm>
              <a:off x="3394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" name="Google Shape;525;p2"/>
            <p:cNvSpPr/>
            <p:nvPr/>
          </p:nvSpPr>
          <p:spPr>
            <a:xfrm>
              <a:off x="3545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78" name="Shape 3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9" name="Google Shape;3279;p11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80" name="Google Shape;3280;p11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281" name="Google Shape;3281;p11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3282" name="Google Shape;3282;p11"/>
            <p:cNvSpPr/>
            <p:nvPr/>
          </p:nvSpPr>
          <p:spPr>
            <a:xfrm>
              <a:off x="53078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3" name="Google Shape;3283;p11"/>
            <p:cNvSpPr/>
            <p:nvPr/>
          </p:nvSpPr>
          <p:spPr>
            <a:xfrm>
              <a:off x="53078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4" name="Google Shape;3284;p11"/>
            <p:cNvSpPr/>
            <p:nvPr/>
          </p:nvSpPr>
          <p:spPr>
            <a:xfrm>
              <a:off x="53078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5" name="Google Shape;3285;p11"/>
            <p:cNvSpPr/>
            <p:nvPr/>
          </p:nvSpPr>
          <p:spPr>
            <a:xfrm>
              <a:off x="53078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6" name="Google Shape;3286;p11"/>
            <p:cNvSpPr/>
            <p:nvPr/>
          </p:nvSpPr>
          <p:spPr>
            <a:xfrm>
              <a:off x="53078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7" name="Google Shape;3287;p11"/>
            <p:cNvSpPr/>
            <p:nvPr/>
          </p:nvSpPr>
          <p:spPr>
            <a:xfrm>
              <a:off x="53078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8" name="Google Shape;3288;p11"/>
            <p:cNvSpPr/>
            <p:nvPr/>
          </p:nvSpPr>
          <p:spPr>
            <a:xfrm>
              <a:off x="53078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9" name="Google Shape;3289;p11"/>
            <p:cNvSpPr/>
            <p:nvPr/>
          </p:nvSpPr>
          <p:spPr>
            <a:xfrm>
              <a:off x="53078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0" name="Google Shape;3290;p11"/>
            <p:cNvSpPr/>
            <p:nvPr/>
          </p:nvSpPr>
          <p:spPr>
            <a:xfrm>
              <a:off x="53078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1" name="Google Shape;3291;p11"/>
            <p:cNvSpPr/>
            <p:nvPr/>
          </p:nvSpPr>
          <p:spPr>
            <a:xfrm>
              <a:off x="53078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2" name="Google Shape;3292;p11"/>
            <p:cNvSpPr/>
            <p:nvPr/>
          </p:nvSpPr>
          <p:spPr>
            <a:xfrm>
              <a:off x="53078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3" name="Google Shape;3293;p11"/>
            <p:cNvSpPr/>
            <p:nvPr/>
          </p:nvSpPr>
          <p:spPr>
            <a:xfrm>
              <a:off x="53078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4" name="Google Shape;3294;p11"/>
            <p:cNvSpPr/>
            <p:nvPr/>
          </p:nvSpPr>
          <p:spPr>
            <a:xfrm>
              <a:off x="53078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5" name="Google Shape;3295;p11"/>
            <p:cNvSpPr/>
            <p:nvPr/>
          </p:nvSpPr>
          <p:spPr>
            <a:xfrm>
              <a:off x="53078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6" name="Google Shape;3296;p11"/>
            <p:cNvSpPr/>
            <p:nvPr/>
          </p:nvSpPr>
          <p:spPr>
            <a:xfrm>
              <a:off x="53078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7" name="Google Shape;3297;p11"/>
            <p:cNvSpPr/>
            <p:nvPr/>
          </p:nvSpPr>
          <p:spPr>
            <a:xfrm>
              <a:off x="53078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8" name="Google Shape;3298;p11"/>
            <p:cNvSpPr/>
            <p:nvPr/>
          </p:nvSpPr>
          <p:spPr>
            <a:xfrm>
              <a:off x="53078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9" name="Google Shape;3299;p11"/>
            <p:cNvSpPr/>
            <p:nvPr/>
          </p:nvSpPr>
          <p:spPr>
            <a:xfrm>
              <a:off x="53078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0" name="Google Shape;3300;p11"/>
            <p:cNvSpPr/>
            <p:nvPr/>
          </p:nvSpPr>
          <p:spPr>
            <a:xfrm>
              <a:off x="53078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1" name="Google Shape;3301;p11"/>
            <p:cNvSpPr/>
            <p:nvPr/>
          </p:nvSpPr>
          <p:spPr>
            <a:xfrm>
              <a:off x="53078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2" name="Google Shape;3302;p11"/>
            <p:cNvSpPr/>
            <p:nvPr/>
          </p:nvSpPr>
          <p:spPr>
            <a:xfrm>
              <a:off x="53078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3" name="Google Shape;3303;p11"/>
            <p:cNvSpPr/>
            <p:nvPr/>
          </p:nvSpPr>
          <p:spPr>
            <a:xfrm>
              <a:off x="53078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4" name="Google Shape;3304;p11"/>
            <p:cNvSpPr/>
            <p:nvPr/>
          </p:nvSpPr>
          <p:spPr>
            <a:xfrm>
              <a:off x="53078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5" name="Google Shape;3305;p11"/>
            <p:cNvSpPr/>
            <p:nvPr/>
          </p:nvSpPr>
          <p:spPr>
            <a:xfrm>
              <a:off x="53078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6" name="Google Shape;3306;p11"/>
            <p:cNvSpPr/>
            <p:nvPr/>
          </p:nvSpPr>
          <p:spPr>
            <a:xfrm>
              <a:off x="53078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7" name="Google Shape;3307;p11"/>
            <p:cNvSpPr/>
            <p:nvPr/>
          </p:nvSpPr>
          <p:spPr>
            <a:xfrm>
              <a:off x="53078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8" name="Google Shape;3308;p11"/>
            <p:cNvSpPr/>
            <p:nvPr/>
          </p:nvSpPr>
          <p:spPr>
            <a:xfrm>
              <a:off x="53078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9" name="Google Shape;3309;p11"/>
            <p:cNvSpPr/>
            <p:nvPr/>
          </p:nvSpPr>
          <p:spPr>
            <a:xfrm>
              <a:off x="53078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0" name="Google Shape;3310;p11"/>
            <p:cNvSpPr/>
            <p:nvPr/>
          </p:nvSpPr>
          <p:spPr>
            <a:xfrm>
              <a:off x="53078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1" name="Google Shape;3311;p11"/>
            <p:cNvSpPr/>
            <p:nvPr/>
          </p:nvSpPr>
          <p:spPr>
            <a:xfrm>
              <a:off x="53078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2" name="Google Shape;3312;p11"/>
            <p:cNvSpPr/>
            <p:nvPr/>
          </p:nvSpPr>
          <p:spPr>
            <a:xfrm>
              <a:off x="53078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3" name="Google Shape;3313;p11"/>
            <p:cNvSpPr/>
            <p:nvPr/>
          </p:nvSpPr>
          <p:spPr>
            <a:xfrm>
              <a:off x="53078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4" name="Google Shape;3314;p11"/>
            <p:cNvSpPr/>
            <p:nvPr/>
          </p:nvSpPr>
          <p:spPr>
            <a:xfrm>
              <a:off x="53078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5" name="Google Shape;3315;p11"/>
            <p:cNvSpPr/>
            <p:nvPr/>
          </p:nvSpPr>
          <p:spPr>
            <a:xfrm>
              <a:off x="53078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6" name="Google Shape;3316;p11"/>
            <p:cNvSpPr/>
            <p:nvPr/>
          </p:nvSpPr>
          <p:spPr>
            <a:xfrm>
              <a:off x="53078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7" name="Google Shape;3317;p11"/>
            <p:cNvSpPr/>
            <p:nvPr/>
          </p:nvSpPr>
          <p:spPr>
            <a:xfrm>
              <a:off x="5458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8" name="Google Shape;3318;p11"/>
            <p:cNvSpPr/>
            <p:nvPr/>
          </p:nvSpPr>
          <p:spPr>
            <a:xfrm>
              <a:off x="5458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9" name="Google Shape;3319;p11"/>
            <p:cNvSpPr/>
            <p:nvPr/>
          </p:nvSpPr>
          <p:spPr>
            <a:xfrm>
              <a:off x="5458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0" name="Google Shape;3320;p11"/>
            <p:cNvSpPr/>
            <p:nvPr/>
          </p:nvSpPr>
          <p:spPr>
            <a:xfrm>
              <a:off x="5458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1" name="Google Shape;3321;p11"/>
            <p:cNvSpPr/>
            <p:nvPr/>
          </p:nvSpPr>
          <p:spPr>
            <a:xfrm>
              <a:off x="54583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2" name="Google Shape;3322;p11"/>
            <p:cNvSpPr/>
            <p:nvPr/>
          </p:nvSpPr>
          <p:spPr>
            <a:xfrm>
              <a:off x="5458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3" name="Google Shape;3323;p11"/>
            <p:cNvSpPr/>
            <p:nvPr/>
          </p:nvSpPr>
          <p:spPr>
            <a:xfrm>
              <a:off x="5458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4" name="Google Shape;3324;p11"/>
            <p:cNvSpPr/>
            <p:nvPr/>
          </p:nvSpPr>
          <p:spPr>
            <a:xfrm>
              <a:off x="5458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5" name="Google Shape;3325;p11"/>
            <p:cNvSpPr/>
            <p:nvPr/>
          </p:nvSpPr>
          <p:spPr>
            <a:xfrm>
              <a:off x="5458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6" name="Google Shape;3326;p11"/>
            <p:cNvSpPr/>
            <p:nvPr/>
          </p:nvSpPr>
          <p:spPr>
            <a:xfrm>
              <a:off x="5458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7" name="Google Shape;3327;p11"/>
            <p:cNvSpPr/>
            <p:nvPr/>
          </p:nvSpPr>
          <p:spPr>
            <a:xfrm>
              <a:off x="54583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8" name="Google Shape;3328;p11"/>
            <p:cNvSpPr/>
            <p:nvPr/>
          </p:nvSpPr>
          <p:spPr>
            <a:xfrm>
              <a:off x="5458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9" name="Google Shape;3329;p11"/>
            <p:cNvSpPr/>
            <p:nvPr/>
          </p:nvSpPr>
          <p:spPr>
            <a:xfrm>
              <a:off x="5458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0" name="Google Shape;3330;p11"/>
            <p:cNvSpPr/>
            <p:nvPr/>
          </p:nvSpPr>
          <p:spPr>
            <a:xfrm>
              <a:off x="5458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1" name="Google Shape;3331;p11"/>
            <p:cNvSpPr/>
            <p:nvPr/>
          </p:nvSpPr>
          <p:spPr>
            <a:xfrm>
              <a:off x="54583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2" name="Google Shape;3332;p11"/>
            <p:cNvSpPr/>
            <p:nvPr/>
          </p:nvSpPr>
          <p:spPr>
            <a:xfrm>
              <a:off x="5458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3" name="Google Shape;3333;p11"/>
            <p:cNvSpPr/>
            <p:nvPr/>
          </p:nvSpPr>
          <p:spPr>
            <a:xfrm>
              <a:off x="5458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4" name="Google Shape;3334;p11"/>
            <p:cNvSpPr/>
            <p:nvPr/>
          </p:nvSpPr>
          <p:spPr>
            <a:xfrm>
              <a:off x="5458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5" name="Google Shape;3335;p11"/>
            <p:cNvSpPr/>
            <p:nvPr/>
          </p:nvSpPr>
          <p:spPr>
            <a:xfrm>
              <a:off x="54583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6" name="Google Shape;3336;p11"/>
            <p:cNvSpPr/>
            <p:nvPr/>
          </p:nvSpPr>
          <p:spPr>
            <a:xfrm>
              <a:off x="5458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7" name="Google Shape;3337;p11"/>
            <p:cNvSpPr/>
            <p:nvPr/>
          </p:nvSpPr>
          <p:spPr>
            <a:xfrm>
              <a:off x="5458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8" name="Google Shape;3338;p11"/>
            <p:cNvSpPr/>
            <p:nvPr/>
          </p:nvSpPr>
          <p:spPr>
            <a:xfrm>
              <a:off x="54583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339" name="Google Shape;3339;p11"/>
          <p:cNvGrpSpPr/>
          <p:nvPr/>
        </p:nvGrpSpPr>
        <p:grpSpPr>
          <a:xfrm rot="10800000">
            <a:off x="7828570" y="28707"/>
            <a:ext cx="1140783" cy="5086302"/>
            <a:chOff x="5458325" y="238125"/>
            <a:chExt cx="1174975" cy="5238750"/>
          </a:xfrm>
        </p:grpSpPr>
        <p:sp>
          <p:nvSpPr>
            <p:cNvPr id="3340" name="Google Shape;3340;p11"/>
            <p:cNvSpPr/>
            <p:nvPr/>
          </p:nvSpPr>
          <p:spPr>
            <a:xfrm>
              <a:off x="54583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1" name="Google Shape;3341;p11"/>
            <p:cNvSpPr/>
            <p:nvPr/>
          </p:nvSpPr>
          <p:spPr>
            <a:xfrm>
              <a:off x="5458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2" name="Google Shape;3342;p11"/>
            <p:cNvSpPr/>
            <p:nvPr/>
          </p:nvSpPr>
          <p:spPr>
            <a:xfrm>
              <a:off x="54583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3" name="Google Shape;3343;p11"/>
            <p:cNvSpPr/>
            <p:nvPr/>
          </p:nvSpPr>
          <p:spPr>
            <a:xfrm>
              <a:off x="5458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4" name="Google Shape;3344;p11"/>
            <p:cNvSpPr/>
            <p:nvPr/>
          </p:nvSpPr>
          <p:spPr>
            <a:xfrm>
              <a:off x="54583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5" name="Google Shape;3345;p11"/>
            <p:cNvSpPr/>
            <p:nvPr/>
          </p:nvSpPr>
          <p:spPr>
            <a:xfrm>
              <a:off x="5458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6" name="Google Shape;3346;p11"/>
            <p:cNvSpPr/>
            <p:nvPr/>
          </p:nvSpPr>
          <p:spPr>
            <a:xfrm>
              <a:off x="5458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7" name="Google Shape;3347;p11"/>
            <p:cNvSpPr/>
            <p:nvPr/>
          </p:nvSpPr>
          <p:spPr>
            <a:xfrm>
              <a:off x="5458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8" name="Google Shape;3348;p11"/>
            <p:cNvSpPr/>
            <p:nvPr/>
          </p:nvSpPr>
          <p:spPr>
            <a:xfrm>
              <a:off x="5458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9" name="Google Shape;3349;p11"/>
            <p:cNvSpPr/>
            <p:nvPr/>
          </p:nvSpPr>
          <p:spPr>
            <a:xfrm>
              <a:off x="5458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0" name="Google Shape;3350;p11"/>
            <p:cNvSpPr/>
            <p:nvPr/>
          </p:nvSpPr>
          <p:spPr>
            <a:xfrm>
              <a:off x="5458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1" name="Google Shape;3351;p11"/>
            <p:cNvSpPr/>
            <p:nvPr/>
          </p:nvSpPr>
          <p:spPr>
            <a:xfrm>
              <a:off x="5458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2" name="Google Shape;3352;p11"/>
            <p:cNvSpPr/>
            <p:nvPr/>
          </p:nvSpPr>
          <p:spPr>
            <a:xfrm>
              <a:off x="5458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3" name="Google Shape;3353;p11"/>
            <p:cNvSpPr/>
            <p:nvPr/>
          </p:nvSpPr>
          <p:spPr>
            <a:xfrm>
              <a:off x="5608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4" name="Google Shape;3354;p11"/>
            <p:cNvSpPr/>
            <p:nvPr/>
          </p:nvSpPr>
          <p:spPr>
            <a:xfrm>
              <a:off x="56088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5" name="Google Shape;3355;p11"/>
            <p:cNvSpPr/>
            <p:nvPr/>
          </p:nvSpPr>
          <p:spPr>
            <a:xfrm>
              <a:off x="5608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6" name="Google Shape;3356;p11"/>
            <p:cNvSpPr/>
            <p:nvPr/>
          </p:nvSpPr>
          <p:spPr>
            <a:xfrm>
              <a:off x="56088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7" name="Google Shape;3357;p11"/>
            <p:cNvSpPr/>
            <p:nvPr/>
          </p:nvSpPr>
          <p:spPr>
            <a:xfrm>
              <a:off x="5608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8" name="Google Shape;3358;p11"/>
            <p:cNvSpPr/>
            <p:nvPr/>
          </p:nvSpPr>
          <p:spPr>
            <a:xfrm>
              <a:off x="56088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9" name="Google Shape;3359;p11"/>
            <p:cNvSpPr/>
            <p:nvPr/>
          </p:nvSpPr>
          <p:spPr>
            <a:xfrm>
              <a:off x="56088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0" name="Google Shape;3360;p11"/>
            <p:cNvSpPr/>
            <p:nvPr/>
          </p:nvSpPr>
          <p:spPr>
            <a:xfrm>
              <a:off x="5608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1" name="Google Shape;3361;p11"/>
            <p:cNvSpPr/>
            <p:nvPr/>
          </p:nvSpPr>
          <p:spPr>
            <a:xfrm>
              <a:off x="5608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2" name="Google Shape;3362;p11"/>
            <p:cNvSpPr/>
            <p:nvPr/>
          </p:nvSpPr>
          <p:spPr>
            <a:xfrm>
              <a:off x="56088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3" name="Google Shape;3363;p11"/>
            <p:cNvSpPr/>
            <p:nvPr/>
          </p:nvSpPr>
          <p:spPr>
            <a:xfrm>
              <a:off x="56088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4" name="Google Shape;3364;p11"/>
            <p:cNvSpPr/>
            <p:nvPr/>
          </p:nvSpPr>
          <p:spPr>
            <a:xfrm>
              <a:off x="56088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5" name="Google Shape;3365;p11"/>
            <p:cNvSpPr/>
            <p:nvPr/>
          </p:nvSpPr>
          <p:spPr>
            <a:xfrm>
              <a:off x="5608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6" name="Google Shape;3366;p11"/>
            <p:cNvSpPr/>
            <p:nvPr/>
          </p:nvSpPr>
          <p:spPr>
            <a:xfrm>
              <a:off x="56088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7" name="Google Shape;3367;p11"/>
            <p:cNvSpPr/>
            <p:nvPr/>
          </p:nvSpPr>
          <p:spPr>
            <a:xfrm>
              <a:off x="5608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8" name="Google Shape;3368;p11"/>
            <p:cNvSpPr/>
            <p:nvPr/>
          </p:nvSpPr>
          <p:spPr>
            <a:xfrm>
              <a:off x="5608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9" name="Google Shape;3369;p11"/>
            <p:cNvSpPr/>
            <p:nvPr/>
          </p:nvSpPr>
          <p:spPr>
            <a:xfrm>
              <a:off x="5608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0" name="Google Shape;3370;p11"/>
            <p:cNvSpPr/>
            <p:nvPr/>
          </p:nvSpPr>
          <p:spPr>
            <a:xfrm>
              <a:off x="56088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1" name="Google Shape;3371;p11"/>
            <p:cNvSpPr/>
            <p:nvPr/>
          </p:nvSpPr>
          <p:spPr>
            <a:xfrm>
              <a:off x="56088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2" name="Google Shape;3372;p11"/>
            <p:cNvSpPr/>
            <p:nvPr/>
          </p:nvSpPr>
          <p:spPr>
            <a:xfrm>
              <a:off x="5608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3" name="Google Shape;3373;p11"/>
            <p:cNvSpPr/>
            <p:nvPr/>
          </p:nvSpPr>
          <p:spPr>
            <a:xfrm>
              <a:off x="5608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4" name="Google Shape;3374;p11"/>
            <p:cNvSpPr/>
            <p:nvPr/>
          </p:nvSpPr>
          <p:spPr>
            <a:xfrm>
              <a:off x="5608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5" name="Google Shape;3375;p11"/>
            <p:cNvSpPr/>
            <p:nvPr/>
          </p:nvSpPr>
          <p:spPr>
            <a:xfrm>
              <a:off x="56088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6" name="Google Shape;3376;p11"/>
            <p:cNvSpPr/>
            <p:nvPr/>
          </p:nvSpPr>
          <p:spPr>
            <a:xfrm>
              <a:off x="5608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7" name="Google Shape;3377;p11"/>
            <p:cNvSpPr/>
            <p:nvPr/>
          </p:nvSpPr>
          <p:spPr>
            <a:xfrm>
              <a:off x="56088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8" name="Google Shape;3378;p11"/>
            <p:cNvSpPr/>
            <p:nvPr/>
          </p:nvSpPr>
          <p:spPr>
            <a:xfrm>
              <a:off x="56088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9" name="Google Shape;3379;p11"/>
            <p:cNvSpPr/>
            <p:nvPr/>
          </p:nvSpPr>
          <p:spPr>
            <a:xfrm>
              <a:off x="56088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0" name="Google Shape;3380;p11"/>
            <p:cNvSpPr/>
            <p:nvPr/>
          </p:nvSpPr>
          <p:spPr>
            <a:xfrm>
              <a:off x="5608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1" name="Google Shape;3381;p11"/>
            <p:cNvSpPr/>
            <p:nvPr/>
          </p:nvSpPr>
          <p:spPr>
            <a:xfrm>
              <a:off x="56088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2" name="Google Shape;3382;p11"/>
            <p:cNvSpPr/>
            <p:nvPr/>
          </p:nvSpPr>
          <p:spPr>
            <a:xfrm>
              <a:off x="5608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3" name="Google Shape;3383;p11"/>
            <p:cNvSpPr/>
            <p:nvPr/>
          </p:nvSpPr>
          <p:spPr>
            <a:xfrm>
              <a:off x="5608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4" name="Google Shape;3384;p11"/>
            <p:cNvSpPr/>
            <p:nvPr/>
          </p:nvSpPr>
          <p:spPr>
            <a:xfrm>
              <a:off x="57593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5" name="Google Shape;3385;p11"/>
            <p:cNvSpPr/>
            <p:nvPr/>
          </p:nvSpPr>
          <p:spPr>
            <a:xfrm>
              <a:off x="57593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6" name="Google Shape;3386;p11"/>
            <p:cNvSpPr/>
            <p:nvPr/>
          </p:nvSpPr>
          <p:spPr>
            <a:xfrm>
              <a:off x="57593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7" name="Google Shape;3387;p11"/>
            <p:cNvSpPr/>
            <p:nvPr/>
          </p:nvSpPr>
          <p:spPr>
            <a:xfrm>
              <a:off x="57593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8" name="Google Shape;3388;p11"/>
            <p:cNvSpPr/>
            <p:nvPr/>
          </p:nvSpPr>
          <p:spPr>
            <a:xfrm>
              <a:off x="57593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9" name="Google Shape;3389;p11"/>
            <p:cNvSpPr/>
            <p:nvPr/>
          </p:nvSpPr>
          <p:spPr>
            <a:xfrm>
              <a:off x="57593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0" name="Google Shape;3390;p11"/>
            <p:cNvSpPr/>
            <p:nvPr/>
          </p:nvSpPr>
          <p:spPr>
            <a:xfrm>
              <a:off x="57593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1" name="Google Shape;3391;p11"/>
            <p:cNvSpPr/>
            <p:nvPr/>
          </p:nvSpPr>
          <p:spPr>
            <a:xfrm>
              <a:off x="57593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2" name="Google Shape;3392;p11"/>
            <p:cNvSpPr/>
            <p:nvPr/>
          </p:nvSpPr>
          <p:spPr>
            <a:xfrm>
              <a:off x="57593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3" name="Google Shape;3393;p11"/>
            <p:cNvSpPr/>
            <p:nvPr/>
          </p:nvSpPr>
          <p:spPr>
            <a:xfrm>
              <a:off x="57593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4" name="Google Shape;3394;p11"/>
            <p:cNvSpPr/>
            <p:nvPr/>
          </p:nvSpPr>
          <p:spPr>
            <a:xfrm>
              <a:off x="57593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5" name="Google Shape;3395;p11"/>
            <p:cNvSpPr/>
            <p:nvPr/>
          </p:nvSpPr>
          <p:spPr>
            <a:xfrm>
              <a:off x="5909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6" name="Google Shape;3396;p11"/>
            <p:cNvSpPr/>
            <p:nvPr/>
          </p:nvSpPr>
          <p:spPr>
            <a:xfrm>
              <a:off x="59098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7" name="Google Shape;3397;p11"/>
            <p:cNvSpPr/>
            <p:nvPr/>
          </p:nvSpPr>
          <p:spPr>
            <a:xfrm>
              <a:off x="59098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8" name="Google Shape;3398;p11"/>
            <p:cNvSpPr/>
            <p:nvPr/>
          </p:nvSpPr>
          <p:spPr>
            <a:xfrm>
              <a:off x="60603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9" name="Google Shape;3399;p11"/>
            <p:cNvSpPr/>
            <p:nvPr/>
          </p:nvSpPr>
          <p:spPr>
            <a:xfrm>
              <a:off x="62108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0" name="Google Shape;3400;p11"/>
            <p:cNvSpPr/>
            <p:nvPr/>
          </p:nvSpPr>
          <p:spPr>
            <a:xfrm>
              <a:off x="6210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1" name="Google Shape;3401;p11"/>
            <p:cNvSpPr/>
            <p:nvPr/>
          </p:nvSpPr>
          <p:spPr>
            <a:xfrm>
              <a:off x="65119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02" name="Google Shape;3402;p11"/>
          <p:cNvGrpSpPr/>
          <p:nvPr/>
        </p:nvGrpSpPr>
        <p:grpSpPr>
          <a:xfrm rot="10800000">
            <a:off x="7682454" y="28707"/>
            <a:ext cx="994639" cy="4940182"/>
            <a:chOff x="5759350" y="388625"/>
            <a:chExt cx="1024450" cy="5088250"/>
          </a:xfrm>
        </p:grpSpPr>
        <p:sp>
          <p:nvSpPr>
            <p:cNvPr id="3403" name="Google Shape;3403;p11"/>
            <p:cNvSpPr/>
            <p:nvPr/>
          </p:nvSpPr>
          <p:spPr>
            <a:xfrm>
              <a:off x="57593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4" name="Google Shape;3404;p11"/>
            <p:cNvSpPr/>
            <p:nvPr/>
          </p:nvSpPr>
          <p:spPr>
            <a:xfrm>
              <a:off x="57593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5" name="Google Shape;3405;p11"/>
            <p:cNvSpPr/>
            <p:nvPr/>
          </p:nvSpPr>
          <p:spPr>
            <a:xfrm>
              <a:off x="57593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6" name="Google Shape;3406;p11"/>
            <p:cNvSpPr/>
            <p:nvPr/>
          </p:nvSpPr>
          <p:spPr>
            <a:xfrm>
              <a:off x="57593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7" name="Google Shape;3407;p11"/>
            <p:cNvSpPr/>
            <p:nvPr/>
          </p:nvSpPr>
          <p:spPr>
            <a:xfrm>
              <a:off x="57593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8" name="Google Shape;3408;p11"/>
            <p:cNvSpPr/>
            <p:nvPr/>
          </p:nvSpPr>
          <p:spPr>
            <a:xfrm>
              <a:off x="57593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9" name="Google Shape;3409;p11"/>
            <p:cNvSpPr/>
            <p:nvPr/>
          </p:nvSpPr>
          <p:spPr>
            <a:xfrm>
              <a:off x="57593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0" name="Google Shape;3410;p11"/>
            <p:cNvSpPr/>
            <p:nvPr/>
          </p:nvSpPr>
          <p:spPr>
            <a:xfrm>
              <a:off x="59098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1" name="Google Shape;3411;p11"/>
            <p:cNvSpPr/>
            <p:nvPr/>
          </p:nvSpPr>
          <p:spPr>
            <a:xfrm>
              <a:off x="5909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2" name="Google Shape;3412;p11"/>
            <p:cNvSpPr/>
            <p:nvPr/>
          </p:nvSpPr>
          <p:spPr>
            <a:xfrm>
              <a:off x="59098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3" name="Google Shape;3413;p11"/>
            <p:cNvSpPr/>
            <p:nvPr/>
          </p:nvSpPr>
          <p:spPr>
            <a:xfrm>
              <a:off x="59098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4" name="Google Shape;3414;p11"/>
            <p:cNvSpPr/>
            <p:nvPr/>
          </p:nvSpPr>
          <p:spPr>
            <a:xfrm>
              <a:off x="5909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5" name="Google Shape;3415;p11"/>
            <p:cNvSpPr/>
            <p:nvPr/>
          </p:nvSpPr>
          <p:spPr>
            <a:xfrm>
              <a:off x="59098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6" name="Google Shape;3416;p11"/>
            <p:cNvSpPr/>
            <p:nvPr/>
          </p:nvSpPr>
          <p:spPr>
            <a:xfrm>
              <a:off x="59098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7" name="Google Shape;3417;p11"/>
            <p:cNvSpPr/>
            <p:nvPr/>
          </p:nvSpPr>
          <p:spPr>
            <a:xfrm>
              <a:off x="59098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8" name="Google Shape;3418;p11"/>
            <p:cNvSpPr/>
            <p:nvPr/>
          </p:nvSpPr>
          <p:spPr>
            <a:xfrm>
              <a:off x="5909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9" name="Google Shape;3419;p11"/>
            <p:cNvSpPr/>
            <p:nvPr/>
          </p:nvSpPr>
          <p:spPr>
            <a:xfrm>
              <a:off x="59098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0" name="Google Shape;3420;p11"/>
            <p:cNvSpPr/>
            <p:nvPr/>
          </p:nvSpPr>
          <p:spPr>
            <a:xfrm>
              <a:off x="59098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1" name="Google Shape;3421;p11"/>
            <p:cNvSpPr/>
            <p:nvPr/>
          </p:nvSpPr>
          <p:spPr>
            <a:xfrm>
              <a:off x="59098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2" name="Google Shape;3422;p11"/>
            <p:cNvSpPr/>
            <p:nvPr/>
          </p:nvSpPr>
          <p:spPr>
            <a:xfrm>
              <a:off x="59098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3" name="Google Shape;3423;p11"/>
            <p:cNvSpPr/>
            <p:nvPr/>
          </p:nvSpPr>
          <p:spPr>
            <a:xfrm>
              <a:off x="59098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4" name="Google Shape;3424;p11"/>
            <p:cNvSpPr/>
            <p:nvPr/>
          </p:nvSpPr>
          <p:spPr>
            <a:xfrm>
              <a:off x="5909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5" name="Google Shape;3425;p11"/>
            <p:cNvSpPr/>
            <p:nvPr/>
          </p:nvSpPr>
          <p:spPr>
            <a:xfrm>
              <a:off x="5909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6" name="Google Shape;3426;p11"/>
            <p:cNvSpPr/>
            <p:nvPr/>
          </p:nvSpPr>
          <p:spPr>
            <a:xfrm>
              <a:off x="59098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7" name="Google Shape;3427;p11"/>
            <p:cNvSpPr/>
            <p:nvPr/>
          </p:nvSpPr>
          <p:spPr>
            <a:xfrm>
              <a:off x="5909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8" name="Google Shape;3428;p11"/>
            <p:cNvSpPr/>
            <p:nvPr/>
          </p:nvSpPr>
          <p:spPr>
            <a:xfrm>
              <a:off x="59098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9" name="Google Shape;3429;p11"/>
            <p:cNvSpPr/>
            <p:nvPr/>
          </p:nvSpPr>
          <p:spPr>
            <a:xfrm>
              <a:off x="60603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0" name="Google Shape;3430;p11"/>
            <p:cNvSpPr/>
            <p:nvPr/>
          </p:nvSpPr>
          <p:spPr>
            <a:xfrm>
              <a:off x="6060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1" name="Google Shape;3431;p11"/>
            <p:cNvSpPr/>
            <p:nvPr/>
          </p:nvSpPr>
          <p:spPr>
            <a:xfrm>
              <a:off x="60603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2" name="Google Shape;3432;p11"/>
            <p:cNvSpPr/>
            <p:nvPr/>
          </p:nvSpPr>
          <p:spPr>
            <a:xfrm>
              <a:off x="60603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3" name="Google Shape;3433;p11"/>
            <p:cNvSpPr/>
            <p:nvPr/>
          </p:nvSpPr>
          <p:spPr>
            <a:xfrm>
              <a:off x="60603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4" name="Google Shape;3434;p11"/>
            <p:cNvSpPr/>
            <p:nvPr/>
          </p:nvSpPr>
          <p:spPr>
            <a:xfrm>
              <a:off x="6060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5" name="Google Shape;3435;p11"/>
            <p:cNvSpPr/>
            <p:nvPr/>
          </p:nvSpPr>
          <p:spPr>
            <a:xfrm>
              <a:off x="60603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6" name="Google Shape;3436;p11"/>
            <p:cNvSpPr/>
            <p:nvPr/>
          </p:nvSpPr>
          <p:spPr>
            <a:xfrm>
              <a:off x="60603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7" name="Google Shape;3437;p11"/>
            <p:cNvSpPr/>
            <p:nvPr/>
          </p:nvSpPr>
          <p:spPr>
            <a:xfrm>
              <a:off x="60603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8" name="Google Shape;3438;p11"/>
            <p:cNvSpPr/>
            <p:nvPr/>
          </p:nvSpPr>
          <p:spPr>
            <a:xfrm>
              <a:off x="60603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9" name="Google Shape;3439;p11"/>
            <p:cNvSpPr/>
            <p:nvPr/>
          </p:nvSpPr>
          <p:spPr>
            <a:xfrm>
              <a:off x="6060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0" name="Google Shape;3440;p11"/>
            <p:cNvSpPr/>
            <p:nvPr/>
          </p:nvSpPr>
          <p:spPr>
            <a:xfrm>
              <a:off x="60603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1" name="Google Shape;3441;p11"/>
            <p:cNvSpPr/>
            <p:nvPr/>
          </p:nvSpPr>
          <p:spPr>
            <a:xfrm>
              <a:off x="60603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2" name="Google Shape;3442;p11"/>
            <p:cNvSpPr/>
            <p:nvPr/>
          </p:nvSpPr>
          <p:spPr>
            <a:xfrm>
              <a:off x="60603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3" name="Google Shape;3443;p11"/>
            <p:cNvSpPr/>
            <p:nvPr/>
          </p:nvSpPr>
          <p:spPr>
            <a:xfrm>
              <a:off x="60603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4" name="Google Shape;3444;p11"/>
            <p:cNvSpPr/>
            <p:nvPr/>
          </p:nvSpPr>
          <p:spPr>
            <a:xfrm>
              <a:off x="60603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5" name="Google Shape;3445;p11"/>
            <p:cNvSpPr/>
            <p:nvPr/>
          </p:nvSpPr>
          <p:spPr>
            <a:xfrm>
              <a:off x="60603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6" name="Google Shape;3446;p11"/>
            <p:cNvSpPr/>
            <p:nvPr/>
          </p:nvSpPr>
          <p:spPr>
            <a:xfrm>
              <a:off x="60603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7" name="Google Shape;3447;p11"/>
            <p:cNvSpPr/>
            <p:nvPr/>
          </p:nvSpPr>
          <p:spPr>
            <a:xfrm>
              <a:off x="60603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8" name="Google Shape;3448;p11"/>
            <p:cNvSpPr/>
            <p:nvPr/>
          </p:nvSpPr>
          <p:spPr>
            <a:xfrm>
              <a:off x="60603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9" name="Google Shape;3449;p11"/>
            <p:cNvSpPr/>
            <p:nvPr/>
          </p:nvSpPr>
          <p:spPr>
            <a:xfrm>
              <a:off x="60603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0" name="Google Shape;3450;p11"/>
            <p:cNvSpPr/>
            <p:nvPr/>
          </p:nvSpPr>
          <p:spPr>
            <a:xfrm>
              <a:off x="60603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1" name="Google Shape;3451;p11"/>
            <p:cNvSpPr/>
            <p:nvPr/>
          </p:nvSpPr>
          <p:spPr>
            <a:xfrm>
              <a:off x="6060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2" name="Google Shape;3452;p11"/>
            <p:cNvSpPr/>
            <p:nvPr/>
          </p:nvSpPr>
          <p:spPr>
            <a:xfrm>
              <a:off x="60603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3" name="Google Shape;3453;p11"/>
            <p:cNvSpPr/>
            <p:nvPr/>
          </p:nvSpPr>
          <p:spPr>
            <a:xfrm>
              <a:off x="60603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4" name="Google Shape;3454;p11"/>
            <p:cNvSpPr/>
            <p:nvPr/>
          </p:nvSpPr>
          <p:spPr>
            <a:xfrm>
              <a:off x="60603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5" name="Google Shape;3455;p11"/>
            <p:cNvSpPr/>
            <p:nvPr/>
          </p:nvSpPr>
          <p:spPr>
            <a:xfrm>
              <a:off x="62108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6" name="Google Shape;3456;p11"/>
            <p:cNvSpPr/>
            <p:nvPr/>
          </p:nvSpPr>
          <p:spPr>
            <a:xfrm>
              <a:off x="62108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7" name="Google Shape;3457;p11"/>
            <p:cNvSpPr/>
            <p:nvPr/>
          </p:nvSpPr>
          <p:spPr>
            <a:xfrm>
              <a:off x="62108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8" name="Google Shape;3458;p11"/>
            <p:cNvSpPr/>
            <p:nvPr/>
          </p:nvSpPr>
          <p:spPr>
            <a:xfrm>
              <a:off x="6210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9" name="Google Shape;3459;p11"/>
            <p:cNvSpPr/>
            <p:nvPr/>
          </p:nvSpPr>
          <p:spPr>
            <a:xfrm>
              <a:off x="62108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0" name="Google Shape;3460;p11"/>
            <p:cNvSpPr/>
            <p:nvPr/>
          </p:nvSpPr>
          <p:spPr>
            <a:xfrm>
              <a:off x="62108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1" name="Google Shape;3461;p11"/>
            <p:cNvSpPr/>
            <p:nvPr/>
          </p:nvSpPr>
          <p:spPr>
            <a:xfrm>
              <a:off x="62108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2" name="Google Shape;3462;p11"/>
            <p:cNvSpPr/>
            <p:nvPr/>
          </p:nvSpPr>
          <p:spPr>
            <a:xfrm>
              <a:off x="62108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3" name="Google Shape;3463;p11"/>
            <p:cNvSpPr/>
            <p:nvPr/>
          </p:nvSpPr>
          <p:spPr>
            <a:xfrm>
              <a:off x="6210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4" name="Google Shape;3464;p11"/>
            <p:cNvSpPr/>
            <p:nvPr/>
          </p:nvSpPr>
          <p:spPr>
            <a:xfrm>
              <a:off x="62108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5" name="Google Shape;3465;p11"/>
            <p:cNvSpPr/>
            <p:nvPr/>
          </p:nvSpPr>
          <p:spPr>
            <a:xfrm>
              <a:off x="62108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6" name="Google Shape;3466;p11"/>
            <p:cNvSpPr/>
            <p:nvPr/>
          </p:nvSpPr>
          <p:spPr>
            <a:xfrm>
              <a:off x="62108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7" name="Google Shape;3467;p11"/>
            <p:cNvSpPr/>
            <p:nvPr/>
          </p:nvSpPr>
          <p:spPr>
            <a:xfrm>
              <a:off x="62108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8" name="Google Shape;3468;p11"/>
            <p:cNvSpPr/>
            <p:nvPr/>
          </p:nvSpPr>
          <p:spPr>
            <a:xfrm>
              <a:off x="62108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9" name="Google Shape;3469;p11"/>
            <p:cNvSpPr/>
            <p:nvPr/>
          </p:nvSpPr>
          <p:spPr>
            <a:xfrm>
              <a:off x="62108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0" name="Google Shape;3470;p11"/>
            <p:cNvSpPr/>
            <p:nvPr/>
          </p:nvSpPr>
          <p:spPr>
            <a:xfrm>
              <a:off x="62108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1" name="Google Shape;3471;p11"/>
            <p:cNvSpPr/>
            <p:nvPr/>
          </p:nvSpPr>
          <p:spPr>
            <a:xfrm>
              <a:off x="6210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2" name="Google Shape;3472;p11"/>
            <p:cNvSpPr/>
            <p:nvPr/>
          </p:nvSpPr>
          <p:spPr>
            <a:xfrm>
              <a:off x="62108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3" name="Google Shape;3473;p11"/>
            <p:cNvSpPr/>
            <p:nvPr/>
          </p:nvSpPr>
          <p:spPr>
            <a:xfrm>
              <a:off x="62108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4" name="Google Shape;3474;p11"/>
            <p:cNvSpPr/>
            <p:nvPr/>
          </p:nvSpPr>
          <p:spPr>
            <a:xfrm>
              <a:off x="62108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5" name="Google Shape;3475;p11"/>
            <p:cNvSpPr/>
            <p:nvPr/>
          </p:nvSpPr>
          <p:spPr>
            <a:xfrm>
              <a:off x="63613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6" name="Google Shape;3476;p11"/>
            <p:cNvSpPr/>
            <p:nvPr/>
          </p:nvSpPr>
          <p:spPr>
            <a:xfrm>
              <a:off x="63613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7" name="Google Shape;3477;p11"/>
            <p:cNvSpPr/>
            <p:nvPr/>
          </p:nvSpPr>
          <p:spPr>
            <a:xfrm>
              <a:off x="63613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8" name="Google Shape;3478;p11"/>
            <p:cNvSpPr/>
            <p:nvPr/>
          </p:nvSpPr>
          <p:spPr>
            <a:xfrm>
              <a:off x="63613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9" name="Google Shape;3479;p11"/>
            <p:cNvSpPr/>
            <p:nvPr/>
          </p:nvSpPr>
          <p:spPr>
            <a:xfrm>
              <a:off x="63613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0" name="Google Shape;3480;p11"/>
            <p:cNvSpPr/>
            <p:nvPr/>
          </p:nvSpPr>
          <p:spPr>
            <a:xfrm>
              <a:off x="63613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1" name="Google Shape;3481;p11"/>
            <p:cNvSpPr/>
            <p:nvPr/>
          </p:nvSpPr>
          <p:spPr>
            <a:xfrm>
              <a:off x="63613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2" name="Google Shape;3482;p11"/>
            <p:cNvSpPr/>
            <p:nvPr/>
          </p:nvSpPr>
          <p:spPr>
            <a:xfrm>
              <a:off x="63613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3" name="Google Shape;3483;p11"/>
            <p:cNvSpPr/>
            <p:nvPr/>
          </p:nvSpPr>
          <p:spPr>
            <a:xfrm>
              <a:off x="63613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4" name="Google Shape;3484;p11"/>
            <p:cNvSpPr/>
            <p:nvPr/>
          </p:nvSpPr>
          <p:spPr>
            <a:xfrm>
              <a:off x="63613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5" name="Google Shape;3485;p11"/>
            <p:cNvSpPr/>
            <p:nvPr/>
          </p:nvSpPr>
          <p:spPr>
            <a:xfrm>
              <a:off x="63613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6" name="Google Shape;3486;p11"/>
            <p:cNvSpPr/>
            <p:nvPr/>
          </p:nvSpPr>
          <p:spPr>
            <a:xfrm>
              <a:off x="63613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7" name="Google Shape;3487;p11"/>
            <p:cNvSpPr/>
            <p:nvPr/>
          </p:nvSpPr>
          <p:spPr>
            <a:xfrm>
              <a:off x="63613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8" name="Google Shape;3488;p11"/>
            <p:cNvSpPr/>
            <p:nvPr/>
          </p:nvSpPr>
          <p:spPr>
            <a:xfrm>
              <a:off x="63613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9" name="Google Shape;3489;p11"/>
            <p:cNvSpPr/>
            <p:nvPr/>
          </p:nvSpPr>
          <p:spPr>
            <a:xfrm>
              <a:off x="63613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0" name="Google Shape;3490;p11"/>
            <p:cNvSpPr/>
            <p:nvPr/>
          </p:nvSpPr>
          <p:spPr>
            <a:xfrm>
              <a:off x="63613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1" name="Google Shape;3491;p11"/>
            <p:cNvSpPr/>
            <p:nvPr/>
          </p:nvSpPr>
          <p:spPr>
            <a:xfrm>
              <a:off x="63613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2" name="Google Shape;3492;p11"/>
            <p:cNvSpPr/>
            <p:nvPr/>
          </p:nvSpPr>
          <p:spPr>
            <a:xfrm>
              <a:off x="63613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3" name="Google Shape;3493;p11"/>
            <p:cNvSpPr/>
            <p:nvPr/>
          </p:nvSpPr>
          <p:spPr>
            <a:xfrm>
              <a:off x="65119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4" name="Google Shape;3494;p11"/>
            <p:cNvSpPr/>
            <p:nvPr/>
          </p:nvSpPr>
          <p:spPr>
            <a:xfrm>
              <a:off x="65119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5" name="Google Shape;3495;p11"/>
            <p:cNvSpPr/>
            <p:nvPr/>
          </p:nvSpPr>
          <p:spPr>
            <a:xfrm>
              <a:off x="65119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6" name="Google Shape;3496;p11"/>
            <p:cNvSpPr/>
            <p:nvPr/>
          </p:nvSpPr>
          <p:spPr>
            <a:xfrm>
              <a:off x="65119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7" name="Google Shape;3497;p11"/>
            <p:cNvSpPr/>
            <p:nvPr/>
          </p:nvSpPr>
          <p:spPr>
            <a:xfrm>
              <a:off x="65119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8" name="Google Shape;3498;p11"/>
            <p:cNvSpPr/>
            <p:nvPr/>
          </p:nvSpPr>
          <p:spPr>
            <a:xfrm>
              <a:off x="65119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9" name="Google Shape;3499;p11"/>
            <p:cNvSpPr/>
            <p:nvPr/>
          </p:nvSpPr>
          <p:spPr>
            <a:xfrm>
              <a:off x="65119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0" name="Google Shape;3500;p11"/>
            <p:cNvSpPr/>
            <p:nvPr/>
          </p:nvSpPr>
          <p:spPr>
            <a:xfrm>
              <a:off x="65119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1" name="Google Shape;3501;p11"/>
            <p:cNvSpPr/>
            <p:nvPr/>
          </p:nvSpPr>
          <p:spPr>
            <a:xfrm>
              <a:off x="66624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2" name="Google Shape;3502;p11"/>
            <p:cNvSpPr/>
            <p:nvPr/>
          </p:nvSpPr>
          <p:spPr>
            <a:xfrm>
              <a:off x="66624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3" name="Google Shape;3503;p11"/>
            <p:cNvSpPr/>
            <p:nvPr/>
          </p:nvSpPr>
          <p:spPr>
            <a:xfrm>
              <a:off x="66624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504" name="Google Shape;3504;p11"/>
          <p:cNvGrpSpPr/>
          <p:nvPr/>
        </p:nvGrpSpPr>
        <p:grpSpPr>
          <a:xfrm rot="10800000">
            <a:off x="7682449" y="28707"/>
            <a:ext cx="1140783" cy="5086302"/>
            <a:chOff x="5608825" y="238125"/>
            <a:chExt cx="1174975" cy="5238750"/>
          </a:xfrm>
        </p:grpSpPr>
        <p:sp>
          <p:nvSpPr>
            <p:cNvPr id="3505" name="Google Shape;3505;p11"/>
            <p:cNvSpPr/>
            <p:nvPr/>
          </p:nvSpPr>
          <p:spPr>
            <a:xfrm>
              <a:off x="56088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6" name="Google Shape;3506;p11"/>
            <p:cNvSpPr/>
            <p:nvPr/>
          </p:nvSpPr>
          <p:spPr>
            <a:xfrm>
              <a:off x="5608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7" name="Google Shape;3507;p11"/>
            <p:cNvSpPr/>
            <p:nvPr/>
          </p:nvSpPr>
          <p:spPr>
            <a:xfrm>
              <a:off x="5608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8" name="Google Shape;3508;p11"/>
            <p:cNvSpPr/>
            <p:nvPr/>
          </p:nvSpPr>
          <p:spPr>
            <a:xfrm>
              <a:off x="5608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9" name="Google Shape;3509;p11"/>
            <p:cNvSpPr/>
            <p:nvPr/>
          </p:nvSpPr>
          <p:spPr>
            <a:xfrm>
              <a:off x="57593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0" name="Google Shape;3510;p11"/>
            <p:cNvSpPr/>
            <p:nvPr/>
          </p:nvSpPr>
          <p:spPr>
            <a:xfrm>
              <a:off x="57593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1" name="Google Shape;3511;p11"/>
            <p:cNvSpPr/>
            <p:nvPr/>
          </p:nvSpPr>
          <p:spPr>
            <a:xfrm>
              <a:off x="57593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2" name="Google Shape;3512;p11"/>
            <p:cNvSpPr/>
            <p:nvPr/>
          </p:nvSpPr>
          <p:spPr>
            <a:xfrm>
              <a:off x="57593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3" name="Google Shape;3513;p11"/>
            <p:cNvSpPr/>
            <p:nvPr/>
          </p:nvSpPr>
          <p:spPr>
            <a:xfrm>
              <a:off x="57593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4" name="Google Shape;3514;p11"/>
            <p:cNvSpPr/>
            <p:nvPr/>
          </p:nvSpPr>
          <p:spPr>
            <a:xfrm>
              <a:off x="57593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5" name="Google Shape;3515;p11"/>
            <p:cNvSpPr/>
            <p:nvPr/>
          </p:nvSpPr>
          <p:spPr>
            <a:xfrm>
              <a:off x="57593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6" name="Google Shape;3516;p11"/>
            <p:cNvSpPr/>
            <p:nvPr/>
          </p:nvSpPr>
          <p:spPr>
            <a:xfrm>
              <a:off x="57593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7" name="Google Shape;3517;p11"/>
            <p:cNvSpPr/>
            <p:nvPr/>
          </p:nvSpPr>
          <p:spPr>
            <a:xfrm>
              <a:off x="57593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8" name="Google Shape;3518;p11"/>
            <p:cNvSpPr/>
            <p:nvPr/>
          </p:nvSpPr>
          <p:spPr>
            <a:xfrm>
              <a:off x="57593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9" name="Google Shape;3519;p11"/>
            <p:cNvSpPr/>
            <p:nvPr/>
          </p:nvSpPr>
          <p:spPr>
            <a:xfrm>
              <a:off x="57593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0" name="Google Shape;3520;p11"/>
            <p:cNvSpPr/>
            <p:nvPr/>
          </p:nvSpPr>
          <p:spPr>
            <a:xfrm>
              <a:off x="57593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1" name="Google Shape;3521;p11"/>
            <p:cNvSpPr/>
            <p:nvPr/>
          </p:nvSpPr>
          <p:spPr>
            <a:xfrm>
              <a:off x="57593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2" name="Google Shape;3522;p11"/>
            <p:cNvSpPr/>
            <p:nvPr/>
          </p:nvSpPr>
          <p:spPr>
            <a:xfrm>
              <a:off x="57593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3" name="Google Shape;3523;p11"/>
            <p:cNvSpPr/>
            <p:nvPr/>
          </p:nvSpPr>
          <p:spPr>
            <a:xfrm>
              <a:off x="57593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4" name="Google Shape;3524;p11"/>
            <p:cNvSpPr/>
            <p:nvPr/>
          </p:nvSpPr>
          <p:spPr>
            <a:xfrm>
              <a:off x="57593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5" name="Google Shape;3525;p11"/>
            <p:cNvSpPr/>
            <p:nvPr/>
          </p:nvSpPr>
          <p:spPr>
            <a:xfrm>
              <a:off x="57593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6" name="Google Shape;3526;p11"/>
            <p:cNvSpPr/>
            <p:nvPr/>
          </p:nvSpPr>
          <p:spPr>
            <a:xfrm>
              <a:off x="5909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7" name="Google Shape;3527;p11"/>
            <p:cNvSpPr/>
            <p:nvPr/>
          </p:nvSpPr>
          <p:spPr>
            <a:xfrm>
              <a:off x="59098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8" name="Google Shape;3528;p11"/>
            <p:cNvSpPr/>
            <p:nvPr/>
          </p:nvSpPr>
          <p:spPr>
            <a:xfrm>
              <a:off x="59098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9" name="Google Shape;3529;p11"/>
            <p:cNvSpPr/>
            <p:nvPr/>
          </p:nvSpPr>
          <p:spPr>
            <a:xfrm>
              <a:off x="59098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0" name="Google Shape;3530;p11"/>
            <p:cNvSpPr/>
            <p:nvPr/>
          </p:nvSpPr>
          <p:spPr>
            <a:xfrm>
              <a:off x="59098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1" name="Google Shape;3531;p11"/>
            <p:cNvSpPr/>
            <p:nvPr/>
          </p:nvSpPr>
          <p:spPr>
            <a:xfrm>
              <a:off x="59098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2" name="Google Shape;3532;p11"/>
            <p:cNvSpPr/>
            <p:nvPr/>
          </p:nvSpPr>
          <p:spPr>
            <a:xfrm>
              <a:off x="5909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3" name="Google Shape;3533;p11"/>
            <p:cNvSpPr/>
            <p:nvPr/>
          </p:nvSpPr>
          <p:spPr>
            <a:xfrm>
              <a:off x="59098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4" name="Google Shape;3534;p11"/>
            <p:cNvSpPr/>
            <p:nvPr/>
          </p:nvSpPr>
          <p:spPr>
            <a:xfrm>
              <a:off x="59098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5" name="Google Shape;3535;p11"/>
            <p:cNvSpPr/>
            <p:nvPr/>
          </p:nvSpPr>
          <p:spPr>
            <a:xfrm>
              <a:off x="59098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6" name="Google Shape;3536;p11"/>
            <p:cNvSpPr/>
            <p:nvPr/>
          </p:nvSpPr>
          <p:spPr>
            <a:xfrm>
              <a:off x="59098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7" name="Google Shape;3537;p11"/>
            <p:cNvSpPr/>
            <p:nvPr/>
          </p:nvSpPr>
          <p:spPr>
            <a:xfrm>
              <a:off x="59098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8" name="Google Shape;3538;p11"/>
            <p:cNvSpPr/>
            <p:nvPr/>
          </p:nvSpPr>
          <p:spPr>
            <a:xfrm>
              <a:off x="5909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9" name="Google Shape;3539;p11"/>
            <p:cNvSpPr/>
            <p:nvPr/>
          </p:nvSpPr>
          <p:spPr>
            <a:xfrm>
              <a:off x="60603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0" name="Google Shape;3540;p11"/>
            <p:cNvSpPr/>
            <p:nvPr/>
          </p:nvSpPr>
          <p:spPr>
            <a:xfrm>
              <a:off x="60603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1" name="Google Shape;3541;p11"/>
            <p:cNvSpPr/>
            <p:nvPr/>
          </p:nvSpPr>
          <p:spPr>
            <a:xfrm>
              <a:off x="60603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2" name="Google Shape;3542;p11"/>
            <p:cNvSpPr/>
            <p:nvPr/>
          </p:nvSpPr>
          <p:spPr>
            <a:xfrm>
              <a:off x="60603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3" name="Google Shape;3543;p11"/>
            <p:cNvSpPr/>
            <p:nvPr/>
          </p:nvSpPr>
          <p:spPr>
            <a:xfrm>
              <a:off x="60603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4" name="Google Shape;3544;p11"/>
            <p:cNvSpPr/>
            <p:nvPr/>
          </p:nvSpPr>
          <p:spPr>
            <a:xfrm>
              <a:off x="60603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5" name="Google Shape;3545;p11"/>
            <p:cNvSpPr/>
            <p:nvPr/>
          </p:nvSpPr>
          <p:spPr>
            <a:xfrm>
              <a:off x="60603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6" name="Google Shape;3546;p11"/>
            <p:cNvSpPr/>
            <p:nvPr/>
          </p:nvSpPr>
          <p:spPr>
            <a:xfrm>
              <a:off x="60603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7" name="Google Shape;3547;p11"/>
            <p:cNvSpPr/>
            <p:nvPr/>
          </p:nvSpPr>
          <p:spPr>
            <a:xfrm>
              <a:off x="6210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8" name="Google Shape;3548;p11"/>
            <p:cNvSpPr/>
            <p:nvPr/>
          </p:nvSpPr>
          <p:spPr>
            <a:xfrm>
              <a:off x="62108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9" name="Google Shape;3549;p11"/>
            <p:cNvSpPr/>
            <p:nvPr/>
          </p:nvSpPr>
          <p:spPr>
            <a:xfrm>
              <a:off x="62108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0" name="Google Shape;3550;p11"/>
            <p:cNvSpPr/>
            <p:nvPr/>
          </p:nvSpPr>
          <p:spPr>
            <a:xfrm>
              <a:off x="6210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1" name="Google Shape;3551;p11"/>
            <p:cNvSpPr/>
            <p:nvPr/>
          </p:nvSpPr>
          <p:spPr>
            <a:xfrm>
              <a:off x="62108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2" name="Google Shape;3552;p11"/>
            <p:cNvSpPr/>
            <p:nvPr/>
          </p:nvSpPr>
          <p:spPr>
            <a:xfrm>
              <a:off x="63613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3" name="Google Shape;3553;p11"/>
            <p:cNvSpPr/>
            <p:nvPr/>
          </p:nvSpPr>
          <p:spPr>
            <a:xfrm>
              <a:off x="63613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4" name="Google Shape;3554;p11"/>
            <p:cNvSpPr/>
            <p:nvPr/>
          </p:nvSpPr>
          <p:spPr>
            <a:xfrm>
              <a:off x="66624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555" name="Shape 3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6" name="Google Shape;3556;p12"/>
          <p:cNvSpPr txBox="1"/>
          <p:nvPr>
            <p:ph idx="1" type="body"/>
          </p:nvPr>
        </p:nvSpPr>
        <p:spPr>
          <a:xfrm>
            <a:off x="624925" y="4177700"/>
            <a:ext cx="67593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3557" name="Google Shape;3557;p12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558" name="Google Shape;3558;p12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3559" name="Google Shape;3559;p12"/>
            <p:cNvSpPr/>
            <p:nvPr/>
          </p:nvSpPr>
          <p:spPr>
            <a:xfrm>
              <a:off x="53078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0" name="Google Shape;3560;p12"/>
            <p:cNvSpPr/>
            <p:nvPr/>
          </p:nvSpPr>
          <p:spPr>
            <a:xfrm>
              <a:off x="53078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1" name="Google Shape;3561;p12"/>
            <p:cNvSpPr/>
            <p:nvPr/>
          </p:nvSpPr>
          <p:spPr>
            <a:xfrm>
              <a:off x="53078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2" name="Google Shape;3562;p12"/>
            <p:cNvSpPr/>
            <p:nvPr/>
          </p:nvSpPr>
          <p:spPr>
            <a:xfrm>
              <a:off x="53078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3" name="Google Shape;3563;p12"/>
            <p:cNvSpPr/>
            <p:nvPr/>
          </p:nvSpPr>
          <p:spPr>
            <a:xfrm>
              <a:off x="53078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4" name="Google Shape;3564;p12"/>
            <p:cNvSpPr/>
            <p:nvPr/>
          </p:nvSpPr>
          <p:spPr>
            <a:xfrm>
              <a:off x="53078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5" name="Google Shape;3565;p12"/>
            <p:cNvSpPr/>
            <p:nvPr/>
          </p:nvSpPr>
          <p:spPr>
            <a:xfrm>
              <a:off x="53078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6" name="Google Shape;3566;p12"/>
            <p:cNvSpPr/>
            <p:nvPr/>
          </p:nvSpPr>
          <p:spPr>
            <a:xfrm>
              <a:off x="53078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7" name="Google Shape;3567;p12"/>
            <p:cNvSpPr/>
            <p:nvPr/>
          </p:nvSpPr>
          <p:spPr>
            <a:xfrm>
              <a:off x="53078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8" name="Google Shape;3568;p12"/>
            <p:cNvSpPr/>
            <p:nvPr/>
          </p:nvSpPr>
          <p:spPr>
            <a:xfrm>
              <a:off x="53078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9" name="Google Shape;3569;p12"/>
            <p:cNvSpPr/>
            <p:nvPr/>
          </p:nvSpPr>
          <p:spPr>
            <a:xfrm>
              <a:off x="53078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0" name="Google Shape;3570;p12"/>
            <p:cNvSpPr/>
            <p:nvPr/>
          </p:nvSpPr>
          <p:spPr>
            <a:xfrm>
              <a:off x="53078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1" name="Google Shape;3571;p12"/>
            <p:cNvSpPr/>
            <p:nvPr/>
          </p:nvSpPr>
          <p:spPr>
            <a:xfrm>
              <a:off x="53078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2" name="Google Shape;3572;p12"/>
            <p:cNvSpPr/>
            <p:nvPr/>
          </p:nvSpPr>
          <p:spPr>
            <a:xfrm>
              <a:off x="53078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3" name="Google Shape;3573;p12"/>
            <p:cNvSpPr/>
            <p:nvPr/>
          </p:nvSpPr>
          <p:spPr>
            <a:xfrm>
              <a:off x="53078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4" name="Google Shape;3574;p12"/>
            <p:cNvSpPr/>
            <p:nvPr/>
          </p:nvSpPr>
          <p:spPr>
            <a:xfrm>
              <a:off x="53078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5" name="Google Shape;3575;p12"/>
            <p:cNvSpPr/>
            <p:nvPr/>
          </p:nvSpPr>
          <p:spPr>
            <a:xfrm>
              <a:off x="53078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6" name="Google Shape;3576;p12"/>
            <p:cNvSpPr/>
            <p:nvPr/>
          </p:nvSpPr>
          <p:spPr>
            <a:xfrm>
              <a:off x="53078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7" name="Google Shape;3577;p12"/>
            <p:cNvSpPr/>
            <p:nvPr/>
          </p:nvSpPr>
          <p:spPr>
            <a:xfrm>
              <a:off x="53078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8" name="Google Shape;3578;p12"/>
            <p:cNvSpPr/>
            <p:nvPr/>
          </p:nvSpPr>
          <p:spPr>
            <a:xfrm>
              <a:off x="53078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9" name="Google Shape;3579;p12"/>
            <p:cNvSpPr/>
            <p:nvPr/>
          </p:nvSpPr>
          <p:spPr>
            <a:xfrm>
              <a:off x="53078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0" name="Google Shape;3580;p12"/>
            <p:cNvSpPr/>
            <p:nvPr/>
          </p:nvSpPr>
          <p:spPr>
            <a:xfrm>
              <a:off x="53078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1" name="Google Shape;3581;p12"/>
            <p:cNvSpPr/>
            <p:nvPr/>
          </p:nvSpPr>
          <p:spPr>
            <a:xfrm>
              <a:off x="53078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2" name="Google Shape;3582;p12"/>
            <p:cNvSpPr/>
            <p:nvPr/>
          </p:nvSpPr>
          <p:spPr>
            <a:xfrm>
              <a:off x="53078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3" name="Google Shape;3583;p12"/>
            <p:cNvSpPr/>
            <p:nvPr/>
          </p:nvSpPr>
          <p:spPr>
            <a:xfrm>
              <a:off x="53078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4" name="Google Shape;3584;p12"/>
            <p:cNvSpPr/>
            <p:nvPr/>
          </p:nvSpPr>
          <p:spPr>
            <a:xfrm>
              <a:off x="53078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5" name="Google Shape;3585;p12"/>
            <p:cNvSpPr/>
            <p:nvPr/>
          </p:nvSpPr>
          <p:spPr>
            <a:xfrm>
              <a:off x="53078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6" name="Google Shape;3586;p12"/>
            <p:cNvSpPr/>
            <p:nvPr/>
          </p:nvSpPr>
          <p:spPr>
            <a:xfrm>
              <a:off x="53078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7" name="Google Shape;3587;p12"/>
            <p:cNvSpPr/>
            <p:nvPr/>
          </p:nvSpPr>
          <p:spPr>
            <a:xfrm>
              <a:off x="53078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8" name="Google Shape;3588;p12"/>
            <p:cNvSpPr/>
            <p:nvPr/>
          </p:nvSpPr>
          <p:spPr>
            <a:xfrm>
              <a:off x="53078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9" name="Google Shape;3589;p12"/>
            <p:cNvSpPr/>
            <p:nvPr/>
          </p:nvSpPr>
          <p:spPr>
            <a:xfrm>
              <a:off x="53078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0" name="Google Shape;3590;p12"/>
            <p:cNvSpPr/>
            <p:nvPr/>
          </p:nvSpPr>
          <p:spPr>
            <a:xfrm>
              <a:off x="53078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1" name="Google Shape;3591;p12"/>
            <p:cNvSpPr/>
            <p:nvPr/>
          </p:nvSpPr>
          <p:spPr>
            <a:xfrm>
              <a:off x="53078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2" name="Google Shape;3592;p12"/>
            <p:cNvSpPr/>
            <p:nvPr/>
          </p:nvSpPr>
          <p:spPr>
            <a:xfrm>
              <a:off x="53078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3" name="Google Shape;3593;p12"/>
            <p:cNvSpPr/>
            <p:nvPr/>
          </p:nvSpPr>
          <p:spPr>
            <a:xfrm>
              <a:off x="53078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4" name="Google Shape;3594;p12"/>
            <p:cNvSpPr/>
            <p:nvPr/>
          </p:nvSpPr>
          <p:spPr>
            <a:xfrm>
              <a:off x="5458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5" name="Google Shape;3595;p12"/>
            <p:cNvSpPr/>
            <p:nvPr/>
          </p:nvSpPr>
          <p:spPr>
            <a:xfrm>
              <a:off x="5458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6" name="Google Shape;3596;p12"/>
            <p:cNvSpPr/>
            <p:nvPr/>
          </p:nvSpPr>
          <p:spPr>
            <a:xfrm>
              <a:off x="5458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7" name="Google Shape;3597;p12"/>
            <p:cNvSpPr/>
            <p:nvPr/>
          </p:nvSpPr>
          <p:spPr>
            <a:xfrm>
              <a:off x="5458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8" name="Google Shape;3598;p12"/>
            <p:cNvSpPr/>
            <p:nvPr/>
          </p:nvSpPr>
          <p:spPr>
            <a:xfrm>
              <a:off x="54583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9" name="Google Shape;3599;p12"/>
            <p:cNvSpPr/>
            <p:nvPr/>
          </p:nvSpPr>
          <p:spPr>
            <a:xfrm>
              <a:off x="5458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0" name="Google Shape;3600;p12"/>
            <p:cNvSpPr/>
            <p:nvPr/>
          </p:nvSpPr>
          <p:spPr>
            <a:xfrm>
              <a:off x="5458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1" name="Google Shape;3601;p12"/>
            <p:cNvSpPr/>
            <p:nvPr/>
          </p:nvSpPr>
          <p:spPr>
            <a:xfrm>
              <a:off x="5458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2" name="Google Shape;3602;p12"/>
            <p:cNvSpPr/>
            <p:nvPr/>
          </p:nvSpPr>
          <p:spPr>
            <a:xfrm>
              <a:off x="5458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3" name="Google Shape;3603;p12"/>
            <p:cNvSpPr/>
            <p:nvPr/>
          </p:nvSpPr>
          <p:spPr>
            <a:xfrm>
              <a:off x="5458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4" name="Google Shape;3604;p12"/>
            <p:cNvSpPr/>
            <p:nvPr/>
          </p:nvSpPr>
          <p:spPr>
            <a:xfrm>
              <a:off x="54583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5" name="Google Shape;3605;p12"/>
            <p:cNvSpPr/>
            <p:nvPr/>
          </p:nvSpPr>
          <p:spPr>
            <a:xfrm>
              <a:off x="5458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6" name="Google Shape;3606;p12"/>
            <p:cNvSpPr/>
            <p:nvPr/>
          </p:nvSpPr>
          <p:spPr>
            <a:xfrm>
              <a:off x="5458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7" name="Google Shape;3607;p12"/>
            <p:cNvSpPr/>
            <p:nvPr/>
          </p:nvSpPr>
          <p:spPr>
            <a:xfrm>
              <a:off x="5458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8" name="Google Shape;3608;p12"/>
            <p:cNvSpPr/>
            <p:nvPr/>
          </p:nvSpPr>
          <p:spPr>
            <a:xfrm>
              <a:off x="54583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9" name="Google Shape;3609;p12"/>
            <p:cNvSpPr/>
            <p:nvPr/>
          </p:nvSpPr>
          <p:spPr>
            <a:xfrm>
              <a:off x="5458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0" name="Google Shape;3610;p12"/>
            <p:cNvSpPr/>
            <p:nvPr/>
          </p:nvSpPr>
          <p:spPr>
            <a:xfrm>
              <a:off x="5458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1" name="Google Shape;3611;p12"/>
            <p:cNvSpPr/>
            <p:nvPr/>
          </p:nvSpPr>
          <p:spPr>
            <a:xfrm>
              <a:off x="5458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2" name="Google Shape;3612;p12"/>
            <p:cNvSpPr/>
            <p:nvPr/>
          </p:nvSpPr>
          <p:spPr>
            <a:xfrm>
              <a:off x="54583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3" name="Google Shape;3613;p12"/>
            <p:cNvSpPr/>
            <p:nvPr/>
          </p:nvSpPr>
          <p:spPr>
            <a:xfrm>
              <a:off x="5458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4" name="Google Shape;3614;p12"/>
            <p:cNvSpPr/>
            <p:nvPr/>
          </p:nvSpPr>
          <p:spPr>
            <a:xfrm>
              <a:off x="5458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5" name="Google Shape;3615;p12"/>
            <p:cNvSpPr/>
            <p:nvPr/>
          </p:nvSpPr>
          <p:spPr>
            <a:xfrm>
              <a:off x="54583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616" name="Google Shape;3616;p12"/>
          <p:cNvGrpSpPr/>
          <p:nvPr/>
        </p:nvGrpSpPr>
        <p:grpSpPr>
          <a:xfrm rot="10800000">
            <a:off x="7828570" y="28707"/>
            <a:ext cx="1140783" cy="5086302"/>
            <a:chOff x="5458325" y="238125"/>
            <a:chExt cx="1174975" cy="5238750"/>
          </a:xfrm>
        </p:grpSpPr>
        <p:sp>
          <p:nvSpPr>
            <p:cNvPr id="3617" name="Google Shape;3617;p12"/>
            <p:cNvSpPr/>
            <p:nvPr/>
          </p:nvSpPr>
          <p:spPr>
            <a:xfrm>
              <a:off x="54583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8" name="Google Shape;3618;p12"/>
            <p:cNvSpPr/>
            <p:nvPr/>
          </p:nvSpPr>
          <p:spPr>
            <a:xfrm>
              <a:off x="5458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9" name="Google Shape;3619;p12"/>
            <p:cNvSpPr/>
            <p:nvPr/>
          </p:nvSpPr>
          <p:spPr>
            <a:xfrm>
              <a:off x="54583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0" name="Google Shape;3620;p12"/>
            <p:cNvSpPr/>
            <p:nvPr/>
          </p:nvSpPr>
          <p:spPr>
            <a:xfrm>
              <a:off x="5458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1" name="Google Shape;3621;p12"/>
            <p:cNvSpPr/>
            <p:nvPr/>
          </p:nvSpPr>
          <p:spPr>
            <a:xfrm>
              <a:off x="54583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2" name="Google Shape;3622;p12"/>
            <p:cNvSpPr/>
            <p:nvPr/>
          </p:nvSpPr>
          <p:spPr>
            <a:xfrm>
              <a:off x="5458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3" name="Google Shape;3623;p12"/>
            <p:cNvSpPr/>
            <p:nvPr/>
          </p:nvSpPr>
          <p:spPr>
            <a:xfrm>
              <a:off x="5458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4" name="Google Shape;3624;p12"/>
            <p:cNvSpPr/>
            <p:nvPr/>
          </p:nvSpPr>
          <p:spPr>
            <a:xfrm>
              <a:off x="5458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5" name="Google Shape;3625;p12"/>
            <p:cNvSpPr/>
            <p:nvPr/>
          </p:nvSpPr>
          <p:spPr>
            <a:xfrm>
              <a:off x="5458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6" name="Google Shape;3626;p12"/>
            <p:cNvSpPr/>
            <p:nvPr/>
          </p:nvSpPr>
          <p:spPr>
            <a:xfrm>
              <a:off x="5458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7" name="Google Shape;3627;p12"/>
            <p:cNvSpPr/>
            <p:nvPr/>
          </p:nvSpPr>
          <p:spPr>
            <a:xfrm>
              <a:off x="5458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8" name="Google Shape;3628;p12"/>
            <p:cNvSpPr/>
            <p:nvPr/>
          </p:nvSpPr>
          <p:spPr>
            <a:xfrm>
              <a:off x="5458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9" name="Google Shape;3629;p12"/>
            <p:cNvSpPr/>
            <p:nvPr/>
          </p:nvSpPr>
          <p:spPr>
            <a:xfrm>
              <a:off x="5458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0" name="Google Shape;3630;p12"/>
            <p:cNvSpPr/>
            <p:nvPr/>
          </p:nvSpPr>
          <p:spPr>
            <a:xfrm>
              <a:off x="5608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1" name="Google Shape;3631;p12"/>
            <p:cNvSpPr/>
            <p:nvPr/>
          </p:nvSpPr>
          <p:spPr>
            <a:xfrm>
              <a:off x="56088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2" name="Google Shape;3632;p12"/>
            <p:cNvSpPr/>
            <p:nvPr/>
          </p:nvSpPr>
          <p:spPr>
            <a:xfrm>
              <a:off x="5608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3" name="Google Shape;3633;p12"/>
            <p:cNvSpPr/>
            <p:nvPr/>
          </p:nvSpPr>
          <p:spPr>
            <a:xfrm>
              <a:off x="56088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4" name="Google Shape;3634;p12"/>
            <p:cNvSpPr/>
            <p:nvPr/>
          </p:nvSpPr>
          <p:spPr>
            <a:xfrm>
              <a:off x="5608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5" name="Google Shape;3635;p12"/>
            <p:cNvSpPr/>
            <p:nvPr/>
          </p:nvSpPr>
          <p:spPr>
            <a:xfrm>
              <a:off x="56088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6" name="Google Shape;3636;p12"/>
            <p:cNvSpPr/>
            <p:nvPr/>
          </p:nvSpPr>
          <p:spPr>
            <a:xfrm>
              <a:off x="56088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7" name="Google Shape;3637;p12"/>
            <p:cNvSpPr/>
            <p:nvPr/>
          </p:nvSpPr>
          <p:spPr>
            <a:xfrm>
              <a:off x="5608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8" name="Google Shape;3638;p12"/>
            <p:cNvSpPr/>
            <p:nvPr/>
          </p:nvSpPr>
          <p:spPr>
            <a:xfrm>
              <a:off x="5608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9" name="Google Shape;3639;p12"/>
            <p:cNvSpPr/>
            <p:nvPr/>
          </p:nvSpPr>
          <p:spPr>
            <a:xfrm>
              <a:off x="56088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0" name="Google Shape;3640;p12"/>
            <p:cNvSpPr/>
            <p:nvPr/>
          </p:nvSpPr>
          <p:spPr>
            <a:xfrm>
              <a:off x="56088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1" name="Google Shape;3641;p12"/>
            <p:cNvSpPr/>
            <p:nvPr/>
          </p:nvSpPr>
          <p:spPr>
            <a:xfrm>
              <a:off x="56088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2" name="Google Shape;3642;p12"/>
            <p:cNvSpPr/>
            <p:nvPr/>
          </p:nvSpPr>
          <p:spPr>
            <a:xfrm>
              <a:off x="5608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3" name="Google Shape;3643;p12"/>
            <p:cNvSpPr/>
            <p:nvPr/>
          </p:nvSpPr>
          <p:spPr>
            <a:xfrm>
              <a:off x="56088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4" name="Google Shape;3644;p12"/>
            <p:cNvSpPr/>
            <p:nvPr/>
          </p:nvSpPr>
          <p:spPr>
            <a:xfrm>
              <a:off x="5608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5" name="Google Shape;3645;p12"/>
            <p:cNvSpPr/>
            <p:nvPr/>
          </p:nvSpPr>
          <p:spPr>
            <a:xfrm>
              <a:off x="5608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6" name="Google Shape;3646;p12"/>
            <p:cNvSpPr/>
            <p:nvPr/>
          </p:nvSpPr>
          <p:spPr>
            <a:xfrm>
              <a:off x="5608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7" name="Google Shape;3647;p12"/>
            <p:cNvSpPr/>
            <p:nvPr/>
          </p:nvSpPr>
          <p:spPr>
            <a:xfrm>
              <a:off x="56088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8" name="Google Shape;3648;p12"/>
            <p:cNvSpPr/>
            <p:nvPr/>
          </p:nvSpPr>
          <p:spPr>
            <a:xfrm>
              <a:off x="56088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9" name="Google Shape;3649;p12"/>
            <p:cNvSpPr/>
            <p:nvPr/>
          </p:nvSpPr>
          <p:spPr>
            <a:xfrm>
              <a:off x="5608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0" name="Google Shape;3650;p12"/>
            <p:cNvSpPr/>
            <p:nvPr/>
          </p:nvSpPr>
          <p:spPr>
            <a:xfrm>
              <a:off x="5608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1" name="Google Shape;3651;p12"/>
            <p:cNvSpPr/>
            <p:nvPr/>
          </p:nvSpPr>
          <p:spPr>
            <a:xfrm>
              <a:off x="5608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2" name="Google Shape;3652;p12"/>
            <p:cNvSpPr/>
            <p:nvPr/>
          </p:nvSpPr>
          <p:spPr>
            <a:xfrm>
              <a:off x="56088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3" name="Google Shape;3653;p12"/>
            <p:cNvSpPr/>
            <p:nvPr/>
          </p:nvSpPr>
          <p:spPr>
            <a:xfrm>
              <a:off x="5608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4" name="Google Shape;3654;p12"/>
            <p:cNvSpPr/>
            <p:nvPr/>
          </p:nvSpPr>
          <p:spPr>
            <a:xfrm>
              <a:off x="56088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5" name="Google Shape;3655;p12"/>
            <p:cNvSpPr/>
            <p:nvPr/>
          </p:nvSpPr>
          <p:spPr>
            <a:xfrm>
              <a:off x="56088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6" name="Google Shape;3656;p12"/>
            <p:cNvSpPr/>
            <p:nvPr/>
          </p:nvSpPr>
          <p:spPr>
            <a:xfrm>
              <a:off x="56088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7" name="Google Shape;3657;p12"/>
            <p:cNvSpPr/>
            <p:nvPr/>
          </p:nvSpPr>
          <p:spPr>
            <a:xfrm>
              <a:off x="5608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8" name="Google Shape;3658;p12"/>
            <p:cNvSpPr/>
            <p:nvPr/>
          </p:nvSpPr>
          <p:spPr>
            <a:xfrm>
              <a:off x="56088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9" name="Google Shape;3659;p12"/>
            <p:cNvSpPr/>
            <p:nvPr/>
          </p:nvSpPr>
          <p:spPr>
            <a:xfrm>
              <a:off x="5608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0" name="Google Shape;3660;p12"/>
            <p:cNvSpPr/>
            <p:nvPr/>
          </p:nvSpPr>
          <p:spPr>
            <a:xfrm>
              <a:off x="5608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1" name="Google Shape;3661;p12"/>
            <p:cNvSpPr/>
            <p:nvPr/>
          </p:nvSpPr>
          <p:spPr>
            <a:xfrm>
              <a:off x="57593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2" name="Google Shape;3662;p12"/>
            <p:cNvSpPr/>
            <p:nvPr/>
          </p:nvSpPr>
          <p:spPr>
            <a:xfrm>
              <a:off x="57593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3" name="Google Shape;3663;p12"/>
            <p:cNvSpPr/>
            <p:nvPr/>
          </p:nvSpPr>
          <p:spPr>
            <a:xfrm>
              <a:off x="57593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4" name="Google Shape;3664;p12"/>
            <p:cNvSpPr/>
            <p:nvPr/>
          </p:nvSpPr>
          <p:spPr>
            <a:xfrm>
              <a:off x="57593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5" name="Google Shape;3665;p12"/>
            <p:cNvSpPr/>
            <p:nvPr/>
          </p:nvSpPr>
          <p:spPr>
            <a:xfrm>
              <a:off x="57593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6" name="Google Shape;3666;p12"/>
            <p:cNvSpPr/>
            <p:nvPr/>
          </p:nvSpPr>
          <p:spPr>
            <a:xfrm>
              <a:off x="57593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7" name="Google Shape;3667;p12"/>
            <p:cNvSpPr/>
            <p:nvPr/>
          </p:nvSpPr>
          <p:spPr>
            <a:xfrm>
              <a:off x="57593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8" name="Google Shape;3668;p12"/>
            <p:cNvSpPr/>
            <p:nvPr/>
          </p:nvSpPr>
          <p:spPr>
            <a:xfrm>
              <a:off x="57593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9" name="Google Shape;3669;p12"/>
            <p:cNvSpPr/>
            <p:nvPr/>
          </p:nvSpPr>
          <p:spPr>
            <a:xfrm>
              <a:off x="57593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0" name="Google Shape;3670;p12"/>
            <p:cNvSpPr/>
            <p:nvPr/>
          </p:nvSpPr>
          <p:spPr>
            <a:xfrm>
              <a:off x="57593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1" name="Google Shape;3671;p12"/>
            <p:cNvSpPr/>
            <p:nvPr/>
          </p:nvSpPr>
          <p:spPr>
            <a:xfrm>
              <a:off x="57593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2" name="Google Shape;3672;p12"/>
            <p:cNvSpPr/>
            <p:nvPr/>
          </p:nvSpPr>
          <p:spPr>
            <a:xfrm>
              <a:off x="5909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3" name="Google Shape;3673;p12"/>
            <p:cNvSpPr/>
            <p:nvPr/>
          </p:nvSpPr>
          <p:spPr>
            <a:xfrm>
              <a:off x="59098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4" name="Google Shape;3674;p12"/>
            <p:cNvSpPr/>
            <p:nvPr/>
          </p:nvSpPr>
          <p:spPr>
            <a:xfrm>
              <a:off x="59098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5" name="Google Shape;3675;p12"/>
            <p:cNvSpPr/>
            <p:nvPr/>
          </p:nvSpPr>
          <p:spPr>
            <a:xfrm>
              <a:off x="60603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6" name="Google Shape;3676;p12"/>
            <p:cNvSpPr/>
            <p:nvPr/>
          </p:nvSpPr>
          <p:spPr>
            <a:xfrm>
              <a:off x="62108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7" name="Google Shape;3677;p12"/>
            <p:cNvSpPr/>
            <p:nvPr/>
          </p:nvSpPr>
          <p:spPr>
            <a:xfrm>
              <a:off x="6210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8" name="Google Shape;3678;p12"/>
            <p:cNvSpPr/>
            <p:nvPr/>
          </p:nvSpPr>
          <p:spPr>
            <a:xfrm>
              <a:off x="65119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679" name="Google Shape;3679;p12"/>
          <p:cNvGrpSpPr/>
          <p:nvPr/>
        </p:nvGrpSpPr>
        <p:grpSpPr>
          <a:xfrm rot="10800000">
            <a:off x="7682454" y="28707"/>
            <a:ext cx="994639" cy="4940182"/>
            <a:chOff x="5759350" y="388625"/>
            <a:chExt cx="1024450" cy="5088250"/>
          </a:xfrm>
        </p:grpSpPr>
        <p:sp>
          <p:nvSpPr>
            <p:cNvPr id="3680" name="Google Shape;3680;p12"/>
            <p:cNvSpPr/>
            <p:nvPr/>
          </p:nvSpPr>
          <p:spPr>
            <a:xfrm>
              <a:off x="57593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1" name="Google Shape;3681;p12"/>
            <p:cNvSpPr/>
            <p:nvPr/>
          </p:nvSpPr>
          <p:spPr>
            <a:xfrm>
              <a:off x="57593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2" name="Google Shape;3682;p12"/>
            <p:cNvSpPr/>
            <p:nvPr/>
          </p:nvSpPr>
          <p:spPr>
            <a:xfrm>
              <a:off x="57593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3" name="Google Shape;3683;p12"/>
            <p:cNvSpPr/>
            <p:nvPr/>
          </p:nvSpPr>
          <p:spPr>
            <a:xfrm>
              <a:off x="57593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4" name="Google Shape;3684;p12"/>
            <p:cNvSpPr/>
            <p:nvPr/>
          </p:nvSpPr>
          <p:spPr>
            <a:xfrm>
              <a:off x="57593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5" name="Google Shape;3685;p12"/>
            <p:cNvSpPr/>
            <p:nvPr/>
          </p:nvSpPr>
          <p:spPr>
            <a:xfrm>
              <a:off x="57593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6" name="Google Shape;3686;p12"/>
            <p:cNvSpPr/>
            <p:nvPr/>
          </p:nvSpPr>
          <p:spPr>
            <a:xfrm>
              <a:off x="57593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7" name="Google Shape;3687;p12"/>
            <p:cNvSpPr/>
            <p:nvPr/>
          </p:nvSpPr>
          <p:spPr>
            <a:xfrm>
              <a:off x="59098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8" name="Google Shape;3688;p12"/>
            <p:cNvSpPr/>
            <p:nvPr/>
          </p:nvSpPr>
          <p:spPr>
            <a:xfrm>
              <a:off x="5909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9" name="Google Shape;3689;p12"/>
            <p:cNvSpPr/>
            <p:nvPr/>
          </p:nvSpPr>
          <p:spPr>
            <a:xfrm>
              <a:off x="59098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0" name="Google Shape;3690;p12"/>
            <p:cNvSpPr/>
            <p:nvPr/>
          </p:nvSpPr>
          <p:spPr>
            <a:xfrm>
              <a:off x="59098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1" name="Google Shape;3691;p12"/>
            <p:cNvSpPr/>
            <p:nvPr/>
          </p:nvSpPr>
          <p:spPr>
            <a:xfrm>
              <a:off x="5909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2" name="Google Shape;3692;p12"/>
            <p:cNvSpPr/>
            <p:nvPr/>
          </p:nvSpPr>
          <p:spPr>
            <a:xfrm>
              <a:off x="59098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3" name="Google Shape;3693;p12"/>
            <p:cNvSpPr/>
            <p:nvPr/>
          </p:nvSpPr>
          <p:spPr>
            <a:xfrm>
              <a:off x="59098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4" name="Google Shape;3694;p12"/>
            <p:cNvSpPr/>
            <p:nvPr/>
          </p:nvSpPr>
          <p:spPr>
            <a:xfrm>
              <a:off x="59098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5" name="Google Shape;3695;p12"/>
            <p:cNvSpPr/>
            <p:nvPr/>
          </p:nvSpPr>
          <p:spPr>
            <a:xfrm>
              <a:off x="5909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6" name="Google Shape;3696;p12"/>
            <p:cNvSpPr/>
            <p:nvPr/>
          </p:nvSpPr>
          <p:spPr>
            <a:xfrm>
              <a:off x="59098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7" name="Google Shape;3697;p12"/>
            <p:cNvSpPr/>
            <p:nvPr/>
          </p:nvSpPr>
          <p:spPr>
            <a:xfrm>
              <a:off x="59098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8" name="Google Shape;3698;p12"/>
            <p:cNvSpPr/>
            <p:nvPr/>
          </p:nvSpPr>
          <p:spPr>
            <a:xfrm>
              <a:off x="59098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9" name="Google Shape;3699;p12"/>
            <p:cNvSpPr/>
            <p:nvPr/>
          </p:nvSpPr>
          <p:spPr>
            <a:xfrm>
              <a:off x="59098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0" name="Google Shape;3700;p12"/>
            <p:cNvSpPr/>
            <p:nvPr/>
          </p:nvSpPr>
          <p:spPr>
            <a:xfrm>
              <a:off x="59098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1" name="Google Shape;3701;p12"/>
            <p:cNvSpPr/>
            <p:nvPr/>
          </p:nvSpPr>
          <p:spPr>
            <a:xfrm>
              <a:off x="5909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2" name="Google Shape;3702;p12"/>
            <p:cNvSpPr/>
            <p:nvPr/>
          </p:nvSpPr>
          <p:spPr>
            <a:xfrm>
              <a:off x="5909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3" name="Google Shape;3703;p12"/>
            <p:cNvSpPr/>
            <p:nvPr/>
          </p:nvSpPr>
          <p:spPr>
            <a:xfrm>
              <a:off x="59098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4" name="Google Shape;3704;p12"/>
            <p:cNvSpPr/>
            <p:nvPr/>
          </p:nvSpPr>
          <p:spPr>
            <a:xfrm>
              <a:off x="5909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5" name="Google Shape;3705;p12"/>
            <p:cNvSpPr/>
            <p:nvPr/>
          </p:nvSpPr>
          <p:spPr>
            <a:xfrm>
              <a:off x="59098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6" name="Google Shape;3706;p12"/>
            <p:cNvSpPr/>
            <p:nvPr/>
          </p:nvSpPr>
          <p:spPr>
            <a:xfrm>
              <a:off x="60603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7" name="Google Shape;3707;p12"/>
            <p:cNvSpPr/>
            <p:nvPr/>
          </p:nvSpPr>
          <p:spPr>
            <a:xfrm>
              <a:off x="6060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8" name="Google Shape;3708;p12"/>
            <p:cNvSpPr/>
            <p:nvPr/>
          </p:nvSpPr>
          <p:spPr>
            <a:xfrm>
              <a:off x="60603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9" name="Google Shape;3709;p12"/>
            <p:cNvSpPr/>
            <p:nvPr/>
          </p:nvSpPr>
          <p:spPr>
            <a:xfrm>
              <a:off x="60603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0" name="Google Shape;3710;p12"/>
            <p:cNvSpPr/>
            <p:nvPr/>
          </p:nvSpPr>
          <p:spPr>
            <a:xfrm>
              <a:off x="60603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1" name="Google Shape;3711;p12"/>
            <p:cNvSpPr/>
            <p:nvPr/>
          </p:nvSpPr>
          <p:spPr>
            <a:xfrm>
              <a:off x="6060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2" name="Google Shape;3712;p12"/>
            <p:cNvSpPr/>
            <p:nvPr/>
          </p:nvSpPr>
          <p:spPr>
            <a:xfrm>
              <a:off x="60603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3" name="Google Shape;3713;p12"/>
            <p:cNvSpPr/>
            <p:nvPr/>
          </p:nvSpPr>
          <p:spPr>
            <a:xfrm>
              <a:off x="60603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4" name="Google Shape;3714;p12"/>
            <p:cNvSpPr/>
            <p:nvPr/>
          </p:nvSpPr>
          <p:spPr>
            <a:xfrm>
              <a:off x="60603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5" name="Google Shape;3715;p12"/>
            <p:cNvSpPr/>
            <p:nvPr/>
          </p:nvSpPr>
          <p:spPr>
            <a:xfrm>
              <a:off x="60603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6" name="Google Shape;3716;p12"/>
            <p:cNvSpPr/>
            <p:nvPr/>
          </p:nvSpPr>
          <p:spPr>
            <a:xfrm>
              <a:off x="6060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7" name="Google Shape;3717;p12"/>
            <p:cNvSpPr/>
            <p:nvPr/>
          </p:nvSpPr>
          <p:spPr>
            <a:xfrm>
              <a:off x="60603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8" name="Google Shape;3718;p12"/>
            <p:cNvSpPr/>
            <p:nvPr/>
          </p:nvSpPr>
          <p:spPr>
            <a:xfrm>
              <a:off x="60603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9" name="Google Shape;3719;p12"/>
            <p:cNvSpPr/>
            <p:nvPr/>
          </p:nvSpPr>
          <p:spPr>
            <a:xfrm>
              <a:off x="60603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0" name="Google Shape;3720;p12"/>
            <p:cNvSpPr/>
            <p:nvPr/>
          </p:nvSpPr>
          <p:spPr>
            <a:xfrm>
              <a:off x="60603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1" name="Google Shape;3721;p12"/>
            <p:cNvSpPr/>
            <p:nvPr/>
          </p:nvSpPr>
          <p:spPr>
            <a:xfrm>
              <a:off x="60603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2" name="Google Shape;3722;p12"/>
            <p:cNvSpPr/>
            <p:nvPr/>
          </p:nvSpPr>
          <p:spPr>
            <a:xfrm>
              <a:off x="60603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3" name="Google Shape;3723;p12"/>
            <p:cNvSpPr/>
            <p:nvPr/>
          </p:nvSpPr>
          <p:spPr>
            <a:xfrm>
              <a:off x="60603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4" name="Google Shape;3724;p12"/>
            <p:cNvSpPr/>
            <p:nvPr/>
          </p:nvSpPr>
          <p:spPr>
            <a:xfrm>
              <a:off x="60603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5" name="Google Shape;3725;p12"/>
            <p:cNvSpPr/>
            <p:nvPr/>
          </p:nvSpPr>
          <p:spPr>
            <a:xfrm>
              <a:off x="60603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6" name="Google Shape;3726;p12"/>
            <p:cNvSpPr/>
            <p:nvPr/>
          </p:nvSpPr>
          <p:spPr>
            <a:xfrm>
              <a:off x="60603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7" name="Google Shape;3727;p12"/>
            <p:cNvSpPr/>
            <p:nvPr/>
          </p:nvSpPr>
          <p:spPr>
            <a:xfrm>
              <a:off x="60603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8" name="Google Shape;3728;p12"/>
            <p:cNvSpPr/>
            <p:nvPr/>
          </p:nvSpPr>
          <p:spPr>
            <a:xfrm>
              <a:off x="6060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9" name="Google Shape;3729;p12"/>
            <p:cNvSpPr/>
            <p:nvPr/>
          </p:nvSpPr>
          <p:spPr>
            <a:xfrm>
              <a:off x="60603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0" name="Google Shape;3730;p12"/>
            <p:cNvSpPr/>
            <p:nvPr/>
          </p:nvSpPr>
          <p:spPr>
            <a:xfrm>
              <a:off x="60603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1" name="Google Shape;3731;p12"/>
            <p:cNvSpPr/>
            <p:nvPr/>
          </p:nvSpPr>
          <p:spPr>
            <a:xfrm>
              <a:off x="60603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2" name="Google Shape;3732;p12"/>
            <p:cNvSpPr/>
            <p:nvPr/>
          </p:nvSpPr>
          <p:spPr>
            <a:xfrm>
              <a:off x="62108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3" name="Google Shape;3733;p12"/>
            <p:cNvSpPr/>
            <p:nvPr/>
          </p:nvSpPr>
          <p:spPr>
            <a:xfrm>
              <a:off x="62108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4" name="Google Shape;3734;p12"/>
            <p:cNvSpPr/>
            <p:nvPr/>
          </p:nvSpPr>
          <p:spPr>
            <a:xfrm>
              <a:off x="62108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5" name="Google Shape;3735;p12"/>
            <p:cNvSpPr/>
            <p:nvPr/>
          </p:nvSpPr>
          <p:spPr>
            <a:xfrm>
              <a:off x="6210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6" name="Google Shape;3736;p12"/>
            <p:cNvSpPr/>
            <p:nvPr/>
          </p:nvSpPr>
          <p:spPr>
            <a:xfrm>
              <a:off x="62108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7" name="Google Shape;3737;p12"/>
            <p:cNvSpPr/>
            <p:nvPr/>
          </p:nvSpPr>
          <p:spPr>
            <a:xfrm>
              <a:off x="62108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8" name="Google Shape;3738;p12"/>
            <p:cNvSpPr/>
            <p:nvPr/>
          </p:nvSpPr>
          <p:spPr>
            <a:xfrm>
              <a:off x="62108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9" name="Google Shape;3739;p12"/>
            <p:cNvSpPr/>
            <p:nvPr/>
          </p:nvSpPr>
          <p:spPr>
            <a:xfrm>
              <a:off x="62108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0" name="Google Shape;3740;p12"/>
            <p:cNvSpPr/>
            <p:nvPr/>
          </p:nvSpPr>
          <p:spPr>
            <a:xfrm>
              <a:off x="6210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1" name="Google Shape;3741;p12"/>
            <p:cNvSpPr/>
            <p:nvPr/>
          </p:nvSpPr>
          <p:spPr>
            <a:xfrm>
              <a:off x="62108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2" name="Google Shape;3742;p12"/>
            <p:cNvSpPr/>
            <p:nvPr/>
          </p:nvSpPr>
          <p:spPr>
            <a:xfrm>
              <a:off x="62108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3" name="Google Shape;3743;p12"/>
            <p:cNvSpPr/>
            <p:nvPr/>
          </p:nvSpPr>
          <p:spPr>
            <a:xfrm>
              <a:off x="62108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4" name="Google Shape;3744;p12"/>
            <p:cNvSpPr/>
            <p:nvPr/>
          </p:nvSpPr>
          <p:spPr>
            <a:xfrm>
              <a:off x="62108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5" name="Google Shape;3745;p12"/>
            <p:cNvSpPr/>
            <p:nvPr/>
          </p:nvSpPr>
          <p:spPr>
            <a:xfrm>
              <a:off x="62108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6" name="Google Shape;3746;p12"/>
            <p:cNvSpPr/>
            <p:nvPr/>
          </p:nvSpPr>
          <p:spPr>
            <a:xfrm>
              <a:off x="62108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7" name="Google Shape;3747;p12"/>
            <p:cNvSpPr/>
            <p:nvPr/>
          </p:nvSpPr>
          <p:spPr>
            <a:xfrm>
              <a:off x="62108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8" name="Google Shape;3748;p12"/>
            <p:cNvSpPr/>
            <p:nvPr/>
          </p:nvSpPr>
          <p:spPr>
            <a:xfrm>
              <a:off x="6210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9" name="Google Shape;3749;p12"/>
            <p:cNvSpPr/>
            <p:nvPr/>
          </p:nvSpPr>
          <p:spPr>
            <a:xfrm>
              <a:off x="62108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0" name="Google Shape;3750;p12"/>
            <p:cNvSpPr/>
            <p:nvPr/>
          </p:nvSpPr>
          <p:spPr>
            <a:xfrm>
              <a:off x="62108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1" name="Google Shape;3751;p12"/>
            <p:cNvSpPr/>
            <p:nvPr/>
          </p:nvSpPr>
          <p:spPr>
            <a:xfrm>
              <a:off x="62108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2" name="Google Shape;3752;p12"/>
            <p:cNvSpPr/>
            <p:nvPr/>
          </p:nvSpPr>
          <p:spPr>
            <a:xfrm>
              <a:off x="63613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3" name="Google Shape;3753;p12"/>
            <p:cNvSpPr/>
            <p:nvPr/>
          </p:nvSpPr>
          <p:spPr>
            <a:xfrm>
              <a:off x="63613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4" name="Google Shape;3754;p12"/>
            <p:cNvSpPr/>
            <p:nvPr/>
          </p:nvSpPr>
          <p:spPr>
            <a:xfrm>
              <a:off x="63613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5" name="Google Shape;3755;p12"/>
            <p:cNvSpPr/>
            <p:nvPr/>
          </p:nvSpPr>
          <p:spPr>
            <a:xfrm>
              <a:off x="63613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6" name="Google Shape;3756;p12"/>
            <p:cNvSpPr/>
            <p:nvPr/>
          </p:nvSpPr>
          <p:spPr>
            <a:xfrm>
              <a:off x="63613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7" name="Google Shape;3757;p12"/>
            <p:cNvSpPr/>
            <p:nvPr/>
          </p:nvSpPr>
          <p:spPr>
            <a:xfrm>
              <a:off x="63613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8" name="Google Shape;3758;p12"/>
            <p:cNvSpPr/>
            <p:nvPr/>
          </p:nvSpPr>
          <p:spPr>
            <a:xfrm>
              <a:off x="63613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9" name="Google Shape;3759;p12"/>
            <p:cNvSpPr/>
            <p:nvPr/>
          </p:nvSpPr>
          <p:spPr>
            <a:xfrm>
              <a:off x="63613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0" name="Google Shape;3760;p12"/>
            <p:cNvSpPr/>
            <p:nvPr/>
          </p:nvSpPr>
          <p:spPr>
            <a:xfrm>
              <a:off x="63613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1" name="Google Shape;3761;p12"/>
            <p:cNvSpPr/>
            <p:nvPr/>
          </p:nvSpPr>
          <p:spPr>
            <a:xfrm>
              <a:off x="63613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2" name="Google Shape;3762;p12"/>
            <p:cNvSpPr/>
            <p:nvPr/>
          </p:nvSpPr>
          <p:spPr>
            <a:xfrm>
              <a:off x="63613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3" name="Google Shape;3763;p12"/>
            <p:cNvSpPr/>
            <p:nvPr/>
          </p:nvSpPr>
          <p:spPr>
            <a:xfrm>
              <a:off x="63613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4" name="Google Shape;3764;p12"/>
            <p:cNvSpPr/>
            <p:nvPr/>
          </p:nvSpPr>
          <p:spPr>
            <a:xfrm>
              <a:off x="63613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5" name="Google Shape;3765;p12"/>
            <p:cNvSpPr/>
            <p:nvPr/>
          </p:nvSpPr>
          <p:spPr>
            <a:xfrm>
              <a:off x="63613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6" name="Google Shape;3766;p12"/>
            <p:cNvSpPr/>
            <p:nvPr/>
          </p:nvSpPr>
          <p:spPr>
            <a:xfrm>
              <a:off x="63613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7" name="Google Shape;3767;p12"/>
            <p:cNvSpPr/>
            <p:nvPr/>
          </p:nvSpPr>
          <p:spPr>
            <a:xfrm>
              <a:off x="63613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8" name="Google Shape;3768;p12"/>
            <p:cNvSpPr/>
            <p:nvPr/>
          </p:nvSpPr>
          <p:spPr>
            <a:xfrm>
              <a:off x="63613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9" name="Google Shape;3769;p12"/>
            <p:cNvSpPr/>
            <p:nvPr/>
          </p:nvSpPr>
          <p:spPr>
            <a:xfrm>
              <a:off x="63613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0" name="Google Shape;3770;p12"/>
            <p:cNvSpPr/>
            <p:nvPr/>
          </p:nvSpPr>
          <p:spPr>
            <a:xfrm>
              <a:off x="65119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1" name="Google Shape;3771;p12"/>
            <p:cNvSpPr/>
            <p:nvPr/>
          </p:nvSpPr>
          <p:spPr>
            <a:xfrm>
              <a:off x="65119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2" name="Google Shape;3772;p12"/>
            <p:cNvSpPr/>
            <p:nvPr/>
          </p:nvSpPr>
          <p:spPr>
            <a:xfrm>
              <a:off x="65119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3" name="Google Shape;3773;p12"/>
            <p:cNvSpPr/>
            <p:nvPr/>
          </p:nvSpPr>
          <p:spPr>
            <a:xfrm>
              <a:off x="65119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4" name="Google Shape;3774;p12"/>
            <p:cNvSpPr/>
            <p:nvPr/>
          </p:nvSpPr>
          <p:spPr>
            <a:xfrm>
              <a:off x="65119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5" name="Google Shape;3775;p12"/>
            <p:cNvSpPr/>
            <p:nvPr/>
          </p:nvSpPr>
          <p:spPr>
            <a:xfrm>
              <a:off x="65119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6" name="Google Shape;3776;p12"/>
            <p:cNvSpPr/>
            <p:nvPr/>
          </p:nvSpPr>
          <p:spPr>
            <a:xfrm>
              <a:off x="65119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7" name="Google Shape;3777;p12"/>
            <p:cNvSpPr/>
            <p:nvPr/>
          </p:nvSpPr>
          <p:spPr>
            <a:xfrm>
              <a:off x="65119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8" name="Google Shape;3778;p12"/>
            <p:cNvSpPr/>
            <p:nvPr/>
          </p:nvSpPr>
          <p:spPr>
            <a:xfrm>
              <a:off x="66624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9" name="Google Shape;3779;p12"/>
            <p:cNvSpPr/>
            <p:nvPr/>
          </p:nvSpPr>
          <p:spPr>
            <a:xfrm>
              <a:off x="66624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0" name="Google Shape;3780;p12"/>
            <p:cNvSpPr/>
            <p:nvPr/>
          </p:nvSpPr>
          <p:spPr>
            <a:xfrm>
              <a:off x="66624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781" name="Google Shape;3781;p12"/>
          <p:cNvGrpSpPr/>
          <p:nvPr/>
        </p:nvGrpSpPr>
        <p:grpSpPr>
          <a:xfrm rot="10800000">
            <a:off x="7682449" y="28707"/>
            <a:ext cx="1140783" cy="5086302"/>
            <a:chOff x="5608825" y="238125"/>
            <a:chExt cx="1174975" cy="5238750"/>
          </a:xfrm>
        </p:grpSpPr>
        <p:sp>
          <p:nvSpPr>
            <p:cNvPr id="3782" name="Google Shape;3782;p12"/>
            <p:cNvSpPr/>
            <p:nvPr/>
          </p:nvSpPr>
          <p:spPr>
            <a:xfrm>
              <a:off x="56088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3" name="Google Shape;3783;p12"/>
            <p:cNvSpPr/>
            <p:nvPr/>
          </p:nvSpPr>
          <p:spPr>
            <a:xfrm>
              <a:off x="5608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4" name="Google Shape;3784;p12"/>
            <p:cNvSpPr/>
            <p:nvPr/>
          </p:nvSpPr>
          <p:spPr>
            <a:xfrm>
              <a:off x="5608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5" name="Google Shape;3785;p12"/>
            <p:cNvSpPr/>
            <p:nvPr/>
          </p:nvSpPr>
          <p:spPr>
            <a:xfrm>
              <a:off x="5608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6" name="Google Shape;3786;p12"/>
            <p:cNvSpPr/>
            <p:nvPr/>
          </p:nvSpPr>
          <p:spPr>
            <a:xfrm>
              <a:off x="57593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7" name="Google Shape;3787;p12"/>
            <p:cNvSpPr/>
            <p:nvPr/>
          </p:nvSpPr>
          <p:spPr>
            <a:xfrm>
              <a:off x="57593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8" name="Google Shape;3788;p12"/>
            <p:cNvSpPr/>
            <p:nvPr/>
          </p:nvSpPr>
          <p:spPr>
            <a:xfrm>
              <a:off x="57593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9" name="Google Shape;3789;p12"/>
            <p:cNvSpPr/>
            <p:nvPr/>
          </p:nvSpPr>
          <p:spPr>
            <a:xfrm>
              <a:off x="57593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0" name="Google Shape;3790;p12"/>
            <p:cNvSpPr/>
            <p:nvPr/>
          </p:nvSpPr>
          <p:spPr>
            <a:xfrm>
              <a:off x="57593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1" name="Google Shape;3791;p12"/>
            <p:cNvSpPr/>
            <p:nvPr/>
          </p:nvSpPr>
          <p:spPr>
            <a:xfrm>
              <a:off x="57593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2" name="Google Shape;3792;p12"/>
            <p:cNvSpPr/>
            <p:nvPr/>
          </p:nvSpPr>
          <p:spPr>
            <a:xfrm>
              <a:off x="57593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3" name="Google Shape;3793;p12"/>
            <p:cNvSpPr/>
            <p:nvPr/>
          </p:nvSpPr>
          <p:spPr>
            <a:xfrm>
              <a:off x="57593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4" name="Google Shape;3794;p12"/>
            <p:cNvSpPr/>
            <p:nvPr/>
          </p:nvSpPr>
          <p:spPr>
            <a:xfrm>
              <a:off x="57593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5" name="Google Shape;3795;p12"/>
            <p:cNvSpPr/>
            <p:nvPr/>
          </p:nvSpPr>
          <p:spPr>
            <a:xfrm>
              <a:off x="57593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6" name="Google Shape;3796;p12"/>
            <p:cNvSpPr/>
            <p:nvPr/>
          </p:nvSpPr>
          <p:spPr>
            <a:xfrm>
              <a:off x="57593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7" name="Google Shape;3797;p12"/>
            <p:cNvSpPr/>
            <p:nvPr/>
          </p:nvSpPr>
          <p:spPr>
            <a:xfrm>
              <a:off x="57593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8" name="Google Shape;3798;p12"/>
            <p:cNvSpPr/>
            <p:nvPr/>
          </p:nvSpPr>
          <p:spPr>
            <a:xfrm>
              <a:off x="57593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9" name="Google Shape;3799;p12"/>
            <p:cNvSpPr/>
            <p:nvPr/>
          </p:nvSpPr>
          <p:spPr>
            <a:xfrm>
              <a:off x="57593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0" name="Google Shape;3800;p12"/>
            <p:cNvSpPr/>
            <p:nvPr/>
          </p:nvSpPr>
          <p:spPr>
            <a:xfrm>
              <a:off x="57593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1" name="Google Shape;3801;p12"/>
            <p:cNvSpPr/>
            <p:nvPr/>
          </p:nvSpPr>
          <p:spPr>
            <a:xfrm>
              <a:off x="57593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2" name="Google Shape;3802;p12"/>
            <p:cNvSpPr/>
            <p:nvPr/>
          </p:nvSpPr>
          <p:spPr>
            <a:xfrm>
              <a:off x="57593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3" name="Google Shape;3803;p12"/>
            <p:cNvSpPr/>
            <p:nvPr/>
          </p:nvSpPr>
          <p:spPr>
            <a:xfrm>
              <a:off x="5909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4" name="Google Shape;3804;p12"/>
            <p:cNvSpPr/>
            <p:nvPr/>
          </p:nvSpPr>
          <p:spPr>
            <a:xfrm>
              <a:off x="59098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5" name="Google Shape;3805;p12"/>
            <p:cNvSpPr/>
            <p:nvPr/>
          </p:nvSpPr>
          <p:spPr>
            <a:xfrm>
              <a:off x="59098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6" name="Google Shape;3806;p12"/>
            <p:cNvSpPr/>
            <p:nvPr/>
          </p:nvSpPr>
          <p:spPr>
            <a:xfrm>
              <a:off x="59098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7" name="Google Shape;3807;p12"/>
            <p:cNvSpPr/>
            <p:nvPr/>
          </p:nvSpPr>
          <p:spPr>
            <a:xfrm>
              <a:off x="59098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8" name="Google Shape;3808;p12"/>
            <p:cNvSpPr/>
            <p:nvPr/>
          </p:nvSpPr>
          <p:spPr>
            <a:xfrm>
              <a:off x="59098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9" name="Google Shape;3809;p12"/>
            <p:cNvSpPr/>
            <p:nvPr/>
          </p:nvSpPr>
          <p:spPr>
            <a:xfrm>
              <a:off x="5909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0" name="Google Shape;3810;p12"/>
            <p:cNvSpPr/>
            <p:nvPr/>
          </p:nvSpPr>
          <p:spPr>
            <a:xfrm>
              <a:off x="59098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1" name="Google Shape;3811;p12"/>
            <p:cNvSpPr/>
            <p:nvPr/>
          </p:nvSpPr>
          <p:spPr>
            <a:xfrm>
              <a:off x="59098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2" name="Google Shape;3812;p12"/>
            <p:cNvSpPr/>
            <p:nvPr/>
          </p:nvSpPr>
          <p:spPr>
            <a:xfrm>
              <a:off x="59098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3" name="Google Shape;3813;p12"/>
            <p:cNvSpPr/>
            <p:nvPr/>
          </p:nvSpPr>
          <p:spPr>
            <a:xfrm>
              <a:off x="59098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4" name="Google Shape;3814;p12"/>
            <p:cNvSpPr/>
            <p:nvPr/>
          </p:nvSpPr>
          <p:spPr>
            <a:xfrm>
              <a:off x="59098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5" name="Google Shape;3815;p12"/>
            <p:cNvSpPr/>
            <p:nvPr/>
          </p:nvSpPr>
          <p:spPr>
            <a:xfrm>
              <a:off x="5909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6" name="Google Shape;3816;p12"/>
            <p:cNvSpPr/>
            <p:nvPr/>
          </p:nvSpPr>
          <p:spPr>
            <a:xfrm>
              <a:off x="60603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7" name="Google Shape;3817;p12"/>
            <p:cNvSpPr/>
            <p:nvPr/>
          </p:nvSpPr>
          <p:spPr>
            <a:xfrm>
              <a:off x="60603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8" name="Google Shape;3818;p12"/>
            <p:cNvSpPr/>
            <p:nvPr/>
          </p:nvSpPr>
          <p:spPr>
            <a:xfrm>
              <a:off x="60603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9" name="Google Shape;3819;p12"/>
            <p:cNvSpPr/>
            <p:nvPr/>
          </p:nvSpPr>
          <p:spPr>
            <a:xfrm>
              <a:off x="60603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0" name="Google Shape;3820;p12"/>
            <p:cNvSpPr/>
            <p:nvPr/>
          </p:nvSpPr>
          <p:spPr>
            <a:xfrm>
              <a:off x="60603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1" name="Google Shape;3821;p12"/>
            <p:cNvSpPr/>
            <p:nvPr/>
          </p:nvSpPr>
          <p:spPr>
            <a:xfrm>
              <a:off x="60603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2" name="Google Shape;3822;p12"/>
            <p:cNvSpPr/>
            <p:nvPr/>
          </p:nvSpPr>
          <p:spPr>
            <a:xfrm>
              <a:off x="60603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3" name="Google Shape;3823;p12"/>
            <p:cNvSpPr/>
            <p:nvPr/>
          </p:nvSpPr>
          <p:spPr>
            <a:xfrm>
              <a:off x="60603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4" name="Google Shape;3824;p12"/>
            <p:cNvSpPr/>
            <p:nvPr/>
          </p:nvSpPr>
          <p:spPr>
            <a:xfrm>
              <a:off x="6210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5" name="Google Shape;3825;p12"/>
            <p:cNvSpPr/>
            <p:nvPr/>
          </p:nvSpPr>
          <p:spPr>
            <a:xfrm>
              <a:off x="62108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6" name="Google Shape;3826;p12"/>
            <p:cNvSpPr/>
            <p:nvPr/>
          </p:nvSpPr>
          <p:spPr>
            <a:xfrm>
              <a:off x="62108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7" name="Google Shape;3827;p12"/>
            <p:cNvSpPr/>
            <p:nvPr/>
          </p:nvSpPr>
          <p:spPr>
            <a:xfrm>
              <a:off x="6210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8" name="Google Shape;3828;p12"/>
            <p:cNvSpPr/>
            <p:nvPr/>
          </p:nvSpPr>
          <p:spPr>
            <a:xfrm>
              <a:off x="62108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9" name="Google Shape;3829;p12"/>
            <p:cNvSpPr/>
            <p:nvPr/>
          </p:nvSpPr>
          <p:spPr>
            <a:xfrm>
              <a:off x="63613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0" name="Google Shape;3830;p12"/>
            <p:cNvSpPr/>
            <p:nvPr/>
          </p:nvSpPr>
          <p:spPr>
            <a:xfrm>
              <a:off x="63613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1" name="Google Shape;3831;p12"/>
            <p:cNvSpPr/>
            <p:nvPr/>
          </p:nvSpPr>
          <p:spPr>
            <a:xfrm>
              <a:off x="66624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2">
  <p:cSld name="TITLE_2">
    <p:bg>
      <p:bgPr>
        <a:solidFill>
          <a:schemeClr val="lt2"/>
        </a:solidFill>
      </p:bgPr>
    </p:bg>
    <p:spTree>
      <p:nvGrpSpPr>
        <p:cNvPr id="3832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Google Shape;3833;p13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34" name="Google Shape;3834;p1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835" name="Google Shape;3835;p1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6" name="Google Shape;3836;p1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37" name="Google Shape;3837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838" name="Google Shape;3838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3839" name="Google Shape;3839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3">
  <p:cSld name="TITLE_3">
    <p:spTree>
      <p:nvGrpSpPr>
        <p:cNvPr id="3840" name="Shape 3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1" name="Google Shape;3841;p14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42" name="Google Shape;3842;p14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3843" name="Google Shape;3843;p14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4" name="Google Shape;3844;p14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5" name="Google Shape;3845;p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6" name="Google Shape;3846;p14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47" name="Google Shape;3847;p14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3848" name="Google Shape;3848;p14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3849" name="Google Shape;384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3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528" name="Google Shape;528;p3"/>
          <p:cNvSpPr txBox="1"/>
          <p:nvPr>
            <p:ph idx="1" type="body"/>
          </p:nvPr>
        </p:nvSpPr>
        <p:spPr>
          <a:xfrm>
            <a:off x="718300" y="1762650"/>
            <a:ext cx="3242400" cy="30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529" name="Google Shape;529;p3"/>
          <p:cNvSpPr txBox="1"/>
          <p:nvPr>
            <p:ph idx="2" type="body"/>
          </p:nvPr>
        </p:nvSpPr>
        <p:spPr>
          <a:xfrm>
            <a:off x="4156071" y="1762650"/>
            <a:ext cx="3242400" cy="30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530" name="Google Shape;530;p3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31" name="Google Shape;531;p3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532" name="Google Shape;532;p3"/>
            <p:cNvSpPr/>
            <p:nvPr/>
          </p:nvSpPr>
          <p:spPr>
            <a:xfrm>
              <a:off x="53078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" name="Google Shape;533;p3"/>
            <p:cNvSpPr/>
            <p:nvPr/>
          </p:nvSpPr>
          <p:spPr>
            <a:xfrm>
              <a:off x="53078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Google Shape;534;p3"/>
            <p:cNvSpPr/>
            <p:nvPr/>
          </p:nvSpPr>
          <p:spPr>
            <a:xfrm>
              <a:off x="53078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" name="Google Shape;535;p3"/>
            <p:cNvSpPr/>
            <p:nvPr/>
          </p:nvSpPr>
          <p:spPr>
            <a:xfrm>
              <a:off x="53078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" name="Google Shape;536;p3"/>
            <p:cNvSpPr/>
            <p:nvPr/>
          </p:nvSpPr>
          <p:spPr>
            <a:xfrm>
              <a:off x="53078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Google Shape;537;p3"/>
            <p:cNvSpPr/>
            <p:nvPr/>
          </p:nvSpPr>
          <p:spPr>
            <a:xfrm>
              <a:off x="53078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" name="Google Shape;538;p3"/>
            <p:cNvSpPr/>
            <p:nvPr/>
          </p:nvSpPr>
          <p:spPr>
            <a:xfrm>
              <a:off x="53078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" name="Google Shape;539;p3"/>
            <p:cNvSpPr/>
            <p:nvPr/>
          </p:nvSpPr>
          <p:spPr>
            <a:xfrm>
              <a:off x="53078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" name="Google Shape;540;p3"/>
            <p:cNvSpPr/>
            <p:nvPr/>
          </p:nvSpPr>
          <p:spPr>
            <a:xfrm>
              <a:off x="53078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Google Shape;541;p3"/>
            <p:cNvSpPr/>
            <p:nvPr/>
          </p:nvSpPr>
          <p:spPr>
            <a:xfrm>
              <a:off x="53078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Google Shape;542;p3"/>
            <p:cNvSpPr/>
            <p:nvPr/>
          </p:nvSpPr>
          <p:spPr>
            <a:xfrm>
              <a:off x="53078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" name="Google Shape;543;p3"/>
            <p:cNvSpPr/>
            <p:nvPr/>
          </p:nvSpPr>
          <p:spPr>
            <a:xfrm>
              <a:off x="53078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Google Shape;544;p3"/>
            <p:cNvSpPr/>
            <p:nvPr/>
          </p:nvSpPr>
          <p:spPr>
            <a:xfrm>
              <a:off x="53078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Google Shape;545;p3"/>
            <p:cNvSpPr/>
            <p:nvPr/>
          </p:nvSpPr>
          <p:spPr>
            <a:xfrm>
              <a:off x="53078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" name="Google Shape;546;p3"/>
            <p:cNvSpPr/>
            <p:nvPr/>
          </p:nvSpPr>
          <p:spPr>
            <a:xfrm>
              <a:off x="53078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" name="Google Shape;547;p3"/>
            <p:cNvSpPr/>
            <p:nvPr/>
          </p:nvSpPr>
          <p:spPr>
            <a:xfrm>
              <a:off x="53078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" name="Google Shape;548;p3"/>
            <p:cNvSpPr/>
            <p:nvPr/>
          </p:nvSpPr>
          <p:spPr>
            <a:xfrm>
              <a:off x="53078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9" name="Google Shape;549;p3"/>
            <p:cNvSpPr/>
            <p:nvPr/>
          </p:nvSpPr>
          <p:spPr>
            <a:xfrm>
              <a:off x="53078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0" name="Google Shape;550;p3"/>
            <p:cNvSpPr/>
            <p:nvPr/>
          </p:nvSpPr>
          <p:spPr>
            <a:xfrm>
              <a:off x="53078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" name="Google Shape;551;p3"/>
            <p:cNvSpPr/>
            <p:nvPr/>
          </p:nvSpPr>
          <p:spPr>
            <a:xfrm>
              <a:off x="53078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2" name="Google Shape;552;p3"/>
            <p:cNvSpPr/>
            <p:nvPr/>
          </p:nvSpPr>
          <p:spPr>
            <a:xfrm>
              <a:off x="53078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Google Shape;553;p3"/>
            <p:cNvSpPr/>
            <p:nvPr/>
          </p:nvSpPr>
          <p:spPr>
            <a:xfrm>
              <a:off x="53078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Google Shape;554;p3"/>
            <p:cNvSpPr/>
            <p:nvPr/>
          </p:nvSpPr>
          <p:spPr>
            <a:xfrm>
              <a:off x="53078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Google Shape;555;p3"/>
            <p:cNvSpPr/>
            <p:nvPr/>
          </p:nvSpPr>
          <p:spPr>
            <a:xfrm>
              <a:off x="53078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Google Shape;556;p3"/>
            <p:cNvSpPr/>
            <p:nvPr/>
          </p:nvSpPr>
          <p:spPr>
            <a:xfrm>
              <a:off x="53078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7" name="Google Shape;557;p3"/>
            <p:cNvSpPr/>
            <p:nvPr/>
          </p:nvSpPr>
          <p:spPr>
            <a:xfrm>
              <a:off x="53078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" name="Google Shape;558;p3"/>
            <p:cNvSpPr/>
            <p:nvPr/>
          </p:nvSpPr>
          <p:spPr>
            <a:xfrm>
              <a:off x="53078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9" name="Google Shape;559;p3"/>
            <p:cNvSpPr/>
            <p:nvPr/>
          </p:nvSpPr>
          <p:spPr>
            <a:xfrm>
              <a:off x="53078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0" name="Google Shape;560;p3"/>
            <p:cNvSpPr/>
            <p:nvPr/>
          </p:nvSpPr>
          <p:spPr>
            <a:xfrm>
              <a:off x="53078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1" name="Google Shape;561;p3"/>
            <p:cNvSpPr/>
            <p:nvPr/>
          </p:nvSpPr>
          <p:spPr>
            <a:xfrm>
              <a:off x="53078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2" name="Google Shape;562;p3"/>
            <p:cNvSpPr/>
            <p:nvPr/>
          </p:nvSpPr>
          <p:spPr>
            <a:xfrm>
              <a:off x="53078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3" name="Google Shape;563;p3"/>
            <p:cNvSpPr/>
            <p:nvPr/>
          </p:nvSpPr>
          <p:spPr>
            <a:xfrm>
              <a:off x="53078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4" name="Google Shape;564;p3"/>
            <p:cNvSpPr/>
            <p:nvPr/>
          </p:nvSpPr>
          <p:spPr>
            <a:xfrm>
              <a:off x="53078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5" name="Google Shape;565;p3"/>
            <p:cNvSpPr/>
            <p:nvPr/>
          </p:nvSpPr>
          <p:spPr>
            <a:xfrm>
              <a:off x="53078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6" name="Google Shape;566;p3"/>
            <p:cNvSpPr/>
            <p:nvPr/>
          </p:nvSpPr>
          <p:spPr>
            <a:xfrm>
              <a:off x="53078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7" name="Google Shape;567;p3"/>
            <p:cNvSpPr/>
            <p:nvPr/>
          </p:nvSpPr>
          <p:spPr>
            <a:xfrm>
              <a:off x="5458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8" name="Google Shape;568;p3"/>
            <p:cNvSpPr/>
            <p:nvPr/>
          </p:nvSpPr>
          <p:spPr>
            <a:xfrm>
              <a:off x="5458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9" name="Google Shape;569;p3"/>
            <p:cNvSpPr/>
            <p:nvPr/>
          </p:nvSpPr>
          <p:spPr>
            <a:xfrm>
              <a:off x="5458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0" name="Google Shape;570;p3"/>
            <p:cNvSpPr/>
            <p:nvPr/>
          </p:nvSpPr>
          <p:spPr>
            <a:xfrm>
              <a:off x="5458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1" name="Google Shape;571;p3"/>
            <p:cNvSpPr/>
            <p:nvPr/>
          </p:nvSpPr>
          <p:spPr>
            <a:xfrm>
              <a:off x="54583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2" name="Google Shape;572;p3"/>
            <p:cNvSpPr/>
            <p:nvPr/>
          </p:nvSpPr>
          <p:spPr>
            <a:xfrm>
              <a:off x="5458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3" name="Google Shape;573;p3"/>
            <p:cNvSpPr/>
            <p:nvPr/>
          </p:nvSpPr>
          <p:spPr>
            <a:xfrm>
              <a:off x="5458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4" name="Google Shape;574;p3"/>
            <p:cNvSpPr/>
            <p:nvPr/>
          </p:nvSpPr>
          <p:spPr>
            <a:xfrm>
              <a:off x="5458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5" name="Google Shape;575;p3"/>
            <p:cNvSpPr/>
            <p:nvPr/>
          </p:nvSpPr>
          <p:spPr>
            <a:xfrm>
              <a:off x="5458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6" name="Google Shape;576;p3"/>
            <p:cNvSpPr/>
            <p:nvPr/>
          </p:nvSpPr>
          <p:spPr>
            <a:xfrm>
              <a:off x="5458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7" name="Google Shape;577;p3"/>
            <p:cNvSpPr/>
            <p:nvPr/>
          </p:nvSpPr>
          <p:spPr>
            <a:xfrm>
              <a:off x="54583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8" name="Google Shape;578;p3"/>
            <p:cNvSpPr/>
            <p:nvPr/>
          </p:nvSpPr>
          <p:spPr>
            <a:xfrm>
              <a:off x="5458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" name="Google Shape;579;p3"/>
            <p:cNvSpPr/>
            <p:nvPr/>
          </p:nvSpPr>
          <p:spPr>
            <a:xfrm>
              <a:off x="5458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0" name="Google Shape;580;p3"/>
            <p:cNvSpPr/>
            <p:nvPr/>
          </p:nvSpPr>
          <p:spPr>
            <a:xfrm>
              <a:off x="5458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1" name="Google Shape;581;p3"/>
            <p:cNvSpPr/>
            <p:nvPr/>
          </p:nvSpPr>
          <p:spPr>
            <a:xfrm>
              <a:off x="54583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2" name="Google Shape;582;p3"/>
            <p:cNvSpPr/>
            <p:nvPr/>
          </p:nvSpPr>
          <p:spPr>
            <a:xfrm>
              <a:off x="5458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3" name="Google Shape;583;p3"/>
            <p:cNvSpPr/>
            <p:nvPr/>
          </p:nvSpPr>
          <p:spPr>
            <a:xfrm>
              <a:off x="5458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4" name="Google Shape;584;p3"/>
            <p:cNvSpPr/>
            <p:nvPr/>
          </p:nvSpPr>
          <p:spPr>
            <a:xfrm>
              <a:off x="5458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5" name="Google Shape;585;p3"/>
            <p:cNvSpPr/>
            <p:nvPr/>
          </p:nvSpPr>
          <p:spPr>
            <a:xfrm>
              <a:off x="54583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6" name="Google Shape;586;p3"/>
            <p:cNvSpPr/>
            <p:nvPr/>
          </p:nvSpPr>
          <p:spPr>
            <a:xfrm>
              <a:off x="5458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7" name="Google Shape;587;p3"/>
            <p:cNvSpPr/>
            <p:nvPr/>
          </p:nvSpPr>
          <p:spPr>
            <a:xfrm>
              <a:off x="5458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8" name="Google Shape;588;p3"/>
            <p:cNvSpPr/>
            <p:nvPr/>
          </p:nvSpPr>
          <p:spPr>
            <a:xfrm>
              <a:off x="54583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89" name="Google Shape;589;p3"/>
          <p:cNvGrpSpPr/>
          <p:nvPr/>
        </p:nvGrpSpPr>
        <p:grpSpPr>
          <a:xfrm rot="10800000">
            <a:off x="7828570" y="28707"/>
            <a:ext cx="1140783" cy="5086302"/>
            <a:chOff x="5458325" y="238125"/>
            <a:chExt cx="1174975" cy="5238750"/>
          </a:xfrm>
        </p:grpSpPr>
        <p:sp>
          <p:nvSpPr>
            <p:cNvPr id="590" name="Google Shape;590;p3"/>
            <p:cNvSpPr/>
            <p:nvPr/>
          </p:nvSpPr>
          <p:spPr>
            <a:xfrm>
              <a:off x="54583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1" name="Google Shape;591;p3"/>
            <p:cNvSpPr/>
            <p:nvPr/>
          </p:nvSpPr>
          <p:spPr>
            <a:xfrm>
              <a:off x="5458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2" name="Google Shape;592;p3"/>
            <p:cNvSpPr/>
            <p:nvPr/>
          </p:nvSpPr>
          <p:spPr>
            <a:xfrm>
              <a:off x="54583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3" name="Google Shape;593;p3"/>
            <p:cNvSpPr/>
            <p:nvPr/>
          </p:nvSpPr>
          <p:spPr>
            <a:xfrm>
              <a:off x="5458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4" name="Google Shape;594;p3"/>
            <p:cNvSpPr/>
            <p:nvPr/>
          </p:nvSpPr>
          <p:spPr>
            <a:xfrm>
              <a:off x="54583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5" name="Google Shape;595;p3"/>
            <p:cNvSpPr/>
            <p:nvPr/>
          </p:nvSpPr>
          <p:spPr>
            <a:xfrm>
              <a:off x="5458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6" name="Google Shape;596;p3"/>
            <p:cNvSpPr/>
            <p:nvPr/>
          </p:nvSpPr>
          <p:spPr>
            <a:xfrm>
              <a:off x="5458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7" name="Google Shape;597;p3"/>
            <p:cNvSpPr/>
            <p:nvPr/>
          </p:nvSpPr>
          <p:spPr>
            <a:xfrm>
              <a:off x="5458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8" name="Google Shape;598;p3"/>
            <p:cNvSpPr/>
            <p:nvPr/>
          </p:nvSpPr>
          <p:spPr>
            <a:xfrm>
              <a:off x="5458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9" name="Google Shape;599;p3"/>
            <p:cNvSpPr/>
            <p:nvPr/>
          </p:nvSpPr>
          <p:spPr>
            <a:xfrm>
              <a:off x="5458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0" name="Google Shape;600;p3"/>
            <p:cNvSpPr/>
            <p:nvPr/>
          </p:nvSpPr>
          <p:spPr>
            <a:xfrm>
              <a:off x="5458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1" name="Google Shape;601;p3"/>
            <p:cNvSpPr/>
            <p:nvPr/>
          </p:nvSpPr>
          <p:spPr>
            <a:xfrm>
              <a:off x="5458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2" name="Google Shape;602;p3"/>
            <p:cNvSpPr/>
            <p:nvPr/>
          </p:nvSpPr>
          <p:spPr>
            <a:xfrm>
              <a:off x="5458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3" name="Google Shape;603;p3"/>
            <p:cNvSpPr/>
            <p:nvPr/>
          </p:nvSpPr>
          <p:spPr>
            <a:xfrm>
              <a:off x="5608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4" name="Google Shape;604;p3"/>
            <p:cNvSpPr/>
            <p:nvPr/>
          </p:nvSpPr>
          <p:spPr>
            <a:xfrm>
              <a:off x="56088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5" name="Google Shape;605;p3"/>
            <p:cNvSpPr/>
            <p:nvPr/>
          </p:nvSpPr>
          <p:spPr>
            <a:xfrm>
              <a:off x="5608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6" name="Google Shape;606;p3"/>
            <p:cNvSpPr/>
            <p:nvPr/>
          </p:nvSpPr>
          <p:spPr>
            <a:xfrm>
              <a:off x="56088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7" name="Google Shape;607;p3"/>
            <p:cNvSpPr/>
            <p:nvPr/>
          </p:nvSpPr>
          <p:spPr>
            <a:xfrm>
              <a:off x="5608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8" name="Google Shape;608;p3"/>
            <p:cNvSpPr/>
            <p:nvPr/>
          </p:nvSpPr>
          <p:spPr>
            <a:xfrm>
              <a:off x="56088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9" name="Google Shape;609;p3"/>
            <p:cNvSpPr/>
            <p:nvPr/>
          </p:nvSpPr>
          <p:spPr>
            <a:xfrm>
              <a:off x="56088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0" name="Google Shape;610;p3"/>
            <p:cNvSpPr/>
            <p:nvPr/>
          </p:nvSpPr>
          <p:spPr>
            <a:xfrm>
              <a:off x="5608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1" name="Google Shape;611;p3"/>
            <p:cNvSpPr/>
            <p:nvPr/>
          </p:nvSpPr>
          <p:spPr>
            <a:xfrm>
              <a:off x="5608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2" name="Google Shape;612;p3"/>
            <p:cNvSpPr/>
            <p:nvPr/>
          </p:nvSpPr>
          <p:spPr>
            <a:xfrm>
              <a:off x="56088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3" name="Google Shape;613;p3"/>
            <p:cNvSpPr/>
            <p:nvPr/>
          </p:nvSpPr>
          <p:spPr>
            <a:xfrm>
              <a:off x="56088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4" name="Google Shape;614;p3"/>
            <p:cNvSpPr/>
            <p:nvPr/>
          </p:nvSpPr>
          <p:spPr>
            <a:xfrm>
              <a:off x="56088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5" name="Google Shape;615;p3"/>
            <p:cNvSpPr/>
            <p:nvPr/>
          </p:nvSpPr>
          <p:spPr>
            <a:xfrm>
              <a:off x="5608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6" name="Google Shape;616;p3"/>
            <p:cNvSpPr/>
            <p:nvPr/>
          </p:nvSpPr>
          <p:spPr>
            <a:xfrm>
              <a:off x="56088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7" name="Google Shape;617;p3"/>
            <p:cNvSpPr/>
            <p:nvPr/>
          </p:nvSpPr>
          <p:spPr>
            <a:xfrm>
              <a:off x="5608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" name="Google Shape;618;p3"/>
            <p:cNvSpPr/>
            <p:nvPr/>
          </p:nvSpPr>
          <p:spPr>
            <a:xfrm>
              <a:off x="5608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9" name="Google Shape;619;p3"/>
            <p:cNvSpPr/>
            <p:nvPr/>
          </p:nvSpPr>
          <p:spPr>
            <a:xfrm>
              <a:off x="5608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0" name="Google Shape;620;p3"/>
            <p:cNvSpPr/>
            <p:nvPr/>
          </p:nvSpPr>
          <p:spPr>
            <a:xfrm>
              <a:off x="56088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1" name="Google Shape;621;p3"/>
            <p:cNvSpPr/>
            <p:nvPr/>
          </p:nvSpPr>
          <p:spPr>
            <a:xfrm>
              <a:off x="56088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2" name="Google Shape;622;p3"/>
            <p:cNvSpPr/>
            <p:nvPr/>
          </p:nvSpPr>
          <p:spPr>
            <a:xfrm>
              <a:off x="5608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3" name="Google Shape;623;p3"/>
            <p:cNvSpPr/>
            <p:nvPr/>
          </p:nvSpPr>
          <p:spPr>
            <a:xfrm>
              <a:off x="5608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4" name="Google Shape;624;p3"/>
            <p:cNvSpPr/>
            <p:nvPr/>
          </p:nvSpPr>
          <p:spPr>
            <a:xfrm>
              <a:off x="5608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5" name="Google Shape;625;p3"/>
            <p:cNvSpPr/>
            <p:nvPr/>
          </p:nvSpPr>
          <p:spPr>
            <a:xfrm>
              <a:off x="56088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6" name="Google Shape;626;p3"/>
            <p:cNvSpPr/>
            <p:nvPr/>
          </p:nvSpPr>
          <p:spPr>
            <a:xfrm>
              <a:off x="5608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7" name="Google Shape;627;p3"/>
            <p:cNvSpPr/>
            <p:nvPr/>
          </p:nvSpPr>
          <p:spPr>
            <a:xfrm>
              <a:off x="56088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8" name="Google Shape;628;p3"/>
            <p:cNvSpPr/>
            <p:nvPr/>
          </p:nvSpPr>
          <p:spPr>
            <a:xfrm>
              <a:off x="56088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9" name="Google Shape;629;p3"/>
            <p:cNvSpPr/>
            <p:nvPr/>
          </p:nvSpPr>
          <p:spPr>
            <a:xfrm>
              <a:off x="56088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0" name="Google Shape;630;p3"/>
            <p:cNvSpPr/>
            <p:nvPr/>
          </p:nvSpPr>
          <p:spPr>
            <a:xfrm>
              <a:off x="5608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1" name="Google Shape;631;p3"/>
            <p:cNvSpPr/>
            <p:nvPr/>
          </p:nvSpPr>
          <p:spPr>
            <a:xfrm>
              <a:off x="56088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2" name="Google Shape;632;p3"/>
            <p:cNvSpPr/>
            <p:nvPr/>
          </p:nvSpPr>
          <p:spPr>
            <a:xfrm>
              <a:off x="5608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3" name="Google Shape;633;p3"/>
            <p:cNvSpPr/>
            <p:nvPr/>
          </p:nvSpPr>
          <p:spPr>
            <a:xfrm>
              <a:off x="5608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4" name="Google Shape;634;p3"/>
            <p:cNvSpPr/>
            <p:nvPr/>
          </p:nvSpPr>
          <p:spPr>
            <a:xfrm>
              <a:off x="57593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5" name="Google Shape;635;p3"/>
            <p:cNvSpPr/>
            <p:nvPr/>
          </p:nvSpPr>
          <p:spPr>
            <a:xfrm>
              <a:off x="57593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6" name="Google Shape;636;p3"/>
            <p:cNvSpPr/>
            <p:nvPr/>
          </p:nvSpPr>
          <p:spPr>
            <a:xfrm>
              <a:off x="57593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7" name="Google Shape;637;p3"/>
            <p:cNvSpPr/>
            <p:nvPr/>
          </p:nvSpPr>
          <p:spPr>
            <a:xfrm>
              <a:off x="57593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8" name="Google Shape;638;p3"/>
            <p:cNvSpPr/>
            <p:nvPr/>
          </p:nvSpPr>
          <p:spPr>
            <a:xfrm>
              <a:off x="57593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9" name="Google Shape;639;p3"/>
            <p:cNvSpPr/>
            <p:nvPr/>
          </p:nvSpPr>
          <p:spPr>
            <a:xfrm>
              <a:off x="57593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0" name="Google Shape;640;p3"/>
            <p:cNvSpPr/>
            <p:nvPr/>
          </p:nvSpPr>
          <p:spPr>
            <a:xfrm>
              <a:off x="57593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1" name="Google Shape;641;p3"/>
            <p:cNvSpPr/>
            <p:nvPr/>
          </p:nvSpPr>
          <p:spPr>
            <a:xfrm>
              <a:off x="57593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2" name="Google Shape;642;p3"/>
            <p:cNvSpPr/>
            <p:nvPr/>
          </p:nvSpPr>
          <p:spPr>
            <a:xfrm>
              <a:off x="57593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3" name="Google Shape;643;p3"/>
            <p:cNvSpPr/>
            <p:nvPr/>
          </p:nvSpPr>
          <p:spPr>
            <a:xfrm>
              <a:off x="57593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4" name="Google Shape;644;p3"/>
            <p:cNvSpPr/>
            <p:nvPr/>
          </p:nvSpPr>
          <p:spPr>
            <a:xfrm>
              <a:off x="57593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5" name="Google Shape;645;p3"/>
            <p:cNvSpPr/>
            <p:nvPr/>
          </p:nvSpPr>
          <p:spPr>
            <a:xfrm>
              <a:off x="5909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6" name="Google Shape;646;p3"/>
            <p:cNvSpPr/>
            <p:nvPr/>
          </p:nvSpPr>
          <p:spPr>
            <a:xfrm>
              <a:off x="59098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7" name="Google Shape;647;p3"/>
            <p:cNvSpPr/>
            <p:nvPr/>
          </p:nvSpPr>
          <p:spPr>
            <a:xfrm>
              <a:off x="59098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8" name="Google Shape;648;p3"/>
            <p:cNvSpPr/>
            <p:nvPr/>
          </p:nvSpPr>
          <p:spPr>
            <a:xfrm>
              <a:off x="60603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9" name="Google Shape;649;p3"/>
            <p:cNvSpPr/>
            <p:nvPr/>
          </p:nvSpPr>
          <p:spPr>
            <a:xfrm>
              <a:off x="62108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0" name="Google Shape;650;p3"/>
            <p:cNvSpPr/>
            <p:nvPr/>
          </p:nvSpPr>
          <p:spPr>
            <a:xfrm>
              <a:off x="6210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1" name="Google Shape;651;p3"/>
            <p:cNvSpPr/>
            <p:nvPr/>
          </p:nvSpPr>
          <p:spPr>
            <a:xfrm>
              <a:off x="65119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52" name="Google Shape;652;p3"/>
          <p:cNvGrpSpPr/>
          <p:nvPr/>
        </p:nvGrpSpPr>
        <p:grpSpPr>
          <a:xfrm rot="10800000">
            <a:off x="7682454" y="28707"/>
            <a:ext cx="994639" cy="4940182"/>
            <a:chOff x="5759350" y="388625"/>
            <a:chExt cx="1024450" cy="5088250"/>
          </a:xfrm>
        </p:grpSpPr>
        <p:sp>
          <p:nvSpPr>
            <p:cNvPr id="653" name="Google Shape;653;p3"/>
            <p:cNvSpPr/>
            <p:nvPr/>
          </p:nvSpPr>
          <p:spPr>
            <a:xfrm>
              <a:off x="57593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4" name="Google Shape;654;p3"/>
            <p:cNvSpPr/>
            <p:nvPr/>
          </p:nvSpPr>
          <p:spPr>
            <a:xfrm>
              <a:off x="57593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5" name="Google Shape;655;p3"/>
            <p:cNvSpPr/>
            <p:nvPr/>
          </p:nvSpPr>
          <p:spPr>
            <a:xfrm>
              <a:off x="57593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6" name="Google Shape;656;p3"/>
            <p:cNvSpPr/>
            <p:nvPr/>
          </p:nvSpPr>
          <p:spPr>
            <a:xfrm>
              <a:off x="57593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7" name="Google Shape;657;p3"/>
            <p:cNvSpPr/>
            <p:nvPr/>
          </p:nvSpPr>
          <p:spPr>
            <a:xfrm>
              <a:off x="57593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8" name="Google Shape;658;p3"/>
            <p:cNvSpPr/>
            <p:nvPr/>
          </p:nvSpPr>
          <p:spPr>
            <a:xfrm>
              <a:off x="57593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9" name="Google Shape;659;p3"/>
            <p:cNvSpPr/>
            <p:nvPr/>
          </p:nvSpPr>
          <p:spPr>
            <a:xfrm>
              <a:off x="57593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0" name="Google Shape;660;p3"/>
            <p:cNvSpPr/>
            <p:nvPr/>
          </p:nvSpPr>
          <p:spPr>
            <a:xfrm>
              <a:off x="59098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1" name="Google Shape;661;p3"/>
            <p:cNvSpPr/>
            <p:nvPr/>
          </p:nvSpPr>
          <p:spPr>
            <a:xfrm>
              <a:off x="5909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2" name="Google Shape;662;p3"/>
            <p:cNvSpPr/>
            <p:nvPr/>
          </p:nvSpPr>
          <p:spPr>
            <a:xfrm>
              <a:off x="59098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3" name="Google Shape;663;p3"/>
            <p:cNvSpPr/>
            <p:nvPr/>
          </p:nvSpPr>
          <p:spPr>
            <a:xfrm>
              <a:off x="59098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4" name="Google Shape;664;p3"/>
            <p:cNvSpPr/>
            <p:nvPr/>
          </p:nvSpPr>
          <p:spPr>
            <a:xfrm>
              <a:off x="5909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5" name="Google Shape;665;p3"/>
            <p:cNvSpPr/>
            <p:nvPr/>
          </p:nvSpPr>
          <p:spPr>
            <a:xfrm>
              <a:off x="59098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6" name="Google Shape;666;p3"/>
            <p:cNvSpPr/>
            <p:nvPr/>
          </p:nvSpPr>
          <p:spPr>
            <a:xfrm>
              <a:off x="59098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7" name="Google Shape;667;p3"/>
            <p:cNvSpPr/>
            <p:nvPr/>
          </p:nvSpPr>
          <p:spPr>
            <a:xfrm>
              <a:off x="59098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8" name="Google Shape;668;p3"/>
            <p:cNvSpPr/>
            <p:nvPr/>
          </p:nvSpPr>
          <p:spPr>
            <a:xfrm>
              <a:off x="5909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9" name="Google Shape;669;p3"/>
            <p:cNvSpPr/>
            <p:nvPr/>
          </p:nvSpPr>
          <p:spPr>
            <a:xfrm>
              <a:off x="59098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0" name="Google Shape;670;p3"/>
            <p:cNvSpPr/>
            <p:nvPr/>
          </p:nvSpPr>
          <p:spPr>
            <a:xfrm>
              <a:off x="59098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1" name="Google Shape;671;p3"/>
            <p:cNvSpPr/>
            <p:nvPr/>
          </p:nvSpPr>
          <p:spPr>
            <a:xfrm>
              <a:off x="59098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2" name="Google Shape;672;p3"/>
            <p:cNvSpPr/>
            <p:nvPr/>
          </p:nvSpPr>
          <p:spPr>
            <a:xfrm>
              <a:off x="59098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3" name="Google Shape;673;p3"/>
            <p:cNvSpPr/>
            <p:nvPr/>
          </p:nvSpPr>
          <p:spPr>
            <a:xfrm>
              <a:off x="59098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4" name="Google Shape;674;p3"/>
            <p:cNvSpPr/>
            <p:nvPr/>
          </p:nvSpPr>
          <p:spPr>
            <a:xfrm>
              <a:off x="5909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5" name="Google Shape;675;p3"/>
            <p:cNvSpPr/>
            <p:nvPr/>
          </p:nvSpPr>
          <p:spPr>
            <a:xfrm>
              <a:off x="5909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6" name="Google Shape;676;p3"/>
            <p:cNvSpPr/>
            <p:nvPr/>
          </p:nvSpPr>
          <p:spPr>
            <a:xfrm>
              <a:off x="59098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7" name="Google Shape;677;p3"/>
            <p:cNvSpPr/>
            <p:nvPr/>
          </p:nvSpPr>
          <p:spPr>
            <a:xfrm>
              <a:off x="5909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8" name="Google Shape;678;p3"/>
            <p:cNvSpPr/>
            <p:nvPr/>
          </p:nvSpPr>
          <p:spPr>
            <a:xfrm>
              <a:off x="59098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9" name="Google Shape;679;p3"/>
            <p:cNvSpPr/>
            <p:nvPr/>
          </p:nvSpPr>
          <p:spPr>
            <a:xfrm>
              <a:off x="60603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0" name="Google Shape;680;p3"/>
            <p:cNvSpPr/>
            <p:nvPr/>
          </p:nvSpPr>
          <p:spPr>
            <a:xfrm>
              <a:off x="6060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1" name="Google Shape;681;p3"/>
            <p:cNvSpPr/>
            <p:nvPr/>
          </p:nvSpPr>
          <p:spPr>
            <a:xfrm>
              <a:off x="60603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2" name="Google Shape;682;p3"/>
            <p:cNvSpPr/>
            <p:nvPr/>
          </p:nvSpPr>
          <p:spPr>
            <a:xfrm>
              <a:off x="60603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3" name="Google Shape;683;p3"/>
            <p:cNvSpPr/>
            <p:nvPr/>
          </p:nvSpPr>
          <p:spPr>
            <a:xfrm>
              <a:off x="60603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4" name="Google Shape;684;p3"/>
            <p:cNvSpPr/>
            <p:nvPr/>
          </p:nvSpPr>
          <p:spPr>
            <a:xfrm>
              <a:off x="6060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5" name="Google Shape;685;p3"/>
            <p:cNvSpPr/>
            <p:nvPr/>
          </p:nvSpPr>
          <p:spPr>
            <a:xfrm>
              <a:off x="60603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6" name="Google Shape;686;p3"/>
            <p:cNvSpPr/>
            <p:nvPr/>
          </p:nvSpPr>
          <p:spPr>
            <a:xfrm>
              <a:off x="60603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7" name="Google Shape;687;p3"/>
            <p:cNvSpPr/>
            <p:nvPr/>
          </p:nvSpPr>
          <p:spPr>
            <a:xfrm>
              <a:off x="60603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8" name="Google Shape;688;p3"/>
            <p:cNvSpPr/>
            <p:nvPr/>
          </p:nvSpPr>
          <p:spPr>
            <a:xfrm>
              <a:off x="60603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9" name="Google Shape;689;p3"/>
            <p:cNvSpPr/>
            <p:nvPr/>
          </p:nvSpPr>
          <p:spPr>
            <a:xfrm>
              <a:off x="6060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0" name="Google Shape;690;p3"/>
            <p:cNvSpPr/>
            <p:nvPr/>
          </p:nvSpPr>
          <p:spPr>
            <a:xfrm>
              <a:off x="60603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1" name="Google Shape;691;p3"/>
            <p:cNvSpPr/>
            <p:nvPr/>
          </p:nvSpPr>
          <p:spPr>
            <a:xfrm>
              <a:off x="60603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2" name="Google Shape;692;p3"/>
            <p:cNvSpPr/>
            <p:nvPr/>
          </p:nvSpPr>
          <p:spPr>
            <a:xfrm>
              <a:off x="60603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3" name="Google Shape;693;p3"/>
            <p:cNvSpPr/>
            <p:nvPr/>
          </p:nvSpPr>
          <p:spPr>
            <a:xfrm>
              <a:off x="60603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4" name="Google Shape;694;p3"/>
            <p:cNvSpPr/>
            <p:nvPr/>
          </p:nvSpPr>
          <p:spPr>
            <a:xfrm>
              <a:off x="60603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5" name="Google Shape;695;p3"/>
            <p:cNvSpPr/>
            <p:nvPr/>
          </p:nvSpPr>
          <p:spPr>
            <a:xfrm>
              <a:off x="60603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6" name="Google Shape;696;p3"/>
            <p:cNvSpPr/>
            <p:nvPr/>
          </p:nvSpPr>
          <p:spPr>
            <a:xfrm>
              <a:off x="60603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7" name="Google Shape;697;p3"/>
            <p:cNvSpPr/>
            <p:nvPr/>
          </p:nvSpPr>
          <p:spPr>
            <a:xfrm>
              <a:off x="60603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8" name="Google Shape;698;p3"/>
            <p:cNvSpPr/>
            <p:nvPr/>
          </p:nvSpPr>
          <p:spPr>
            <a:xfrm>
              <a:off x="60603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9" name="Google Shape;699;p3"/>
            <p:cNvSpPr/>
            <p:nvPr/>
          </p:nvSpPr>
          <p:spPr>
            <a:xfrm>
              <a:off x="60603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0" name="Google Shape;700;p3"/>
            <p:cNvSpPr/>
            <p:nvPr/>
          </p:nvSpPr>
          <p:spPr>
            <a:xfrm>
              <a:off x="60603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1" name="Google Shape;701;p3"/>
            <p:cNvSpPr/>
            <p:nvPr/>
          </p:nvSpPr>
          <p:spPr>
            <a:xfrm>
              <a:off x="6060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2" name="Google Shape;702;p3"/>
            <p:cNvSpPr/>
            <p:nvPr/>
          </p:nvSpPr>
          <p:spPr>
            <a:xfrm>
              <a:off x="60603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3" name="Google Shape;703;p3"/>
            <p:cNvSpPr/>
            <p:nvPr/>
          </p:nvSpPr>
          <p:spPr>
            <a:xfrm>
              <a:off x="60603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4" name="Google Shape;704;p3"/>
            <p:cNvSpPr/>
            <p:nvPr/>
          </p:nvSpPr>
          <p:spPr>
            <a:xfrm>
              <a:off x="60603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5" name="Google Shape;705;p3"/>
            <p:cNvSpPr/>
            <p:nvPr/>
          </p:nvSpPr>
          <p:spPr>
            <a:xfrm>
              <a:off x="62108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6" name="Google Shape;706;p3"/>
            <p:cNvSpPr/>
            <p:nvPr/>
          </p:nvSpPr>
          <p:spPr>
            <a:xfrm>
              <a:off x="62108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7" name="Google Shape;707;p3"/>
            <p:cNvSpPr/>
            <p:nvPr/>
          </p:nvSpPr>
          <p:spPr>
            <a:xfrm>
              <a:off x="62108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8" name="Google Shape;708;p3"/>
            <p:cNvSpPr/>
            <p:nvPr/>
          </p:nvSpPr>
          <p:spPr>
            <a:xfrm>
              <a:off x="6210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9" name="Google Shape;709;p3"/>
            <p:cNvSpPr/>
            <p:nvPr/>
          </p:nvSpPr>
          <p:spPr>
            <a:xfrm>
              <a:off x="62108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0" name="Google Shape;710;p3"/>
            <p:cNvSpPr/>
            <p:nvPr/>
          </p:nvSpPr>
          <p:spPr>
            <a:xfrm>
              <a:off x="62108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1" name="Google Shape;711;p3"/>
            <p:cNvSpPr/>
            <p:nvPr/>
          </p:nvSpPr>
          <p:spPr>
            <a:xfrm>
              <a:off x="62108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2" name="Google Shape;712;p3"/>
            <p:cNvSpPr/>
            <p:nvPr/>
          </p:nvSpPr>
          <p:spPr>
            <a:xfrm>
              <a:off x="62108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3" name="Google Shape;713;p3"/>
            <p:cNvSpPr/>
            <p:nvPr/>
          </p:nvSpPr>
          <p:spPr>
            <a:xfrm>
              <a:off x="6210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4" name="Google Shape;714;p3"/>
            <p:cNvSpPr/>
            <p:nvPr/>
          </p:nvSpPr>
          <p:spPr>
            <a:xfrm>
              <a:off x="62108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5" name="Google Shape;715;p3"/>
            <p:cNvSpPr/>
            <p:nvPr/>
          </p:nvSpPr>
          <p:spPr>
            <a:xfrm>
              <a:off x="62108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6" name="Google Shape;716;p3"/>
            <p:cNvSpPr/>
            <p:nvPr/>
          </p:nvSpPr>
          <p:spPr>
            <a:xfrm>
              <a:off x="62108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7" name="Google Shape;717;p3"/>
            <p:cNvSpPr/>
            <p:nvPr/>
          </p:nvSpPr>
          <p:spPr>
            <a:xfrm>
              <a:off x="62108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8" name="Google Shape;718;p3"/>
            <p:cNvSpPr/>
            <p:nvPr/>
          </p:nvSpPr>
          <p:spPr>
            <a:xfrm>
              <a:off x="62108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9" name="Google Shape;719;p3"/>
            <p:cNvSpPr/>
            <p:nvPr/>
          </p:nvSpPr>
          <p:spPr>
            <a:xfrm>
              <a:off x="62108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0" name="Google Shape;720;p3"/>
            <p:cNvSpPr/>
            <p:nvPr/>
          </p:nvSpPr>
          <p:spPr>
            <a:xfrm>
              <a:off x="62108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1" name="Google Shape;721;p3"/>
            <p:cNvSpPr/>
            <p:nvPr/>
          </p:nvSpPr>
          <p:spPr>
            <a:xfrm>
              <a:off x="6210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2" name="Google Shape;722;p3"/>
            <p:cNvSpPr/>
            <p:nvPr/>
          </p:nvSpPr>
          <p:spPr>
            <a:xfrm>
              <a:off x="62108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3" name="Google Shape;723;p3"/>
            <p:cNvSpPr/>
            <p:nvPr/>
          </p:nvSpPr>
          <p:spPr>
            <a:xfrm>
              <a:off x="62108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4" name="Google Shape;724;p3"/>
            <p:cNvSpPr/>
            <p:nvPr/>
          </p:nvSpPr>
          <p:spPr>
            <a:xfrm>
              <a:off x="62108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5" name="Google Shape;725;p3"/>
            <p:cNvSpPr/>
            <p:nvPr/>
          </p:nvSpPr>
          <p:spPr>
            <a:xfrm>
              <a:off x="63613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6" name="Google Shape;726;p3"/>
            <p:cNvSpPr/>
            <p:nvPr/>
          </p:nvSpPr>
          <p:spPr>
            <a:xfrm>
              <a:off x="63613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7" name="Google Shape;727;p3"/>
            <p:cNvSpPr/>
            <p:nvPr/>
          </p:nvSpPr>
          <p:spPr>
            <a:xfrm>
              <a:off x="63613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8" name="Google Shape;728;p3"/>
            <p:cNvSpPr/>
            <p:nvPr/>
          </p:nvSpPr>
          <p:spPr>
            <a:xfrm>
              <a:off x="63613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9" name="Google Shape;729;p3"/>
            <p:cNvSpPr/>
            <p:nvPr/>
          </p:nvSpPr>
          <p:spPr>
            <a:xfrm>
              <a:off x="63613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0" name="Google Shape;730;p3"/>
            <p:cNvSpPr/>
            <p:nvPr/>
          </p:nvSpPr>
          <p:spPr>
            <a:xfrm>
              <a:off x="63613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1" name="Google Shape;731;p3"/>
            <p:cNvSpPr/>
            <p:nvPr/>
          </p:nvSpPr>
          <p:spPr>
            <a:xfrm>
              <a:off x="63613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2" name="Google Shape;732;p3"/>
            <p:cNvSpPr/>
            <p:nvPr/>
          </p:nvSpPr>
          <p:spPr>
            <a:xfrm>
              <a:off x="63613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3" name="Google Shape;733;p3"/>
            <p:cNvSpPr/>
            <p:nvPr/>
          </p:nvSpPr>
          <p:spPr>
            <a:xfrm>
              <a:off x="63613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4" name="Google Shape;734;p3"/>
            <p:cNvSpPr/>
            <p:nvPr/>
          </p:nvSpPr>
          <p:spPr>
            <a:xfrm>
              <a:off x="63613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5" name="Google Shape;735;p3"/>
            <p:cNvSpPr/>
            <p:nvPr/>
          </p:nvSpPr>
          <p:spPr>
            <a:xfrm>
              <a:off x="63613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6" name="Google Shape;736;p3"/>
            <p:cNvSpPr/>
            <p:nvPr/>
          </p:nvSpPr>
          <p:spPr>
            <a:xfrm>
              <a:off x="63613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7" name="Google Shape;737;p3"/>
            <p:cNvSpPr/>
            <p:nvPr/>
          </p:nvSpPr>
          <p:spPr>
            <a:xfrm>
              <a:off x="63613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8" name="Google Shape;738;p3"/>
            <p:cNvSpPr/>
            <p:nvPr/>
          </p:nvSpPr>
          <p:spPr>
            <a:xfrm>
              <a:off x="63613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9" name="Google Shape;739;p3"/>
            <p:cNvSpPr/>
            <p:nvPr/>
          </p:nvSpPr>
          <p:spPr>
            <a:xfrm>
              <a:off x="63613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0" name="Google Shape;740;p3"/>
            <p:cNvSpPr/>
            <p:nvPr/>
          </p:nvSpPr>
          <p:spPr>
            <a:xfrm>
              <a:off x="63613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1" name="Google Shape;741;p3"/>
            <p:cNvSpPr/>
            <p:nvPr/>
          </p:nvSpPr>
          <p:spPr>
            <a:xfrm>
              <a:off x="63613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2" name="Google Shape;742;p3"/>
            <p:cNvSpPr/>
            <p:nvPr/>
          </p:nvSpPr>
          <p:spPr>
            <a:xfrm>
              <a:off x="63613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3" name="Google Shape;743;p3"/>
            <p:cNvSpPr/>
            <p:nvPr/>
          </p:nvSpPr>
          <p:spPr>
            <a:xfrm>
              <a:off x="65119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4" name="Google Shape;744;p3"/>
            <p:cNvSpPr/>
            <p:nvPr/>
          </p:nvSpPr>
          <p:spPr>
            <a:xfrm>
              <a:off x="65119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5" name="Google Shape;745;p3"/>
            <p:cNvSpPr/>
            <p:nvPr/>
          </p:nvSpPr>
          <p:spPr>
            <a:xfrm>
              <a:off x="65119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6" name="Google Shape;746;p3"/>
            <p:cNvSpPr/>
            <p:nvPr/>
          </p:nvSpPr>
          <p:spPr>
            <a:xfrm>
              <a:off x="65119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7" name="Google Shape;747;p3"/>
            <p:cNvSpPr/>
            <p:nvPr/>
          </p:nvSpPr>
          <p:spPr>
            <a:xfrm>
              <a:off x="65119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8" name="Google Shape;748;p3"/>
            <p:cNvSpPr/>
            <p:nvPr/>
          </p:nvSpPr>
          <p:spPr>
            <a:xfrm>
              <a:off x="65119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9" name="Google Shape;749;p3"/>
            <p:cNvSpPr/>
            <p:nvPr/>
          </p:nvSpPr>
          <p:spPr>
            <a:xfrm>
              <a:off x="65119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0" name="Google Shape;750;p3"/>
            <p:cNvSpPr/>
            <p:nvPr/>
          </p:nvSpPr>
          <p:spPr>
            <a:xfrm>
              <a:off x="65119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1" name="Google Shape;751;p3"/>
            <p:cNvSpPr/>
            <p:nvPr/>
          </p:nvSpPr>
          <p:spPr>
            <a:xfrm>
              <a:off x="66624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2" name="Google Shape;752;p3"/>
            <p:cNvSpPr/>
            <p:nvPr/>
          </p:nvSpPr>
          <p:spPr>
            <a:xfrm>
              <a:off x="66624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3" name="Google Shape;753;p3"/>
            <p:cNvSpPr/>
            <p:nvPr/>
          </p:nvSpPr>
          <p:spPr>
            <a:xfrm>
              <a:off x="66624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54" name="Google Shape;754;p3"/>
          <p:cNvGrpSpPr/>
          <p:nvPr/>
        </p:nvGrpSpPr>
        <p:grpSpPr>
          <a:xfrm rot="10800000">
            <a:off x="7682449" y="28707"/>
            <a:ext cx="1140783" cy="5086302"/>
            <a:chOff x="5608825" y="238125"/>
            <a:chExt cx="1174975" cy="5238750"/>
          </a:xfrm>
        </p:grpSpPr>
        <p:sp>
          <p:nvSpPr>
            <p:cNvPr id="755" name="Google Shape;755;p3"/>
            <p:cNvSpPr/>
            <p:nvPr/>
          </p:nvSpPr>
          <p:spPr>
            <a:xfrm>
              <a:off x="56088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6" name="Google Shape;756;p3"/>
            <p:cNvSpPr/>
            <p:nvPr/>
          </p:nvSpPr>
          <p:spPr>
            <a:xfrm>
              <a:off x="5608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7" name="Google Shape;757;p3"/>
            <p:cNvSpPr/>
            <p:nvPr/>
          </p:nvSpPr>
          <p:spPr>
            <a:xfrm>
              <a:off x="5608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8" name="Google Shape;758;p3"/>
            <p:cNvSpPr/>
            <p:nvPr/>
          </p:nvSpPr>
          <p:spPr>
            <a:xfrm>
              <a:off x="5608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9" name="Google Shape;759;p3"/>
            <p:cNvSpPr/>
            <p:nvPr/>
          </p:nvSpPr>
          <p:spPr>
            <a:xfrm>
              <a:off x="57593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0" name="Google Shape;760;p3"/>
            <p:cNvSpPr/>
            <p:nvPr/>
          </p:nvSpPr>
          <p:spPr>
            <a:xfrm>
              <a:off x="57593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1" name="Google Shape;761;p3"/>
            <p:cNvSpPr/>
            <p:nvPr/>
          </p:nvSpPr>
          <p:spPr>
            <a:xfrm>
              <a:off x="57593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2" name="Google Shape;762;p3"/>
            <p:cNvSpPr/>
            <p:nvPr/>
          </p:nvSpPr>
          <p:spPr>
            <a:xfrm>
              <a:off x="57593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3" name="Google Shape;763;p3"/>
            <p:cNvSpPr/>
            <p:nvPr/>
          </p:nvSpPr>
          <p:spPr>
            <a:xfrm>
              <a:off x="57593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4" name="Google Shape;764;p3"/>
            <p:cNvSpPr/>
            <p:nvPr/>
          </p:nvSpPr>
          <p:spPr>
            <a:xfrm>
              <a:off x="57593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5" name="Google Shape;765;p3"/>
            <p:cNvSpPr/>
            <p:nvPr/>
          </p:nvSpPr>
          <p:spPr>
            <a:xfrm>
              <a:off x="57593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6" name="Google Shape;766;p3"/>
            <p:cNvSpPr/>
            <p:nvPr/>
          </p:nvSpPr>
          <p:spPr>
            <a:xfrm>
              <a:off x="57593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7" name="Google Shape;767;p3"/>
            <p:cNvSpPr/>
            <p:nvPr/>
          </p:nvSpPr>
          <p:spPr>
            <a:xfrm>
              <a:off x="57593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8" name="Google Shape;768;p3"/>
            <p:cNvSpPr/>
            <p:nvPr/>
          </p:nvSpPr>
          <p:spPr>
            <a:xfrm>
              <a:off x="57593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9" name="Google Shape;769;p3"/>
            <p:cNvSpPr/>
            <p:nvPr/>
          </p:nvSpPr>
          <p:spPr>
            <a:xfrm>
              <a:off x="57593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0" name="Google Shape;770;p3"/>
            <p:cNvSpPr/>
            <p:nvPr/>
          </p:nvSpPr>
          <p:spPr>
            <a:xfrm>
              <a:off x="57593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1" name="Google Shape;771;p3"/>
            <p:cNvSpPr/>
            <p:nvPr/>
          </p:nvSpPr>
          <p:spPr>
            <a:xfrm>
              <a:off x="57593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2" name="Google Shape;772;p3"/>
            <p:cNvSpPr/>
            <p:nvPr/>
          </p:nvSpPr>
          <p:spPr>
            <a:xfrm>
              <a:off x="57593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3" name="Google Shape;773;p3"/>
            <p:cNvSpPr/>
            <p:nvPr/>
          </p:nvSpPr>
          <p:spPr>
            <a:xfrm>
              <a:off x="57593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4" name="Google Shape;774;p3"/>
            <p:cNvSpPr/>
            <p:nvPr/>
          </p:nvSpPr>
          <p:spPr>
            <a:xfrm>
              <a:off x="57593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5" name="Google Shape;775;p3"/>
            <p:cNvSpPr/>
            <p:nvPr/>
          </p:nvSpPr>
          <p:spPr>
            <a:xfrm>
              <a:off x="57593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6" name="Google Shape;776;p3"/>
            <p:cNvSpPr/>
            <p:nvPr/>
          </p:nvSpPr>
          <p:spPr>
            <a:xfrm>
              <a:off x="5909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7" name="Google Shape;777;p3"/>
            <p:cNvSpPr/>
            <p:nvPr/>
          </p:nvSpPr>
          <p:spPr>
            <a:xfrm>
              <a:off x="59098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8" name="Google Shape;778;p3"/>
            <p:cNvSpPr/>
            <p:nvPr/>
          </p:nvSpPr>
          <p:spPr>
            <a:xfrm>
              <a:off x="59098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9" name="Google Shape;779;p3"/>
            <p:cNvSpPr/>
            <p:nvPr/>
          </p:nvSpPr>
          <p:spPr>
            <a:xfrm>
              <a:off x="59098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0" name="Google Shape;780;p3"/>
            <p:cNvSpPr/>
            <p:nvPr/>
          </p:nvSpPr>
          <p:spPr>
            <a:xfrm>
              <a:off x="59098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1" name="Google Shape;781;p3"/>
            <p:cNvSpPr/>
            <p:nvPr/>
          </p:nvSpPr>
          <p:spPr>
            <a:xfrm>
              <a:off x="59098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2" name="Google Shape;782;p3"/>
            <p:cNvSpPr/>
            <p:nvPr/>
          </p:nvSpPr>
          <p:spPr>
            <a:xfrm>
              <a:off x="5909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3" name="Google Shape;783;p3"/>
            <p:cNvSpPr/>
            <p:nvPr/>
          </p:nvSpPr>
          <p:spPr>
            <a:xfrm>
              <a:off x="59098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4" name="Google Shape;784;p3"/>
            <p:cNvSpPr/>
            <p:nvPr/>
          </p:nvSpPr>
          <p:spPr>
            <a:xfrm>
              <a:off x="59098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5" name="Google Shape;785;p3"/>
            <p:cNvSpPr/>
            <p:nvPr/>
          </p:nvSpPr>
          <p:spPr>
            <a:xfrm>
              <a:off x="59098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6" name="Google Shape;786;p3"/>
            <p:cNvSpPr/>
            <p:nvPr/>
          </p:nvSpPr>
          <p:spPr>
            <a:xfrm>
              <a:off x="59098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7" name="Google Shape;787;p3"/>
            <p:cNvSpPr/>
            <p:nvPr/>
          </p:nvSpPr>
          <p:spPr>
            <a:xfrm>
              <a:off x="59098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8" name="Google Shape;788;p3"/>
            <p:cNvSpPr/>
            <p:nvPr/>
          </p:nvSpPr>
          <p:spPr>
            <a:xfrm>
              <a:off x="5909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9" name="Google Shape;789;p3"/>
            <p:cNvSpPr/>
            <p:nvPr/>
          </p:nvSpPr>
          <p:spPr>
            <a:xfrm>
              <a:off x="60603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0" name="Google Shape;790;p3"/>
            <p:cNvSpPr/>
            <p:nvPr/>
          </p:nvSpPr>
          <p:spPr>
            <a:xfrm>
              <a:off x="60603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1" name="Google Shape;791;p3"/>
            <p:cNvSpPr/>
            <p:nvPr/>
          </p:nvSpPr>
          <p:spPr>
            <a:xfrm>
              <a:off x="60603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2" name="Google Shape;792;p3"/>
            <p:cNvSpPr/>
            <p:nvPr/>
          </p:nvSpPr>
          <p:spPr>
            <a:xfrm>
              <a:off x="60603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3" name="Google Shape;793;p3"/>
            <p:cNvSpPr/>
            <p:nvPr/>
          </p:nvSpPr>
          <p:spPr>
            <a:xfrm>
              <a:off x="60603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4" name="Google Shape;794;p3"/>
            <p:cNvSpPr/>
            <p:nvPr/>
          </p:nvSpPr>
          <p:spPr>
            <a:xfrm>
              <a:off x="60603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5" name="Google Shape;795;p3"/>
            <p:cNvSpPr/>
            <p:nvPr/>
          </p:nvSpPr>
          <p:spPr>
            <a:xfrm>
              <a:off x="60603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6" name="Google Shape;796;p3"/>
            <p:cNvSpPr/>
            <p:nvPr/>
          </p:nvSpPr>
          <p:spPr>
            <a:xfrm>
              <a:off x="60603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7" name="Google Shape;797;p3"/>
            <p:cNvSpPr/>
            <p:nvPr/>
          </p:nvSpPr>
          <p:spPr>
            <a:xfrm>
              <a:off x="6210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8" name="Google Shape;798;p3"/>
            <p:cNvSpPr/>
            <p:nvPr/>
          </p:nvSpPr>
          <p:spPr>
            <a:xfrm>
              <a:off x="62108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9" name="Google Shape;799;p3"/>
            <p:cNvSpPr/>
            <p:nvPr/>
          </p:nvSpPr>
          <p:spPr>
            <a:xfrm>
              <a:off x="62108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0" name="Google Shape;800;p3"/>
            <p:cNvSpPr/>
            <p:nvPr/>
          </p:nvSpPr>
          <p:spPr>
            <a:xfrm>
              <a:off x="6210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1" name="Google Shape;801;p3"/>
            <p:cNvSpPr/>
            <p:nvPr/>
          </p:nvSpPr>
          <p:spPr>
            <a:xfrm>
              <a:off x="62108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2" name="Google Shape;802;p3"/>
            <p:cNvSpPr/>
            <p:nvPr/>
          </p:nvSpPr>
          <p:spPr>
            <a:xfrm>
              <a:off x="63613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3" name="Google Shape;803;p3"/>
            <p:cNvSpPr/>
            <p:nvPr/>
          </p:nvSpPr>
          <p:spPr>
            <a:xfrm>
              <a:off x="63613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4" name="Google Shape;804;p3"/>
            <p:cNvSpPr/>
            <p:nvPr/>
          </p:nvSpPr>
          <p:spPr>
            <a:xfrm>
              <a:off x="66624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5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p4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807" name="Google Shape;807;p4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808" name="Google Shape;808;p4"/>
            <p:cNvSpPr/>
            <p:nvPr/>
          </p:nvSpPr>
          <p:spPr>
            <a:xfrm>
              <a:off x="53078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9" name="Google Shape;809;p4"/>
            <p:cNvSpPr/>
            <p:nvPr/>
          </p:nvSpPr>
          <p:spPr>
            <a:xfrm>
              <a:off x="53078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0" name="Google Shape;810;p4"/>
            <p:cNvSpPr/>
            <p:nvPr/>
          </p:nvSpPr>
          <p:spPr>
            <a:xfrm>
              <a:off x="53078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1" name="Google Shape;811;p4"/>
            <p:cNvSpPr/>
            <p:nvPr/>
          </p:nvSpPr>
          <p:spPr>
            <a:xfrm>
              <a:off x="53078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2" name="Google Shape;812;p4"/>
            <p:cNvSpPr/>
            <p:nvPr/>
          </p:nvSpPr>
          <p:spPr>
            <a:xfrm>
              <a:off x="53078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3" name="Google Shape;813;p4"/>
            <p:cNvSpPr/>
            <p:nvPr/>
          </p:nvSpPr>
          <p:spPr>
            <a:xfrm>
              <a:off x="53078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4" name="Google Shape;814;p4"/>
            <p:cNvSpPr/>
            <p:nvPr/>
          </p:nvSpPr>
          <p:spPr>
            <a:xfrm>
              <a:off x="53078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5" name="Google Shape;815;p4"/>
            <p:cNvSpPr/>
            <p:nvPr/>
          </p:nvSpPr>
          <p:spPr>
            <a:xfrm>
              <a:off x="53078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6" name="Google Shape;816;p4"/>
            <p:cNvSpPr/>
            <p:nvPr/>
          </p:nvSpPr>
          <p:spPr>
            <a:xfrm>
              <a:off x="53078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7" name="Google Shape;817;p4"/>
            <p:cNvSpPr/>
            <p:nvPr/>
          </p:nvSpPr>
          <p:spPr>
            <a:xfrm>
              <a:off x="53078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8" name="Google Shape;818;p4"/>
            <p:cNvSpPr/>
            <p:nvPr/>
          </p:nvSpPr>
          <p:spPr>
            <a:xfrm>
              <a:off x="53078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9" name="Google Shape;819;p4"/>
            <p:cNvSpPr/>
            <p:nvPr/>
          </p:nvSpPr>
          <p:spPr>
            <a:xfrm>
              <a:off x="53078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0" name="Google Shape;820;p4"/>
            <p:cNvSpPr/>
            <p:nvPr/>
          </p:nvSpPr>
          <p:spPr>
            <a:xfrm>
              <a:off x="53078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1" name="Google Shape;821;p4"/>
            <p:cNvSpPr/>
            <p:nvPr/>
          </p:nvSpPr>
          <p:spPr>
            <a:xfrm>
              <a:off x="53078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2" name="Google Shape;822;p4"/>
            <p:cNvSpPr/>
            <p:nvPr/>
          </p:nvSpPr>
          <p:spPr>
            <a:xfrm>
              <a:off x="53078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3" name="Google Shape;823;p4"/>
            <p:cNvSpPr/>
            <p:nvPr/>
          </p:nvSpPr>
          <p:spPr>
            <a:xfrm>
              <a:off x="53078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4" name="Google Shape;824;p4"/>
            <p:cNvSpPr/>
            <p:nvPr/>
          </p:nvSpPr>
          <p:spPr>
            <a:xfrm>
              <a:off x="53078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5" name="Google Shape;825;p4"/>
            <p:cNvSpPr/>
            <p:nvPr/>
          </p:nvSpPr>
          <p:spPr>
            <a:xfrm>
              <a:off x="53078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6" name="Google Shape;826;p4"/>
            <p:cNvSpPr/>
            <p:nvPr/>
          </p:nvSpPr>
          <p:spPr>
            <a:xfrm>
              <a:off x="53078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7" name="Google Shape;827;p4"/>
            <p:cNvSpPr/>
            <p:nvPr/>
          </p:nvSpPr>
          <p:spPr>
            <a:xfrm>
              <a:off x="53078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8" name="Google Shape;828;p4"/>
            <p:cNvSpPr/>
            <p:nvPr/>
          </p:nvSpPr>
          <p:spPr>
            <a:xfrm>
              <a:off x="53078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9" name="Google Shape;829;p4"/>
            <p:cNvSpPr/>
            <p:nvPr/>
          </p:nvSpPr>
          <p:spPr>
            <a:xfrm>
              <a:off x="53078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0" name="Google Shape;830;p4"/>
            <p:cNvSpPr/>
            <p:nvPr/>
          </p:nvSpPr>
          <p:spPr>
            <a:xfrm>
              <a:off x="53078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1" name="Google Shape;831;p4"/>
            <p:cNvSpPr/>
            <p:nvPr/>
          </p:nvSpPr>
          <p:spPr>
            <a:xfrm>
              <a:off x="53078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2" name="Google Shape;832;p4"/>
            <p:cNvSpPr/>
            <p:nvPr/>
          </p:nvSpPr>
          <p:spPr>
            <a:xfrm>
              <a:off x="53078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3" name="Google Shape;833;p4"/>
            <p:cNvSpPr/>
            <p:nvPr/>
          </p:nvSpPr>
          <p:spPr>
            <a:xfrm>
              <a:off x="53078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4" name="Google Shape;834;p4"/>
            <p:cNvSpPr/>
            <p:nvPr/>
          </p:nvSpPr>
          <p:spPr>
            <a:xfrm>
              <a:off x="53078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5" name="Google Shape;835;p4"/>
            <p:cNvSpPr/>
            <p:nvPr/>
          </p:nvSpPr>
          <p:spPr>
            <a:xfrm>
              <a:off x="53078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6" name="Google Shape;836;p4"/>
            <p:cNvSpPr/>
            <p:nvPr/>
          </p:nvSpPr>
          <p:spPr>
            <a:xfrm>
              <a:off x="53078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7" name="Google Shape;837;p4"/>
            <p:cNvSpPr/>
            <p:nvPr/>
          </p:nvSpPr>
          <p:spPr>
            <a:xfrm>
              <a:off x="53078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8" name="Google Shape;838;p4"/>
            <p:cNvSpPr/>
            <p:nvPr/>
          </p:nvSpPr>
          <p:spPr>
            <a:xfrm>
              <a:off x="53078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9" name="Google Shape;839;p4"/>
            <p:cNvSpPr/>
            <p:nvPr/>
          </p:nvSpPr>
          <p:spPr>
            <a:xfrm>
              <a:off x="53078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0" name="Google Shape;840;p4"/>
            <p:cNvSpPr/>
            <p:nvPr/>
          </p:nvSpPr>
          <p:spPr>
            <a:xfrm>
              <a:off x="53078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1" name="Google Shape;841;p4"/>
            <p:cNvSpPr/>
            <p:nvPr/>
          </p:nvSpPr>
          <p:spPr>
            <a:xfrm>
              <a:off x="53078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2" name="Google Shape;842;p4"/>
            <p:cNvSpPr/>
            <p:nvPr/>
          </p:nvSpPr>
          <p:spPr>
            <a:xfrm>
              <a:off x="53078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3" name="Google Shape;843;p4"/>
            <p:cNvSpPr/>
            <p:nvPr/>
          </p:nvSpPr>
          <p:spPr>
            <a:xfrm>
              <a:off x="5458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4" name="Google Shape;844;p4"/>
            <p:cNvSpPr/>
            <p:nvPr/>
          </p:nvSpPr>
          <p:spPr>
            <a:xfrm>
              <a:off x="5458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5" name="Google Shape;845;p4"/>
            <p:cNvSpPr/>
            <p:nvPr/>
          </p:nvSpPr>
          <p:spPr>
            <a:xfrm>
              <a:off x="5458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6" name="Google Shape;846;p4"/>
            <p:cNvSpPr/>
            <p:nvPr/>
          </p:nvSpPr>
          <p:spPr>
            <a:xfrm>
              <a:off x="5458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7" name="Google Shape;847;p4"/>
            <p:cNvSpPr/>
            <p:nvPr/>
          </p:nvSpPr>
          <p:spPr>
            <a:xfrm>
              <a:off x="54583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8" name="Google Shape;848;p4"/>
            <p:cNvSpPr/>
            <p:nvPr/>
          </p:nvSpPr>
          <p:spPr>
            <a:xfrm>
              <a:off x="5458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9" name="Google Shape;849;p4"/>
            <p:cNvSpPr/>
            <p:nvPr/>
          </p:nvSpPr>
          <p:spPr>
            <a:xfrm>
              <a:off x="5458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0" name="Google Shape;850;p4"/>
            <p:cNvSpPr/>
            <p:nvPr/>
          </p:nvSpPr>
          <p:spPr>
            <a:xfrm>
              <a:off x="5458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1" name="Google Shape;851;p4"/>
            <p:cNvSpPr/>
            <p:nvPr/>
          </p:nvSpPr>
          <p:spPr>
            <a:xfrm>
              <a:off x="5458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2" name="Google Shape;852;p4"/>
            <p:cNvSpPr/>
            <p:nvPr/>
          </p:nvSpPr>
          <p:spPr>
            <a:xfrm>
              <a:off x="5458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3" name="Google Shape;853;p4"/>
            <p:cNvSpPr/>
            <p:nvPr/>
          </p:nvSpPr>
          <p:spPr>
            <a:xfrm>
              <a:off x="54583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4" name="Google Shape;854;p4"/>
            <p:cNvSpPr/>
            <p:nvPr/>
          </p:nvSpPr>
          <p:spPr>
            <a:xfrm>
              <a:off x="5458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5" name="Google Shape;855;p4"/>
            <p:cNvSpPr/>
            <p:nvPr/>
          </p:nvSpPr>
          <p:spPr>
            <a:xfrm>
              <a:off x="5458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6" name="Google Shape;856;p4"/>
            <p:cNvSpPr/>
            <p:nvPr/>
          </p:nvSpPr>
          <p:spPr>
            <a:xfrm>
              <a:off x="5458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7" name="Google Shape;857;p4"/>
            <p:cNvSpPr/>
            <p:nvPr/>
          </p:nvSpPr>
          <p:spPr>
            <a:xfrm>
              <a:off x="54583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8" name="Google Shape;858;p4"/>
            <p:cNvSpPr/>
            <p:nvPr/>
          </p:nvSpPr>
          <p:spPr>
            <a:xfrm>
              <a:off x="5458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9" name="Google Shape;859;p4"/>
            <p:cNvSpPr/>
            <p:nvPr/>
          </p:nvSpPr>
          <p:spPr>
            <a:xfrm>
              <a:off x="5458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0" name="Google Shape;860;p4"/>
            <p:cNvSpPr/>
            <p:nvPr/>
          </p:nvSpPr>
          <p:spPr>
            <a:xfrm>
              <a:off x="5458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1" name="Google Shape;861;p4"/>
            <p:cNvSpPr/>
            <p:nvPr/>
          </p:nvSpPr>
          <p:spPr>
            <a:xfrm>
              <a:off x="54583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2" name="Google Shape;862;p4"/>
            <p:cNvSpPr/>
            <p:nvPr/>
          </p:nvSpPr>
          <p:spPr>
            <a:xfrm>
              <a:off x="5458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3" name="Google Shape;863;p4"/>
            <p:cNvSpPr/>
            <p:nvPr/>
          </p:nvSpPr>
          <p:spPr>
            <a:xfrm>
              <a:off x="5458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4" name="Google Shape;864;p4"/>
            <p:cNvSpPr/>
            <p:nvPr/>
          </p:nvSpPr>
          <p:spPr>
            <a:xfrm>
              <a:off x="54583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65" name="Google Shape;865;p4"/>
          <p:cNvGrpSpPr/>
          <p:nvPr/>
        </p:nvGrpSpPr>
        <p:grpSpPr>
          <a:xfrm rot="10800000">
            <a:off x="7828570" y="28707"/>
            <a:ext cx="1140783" cy="5086302"/>
            <a:chOff x="5458325" y="238125"/>
            <a:chExt cx="1174975" cy="5238750"/>
          </a:xfrm>
        </p:grpSpPr>
        <p:sp>
          <p:nvSpPr>
            <p:cNvPr id="866" name="Google Shape;866;p4"/>
            <p:cNvSpPr/>
            <p:nvPr/>
          </p:nvSpPr>
          <p:spPr>
            <a:xfrm>
              <a:off x="54583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7" name="Google Shape;867;p4"/>
            <p:cNvSpPr/>
            <p:nvPr/>
          </p:nvSpPr>
          <p:spPr>
            <a:xfrm>
              <a:off x="5458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8" name="Google Shape;868;p4"/>
            <p:cNvSpPr/>
            <p:nvPr/>
          </p:nvSpPr>
          <p:spPr>
            <a:xfrm>
              <a:off x="54583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9" name="Google Shape;869;p4"/>
            <p:cNvSpPr/>
            <p:nvPr/>
          </p:nvSpPr>
          <p:spPr>
            <a:xfrm>
              <a:off x="5458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0" name="Google Shape;870;p4"/>
            <p:cNvSpPr/>
            <p:nvPr/>
          </p:nvSpPr>
          <p:spPr>
            <a:xfrm>
              <a:off x="54583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1" name="Google Shape;871;p4"/>
            <p:cNvSpPr/>
            <p:nvPr/>
          </p:nvSpPr>
          <p:spPr>
            <a:xfrm>
              <a:off x="5458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2" name="Google Shape;872;p4"/>
            <p:cNvSpPr/>
            <p:nvPr/>
          </p:nvSpPr>
          <p:spPr>
            <a:xfrm>
              <a:off x="5458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3" name="Google Shape;873;p4"/>
            <p:cNvSpPr/>
            <p:nvPr/>
          </p:nvSpPr>
          <p:spPr>
            <a:xfrm>
              <a:off x="5458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4" name="Google Shape;874;p4"/>
            <p:cNvSpPr/>
            <p:nvPr/>
          </p:nvSpPr>
          <p:spPr>
            <a:xfrm>
              <a:off x="5458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5" name="Google Shape;875;p4"/>
            <p:cNvSpPr/>
            <p:nvPr/>
          </p:nvSpPr>
          <p:spPr>
            <a:xfrm>
              <a:off x="5458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6" name="Google Shape;876;p4"/>
            <p:cNvSpPr/>
            <p:nvPr/>
          </p:nvSpPr>
          <p:spPr>
            <a:xfrm>
              <a:off x="5458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7" name="Google Shape;877;p4"/>
            <p:cNvSpPr/>
            <p:nvPr/>
          </p:nvSpPr>
          <p:spPr>
            <a:xfrm>
              <a:off x="5458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8" name="Google Shape;878;p4"/>
            <p:cNvSpPr/>
            <p:nvPr/>
          </p:nvSpPr>
          <p:spPr>
            <a:xfrm>
              <a:off x="5458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9" name="Google Shape;879;p4"/>
            <p:cNvSpPr/>
            <p:nvPr/>
          </p:nvSpPr>
          <p:spPr>
            <a:xfrm>
              <a:off x="5608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0" name="Google Shape;880;p4"/>
            <p:cNvSpPr/>
            <p:nvPr/>
          </p:nvSpPr>
          <p:spPr>
            <a:xfrm>
              <a:off x="56088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1" name="Google Shape;881;p4"/>
            <p:cNvSpPr/>
            <p:nvPr/>
          </p:nvSpPr>
          <p:spPr>
            <a:xfrm>
              <a:off x="5608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2" name="Google Shape;882;p4"/>
            <p:cNvSpPr/>
            <p:nvPr/>
          </p:nvSpPr>
          <p:spPr>
            <a:xfrm>
              <a:off x="56088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3" name="Google Shape;883;p4"/>
            <p:cNvSpPr/>
            <p:nvPr/>
          </p:nvSpPr>
          <p:spPr>
            <a:xfrm>
              <a:off x="5608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4" name="Google Shape;884;p4"/>
            <p:cNvSpPr/>
            <p:nvPr/>
          </p:nvSpPr>
          <p:spPr>
            <a:xfrm>
              <a:off x="56088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5" name="Google Shape;885;p4"/>
            <p:cNvSpPr/>
            <p:nvPr/>
          </p:nvSpPr>
          <p:spPr>
            <a:xfrm>
              <a:off x="56088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6" name="Google Shape;886;p4"/>
            <p:cNvSpPr/>
            <p:nvPr/>
          </p:nvSpPr>
          <p:spPr>
            <a:xfrm>
              <a:off x="5608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7" name="Google Shape;887;p4"/>
            <p:cNvSpPr/>
            <p:nvPr/>
          </p:nvSpPr>
          <p:spPr>
            <a:xfrm>
              <a:off x="5608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8" name="Google Shape;888;p4"/>
            <p:cNvSpPr/>
            <p:nvPr/>
          </p:nvSpPr>
          <p:spPr>
            <a:xfrm>
              <a:off x="56088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9" name="Google Shape;889;p4"/>
            <p:cNvSpPr/>
            <p:nvPr/>
          </p:nvSpPr>
          <p:spPr>
            <a:xfrm>
              <a:off x="56088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0" name="Google Shape;890;p4"/>
            <p:cNvSpPr/>
            <p:nvPr/>
          </p:nvSpPr>
          <p:spPr>
            <a:xfrm>
              <a:off x="56088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1" name="Google Shape;891;p4"/>
            <p:cNvSpPr/>
            <p:nvPr/>
          </p:nvSpPr>
          <p:spPr>
            <a:xfrm>
              <a:off x="5608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2" name="Google Shape;892;p4"/>
            <p:cNvSpPr/>
            <p:nvPr/>
          </p:nvSpPr>
          <p:spPr>
            <a:xfrm>
              <a:off x="56088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3" name="Google Shape;893;p4"/>
            <p:cNvSpPr/>
            <p:nvPr/>
          </p:nvSpPr>
          <p:spPr>
            <a:xfrm>
              <a:off x="5608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4" name="Google Shape;894;p4"/>
            <p:cNvSpPr/>
            <p:nvPr/>
          </p:nvSpPr>
          <p:spPr>
            <a:xfrm>
              <a:off x="5608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5" name="Google Shape;895;p4"/>
            <p:cNvSpPr/>
            <p:nvPr/>
          </p:nvSpPr>
          <p:spPr>
            <a:xfrm>
              <a:off x="5608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6" name="Google Shape;896;p4"/>
            <p:cNvSpPr/>
            <p:nvPr/>
          </p:nvSpPr>
          <p:spPr>
            <a:xfrm>
              <a:off x="56088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7" name="Google Shape;897;p4"/>
            <p:cNvSpPr/>
            <p:nvPr/>
          </p:nvSpPr>
          <p:spPr>
            <a:xfrm>
              <a:off x="56088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8" name="Google Shape;898;p4"/>
            <p:cNvSpPr/>
            <p:nvPr/>
          </p:nvSpPr>
          <p:spPr>
            <a:xfrm>
              <a:off x="5608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9" name="Google Shape;899;p4"/>
            <p:cNvSpPr/>
            <p:nvPr/>
          </p:nvSpPr>
          <p:spPr>
            <a:xfrm>
              <a:off x="5608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0" name="Google Shape;900;p4"/>
            <p:cNvSpPr/>
            <p:nvPr/>
          </p:nvSpPr>
          <p:spPr>
            <a:xfrm>
              <a:off x="5608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1" name="Google Shape;901;p4"/>
            <p:cNvSpPr/>
            <p:nvPr/>
          </p:nvSpPr>
          <p:spPr>
            <a:xfrm>
              <a:off x="56088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2" name="Google Shape;902;p4"/>
            <p:cNvSpPr/>
            <p:nvPr/>
          </p:nvSpPr>
          <p:spPr>
            <a:xfrm>
              <a:off x="5608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3" name="Google Shape;903;p4"/>
            <p:cNvSpPr/>
            <p:nvPr/>
          </p:nvSpPr>
          <p:spPr>
            <a:xfrm>
              <a:off x="56088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4" name="Google Shape;904;p4"/>
            <p:cNvSpPr/>
            <p:nvPr/>
          </p:nvSpPr>
          <p:spPr>
            <a:xfrm>
              <a:off x="56088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5" name="Google Shape;905;p4"/>
            <p:cNvSpPr/>
            <p:nvPr/>
          </p:nvSpPr>
          <p:spPr>
            <a:xfrm>
              <a:off x="56088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6" name="Google Shape;906;p4"/>
            <p:cNvSpPr/>
            <p:nvPr/>
          </p:nvSpPr>
          <p:spPr>
            <a:xfrm>
              <a:off x="5608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7" name="Google Shape;907;p4"/>
            <p:cNvSpPr/>
            <p:nvPr/>
          </p:nvSpPr>
          <p:spPr>
            <a:xfrm>
              <a:off x="56088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8" name="Google Shape;908;p4"/>
            <p:cNvSpPr/>
            <p:nvPr/>
          </p:nvSpPr>
          <p:spPr>
            <a:xfrm>
              <a:off x="5608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9" name="Google Shape;909;p4"/>
            <p:cNvSpPr/>
            <p:nvPr/>
          </p:nvSpPr>
          <p:spPr>
            <a:xfrm>
              <a:off x="5608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0" name="Google Shape;910;p4"/>
            <p:cNvSpPr/>
            <p:nvPr/>
          </p:nvSpPr>
          <p:spPr>
            <a:xfrm>
              <a:off x="57593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1" name="Google Shape;911;p4"/>
            <p:cNvSpPr/>
            <p:nvPr/>
          </p:nvSpPr>
          <p:spPr>
            <a:xfrm>
              <a:off x="57593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2" name="Google Shape;912;p4"/>
            <p:cNvSpPr/>
            <p:nvPr/>
          </p:nvSpPr>
          <p:spPr>
            <a:xfrm>
              <a:off x="57593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3" name="Google Shape;913;p4"/>
            <p:cNvSpPr/>
            <p:nvPr/>
          </p:nvSpPr>
          <p:spPr>
            <a:xfrm>
              <a:off x="57593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4" name="Google Shape;914;p4"/>
            <p:cNvSpPr/>
            <p:nvPr/>
          </p:nvSpPr>
          <p:spPr>
            <a:xfrm>
              <a:off x="57593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5" name="Google Shape;915;p4"/>
            <p:cNvSpPr/>
            <p:nvPr/>
          </p:nvSpPr>
          <p:spPr>
            <a:xfrm>
              <a:off x="57593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6" name="Google Shape;916;p4"/>
            <p:cNvSpPr/>
            <p:nvPr/>
          </p:nvSpPr>
          <p:spPr>
            <a:xfrm>
              <a:off x="57593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7" name="Google Shape;917;p4"/>
            <p:cNvSpPr/>
            <p:nvPr/>
          </p:nvSpPr>
          <p:spPr>
            <a:xfrm>
              <a:off x="57593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8" name="Google Shape;918;p4"/>
            <p:cNvSpPr/>
            <p:nvPr/>
          </p:nvSpPr>
          <p:spPr>
            <a:xfrm>
              <a:off x="57593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9" name="Google Shape;919;p4"/>
            <p:cNvSpPr/>
            <p:nvPr/>
          </p:nvSpPr>
          <p:spPr>
            <a:xfrm>
              <a:off x="57593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0" name="Google Shape;920;p4"/>
            <p:cNvSpPr/>
            <p:nvPr/>
          </p:nvSpPr>
          <p:spPr>
            <a:xfrm>
              <a:off x="57593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1" name="Google Shape;921;p4"/>
            <p:cNvSpPr/>
            <p:nvPr/>
          </p:nvSpPr>
          <p:spPr>
            <a:xfrm>
              <a:off x="5909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2" name="Google Shape;922;p4"/>
            <p:cNvSpPr/>
            <p:nvPr/>
          </p:nvSpPr>
          <p:spPr>
            <a:xfrm>
              <a:off x="59098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3" name="Google Shape;923;p4"/>
            <p:cNvSpPr/>
            <p:nvPr/>
          </p:nvSpPr>
          <p:spPr>
            <a:xfrm>
              <a:off x="59098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4" name="Google Shape;924;p4"/>
            <p:cNvSpPr/>
            <p:nvPr/>
          </p:nvSpPr>
          <p:spPr>
            <a:xfrm>
              <a:off x="60603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5" name="Google Shape;925;p4"/>
            <p:cNvSpPr/>
            <p:nvPr/>
          </p:nvSpPr>
          <p:spPr>
            <a:xfrm>
              <a:off x="62108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6" name="Google Shape;926;p4"/>
            <p:cNvSpPr/>
            <p:nvPr/>
          </p:nvSpPr>
          <p:spPr>
            <a:xfrm>
              <a:off x="6210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7" name="Google Shape;927;p4"/>
            <p:cNvSpPr/>
            <p:nvPr/>
          </p:nvSpPr>
          <p:spPr>
            <a:xfrm>
              <a:off x="65119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28" name="Google Shape;928;p4"/>
          <p:cNvGrpSpPr/>
          <p:nvPr/>
        </p:nvGrpSpPr>
        <p:grpSpPr>
          <a:xfrm rot="10800000">
            <a:off x="7682454" y="28707"/>
            <a:ext cx="994639" cy="4940182"/>
            <a:chOff x="5759350" y="388625"/>
            <a:chExt cx="1024450" cy="5088250"/>
          </a:xfrm>
        </p:grpSpPr>
        <p:sp>
          <p:nvSpPr>
            <p:cNvPr id="929" name="Google Shape;929;p4"/>
            <p:cNvSpPr/>
            <p:nvPr/>
          </p:nvSpPr>
          <p:spPr>
            <a:xfrm>
              <a:off x="57593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0" name="Google Shape;930;p4"/>
            <p:cNvSpPr/>
            <p:nvPr/>
          </p:nvSpPr>
          <p:spPr>
            <a:xfrm>
              <a:off x="57593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1" name="Google Shape;931;p4"/>
            <p:cNvSpPr/>
            <p:nvPr/>
          </p:nvSpPr>
          <p:spPr>
            <a:xfrm>
              <a:off x="57593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2" name="Google Shape;932;p4"/>
            <p:cNvSpPr/>
            <p:nvPr/>
          </p:nvSpPr>
          <p:spPr>
            <a:xfrm>
              <a:off x="57593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3" name="Google Shape;933;p4"/>
            <p:cNvSpPr/>
            <p:nvPr/>
          </p:nvSpPr>
          <p:spPr>
            <a:xfrm>
              <a:off x="57593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4" name="Google Shape;934;p4"/>
            <p:cNvSpPr/>
            <p:nvPr/>
          </p:nvSpPr>
          <p:spPr>
            <a:xfrm>
              <a:off x="57593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5" name="Google Shape;935;p4"/>
            <p:cNvSpPr/>
            <p:nvPr/>
          </p:nvSpPr>
          <p:spPr>
            <a:xfrm>
              <a:off x="57593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6" name="Google Shape;936;p4"/>
            <p:cNvSpPr/>
            <p:nvPr/>
          </p:nvSpPr>
          <p:spPr>
            <a:xfrm>
              <a:off x="59098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7" name="Google Shape;937;p4"/>
            <p:cNvSpPr/>
            <p:nvPr/>
          </p:nvSpPr>
          <p:spPr>
            <a:xfrm>
              <a:off x="5909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8" name="Google Shape;938;p4"/>
            <p:cNvSpPr/>
            <p:nvPr/>
          </p:nvSpPr>
          <p:spPr>
            <a:xfrm>
              <a:off x="59098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9" name="Google Shape;939;p4"/>
            <p:cNvSpPr/>
            <p:nvPr/>
          </p:nvSpPr>
          <p:spPr>
            <a:xfrm>
              <a:off x="59098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0" name="Google Shape;940;p4"/>
            <p:cNvSpPr/>
            <p:nvPr/>
          </p:nvSpPr>
          <p:spPr>
            <a:xfrm>
              <a:off x="5909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1" name="Google Shape;941;p4"/>
            <p:cNvSpPr/>
            <p:nvPr/>
          </p:nvSpPr>
          <p:spPr>
            <a:xfrm>
              <a:off x="59098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2" name="Google Shape;942;p4"/>
            <p:cNvSpPr/>
            <p:nvPr/>
          </p:nvSpPr>
          <p:spPr>
            <a:xfrm>
              <a:off x="59098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3" name="Google Shape;943;p4"/>
            <p:cNvSpPr/>
            <p:nvPr/>
          </p:nvSpPr>
          <p:spPr>
            <a:xfrm>
              <a:off x="59098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4" name="Google Shape;944;p4"/>
            <p:cNvSpPr/>
            <p:nvPr/>
          </p:nvSpPr>
          <p:spPr>
            <a:xfrm>
              <a:off x="5909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5" name="Google Shape;945;p4"/>
            <p:cNvSpPr/>
            <p:nvPr/>
          </p:nvSpPr>
          <p:spPr>
            <a:xfrm>
              <a:off x="59098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6" name="Google Shape;946;p4"/>
            <p:cNvSpPr/>
            <p:nvPr/>
          </p:nvSpPr>
          <p:spPr>
            <a:xfrm>
              <a:off x="59098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7" name="Google Shape;947;p4"/>
            <p:cNvSpPr/>
            <p:nvPr/>
          </p:nvSpPr>
          <p:spPr>
            <a:xfrm>
              <a:off x="59098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8" name="Google Shape;948;p4"/>
            <p:cNvSpPr/>
            <p:nvPr/>
          </p:nvSpPr>
          <p:spPr>
            <a:xfrm>
              <a:off x="59098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9" name="Google Shape;949;p4"/>
            <p:cNvSpPr/>
            <p:nvPr/>
          </p:nvSpPr>
          <p:spPr>
            <a:xfrm>
              <a:off x="59098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0" name="Google Shape;950;p4"/>
            <p:cNvSpPr/>
            <p:nvPr/>
          </p:nvSpPr>
          <p:spPr>
            <a:xfrm>
              <a:off x="5909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1" name="Google Shape;951;p4"/>
            <p:cNvSpPr/>
            <p:nvPr/>
          </p:nvSpPr>
          <p:spPr>
            <a:xfrm>
              <a:off x="5909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2" name="Google Shape;952;p4"/>
            <p:cNvSpPr/>
            <p:nvPr/>
          </p:nvSpPr>
          <p:spPr>
            <a:xfrm>
              <a:off x="59098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3" name="Google Shape;953;p4"/>
            <p:cNvSpPr/>
            <p:nvPr/>
          </p:nvSpPr>
          <p:spPr>
            <a:xfrm>
              <a:off x="5909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4" name="Google Shape;954;p4"/>
            <p:cNvSpPr/>
            <p:nvPr/>
          </p:nvSpPr>
          <p:spPr>
            <a:xfrm>
              <a:off x="59098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5" name="Google Shape;955;p4"/>
            <p:cNvSpPr/>
            <p:nvPr/>
          </p:nvSpPr>
          <p:spPr>
            <a:xfrm>
              <a:off x="60603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6" name="Google Shape;956;p4"/>
            <p:cNvSpPr/>
            <p:nvPr/>
          </p:nvSpPr>
          <p:spPr>
            <a:xfrm>
              <a:off x="6060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7" name="Google Shape;957;p4"/>
            <p:cNvSpPr/>
            <p:nvPr/>
          </p:nvSpPr>
          <p:spPr>
            <a:xfrm>
              <a:off x="60603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8" name="Google Shape;958;p4"/>
            <p:cNvSpPr/>
            <p:nvPr/>
          </p:nvSpPr>
          <p:spPr>
            <a:xfrm>
              <a:off x="60603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9" name="Google Shape;959;p4"/>
            <p:cNvSpPr/>
            <p:nvPr/>
          </p:nvSpPr>
          <p:spPr>
            <a:xfrm>
              <a:off x="60603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0" name="Google Shape;960;p4"/>
            <p:cNvSpPr/>
            <p:nvPr/>
          </p:nvSpPr>
          <p:spPr>
            <a:xfrm>
              <a:off x="6060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1" name="Google Shape;961;p4"/>
            <p:cNvSpPr/>
            <p:nvPr/>
          </p:nvSpPr>
          <p:spPr>
            <a:xfrm>
              <a:off x="60603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2" name="Google Shape;962;p4"/>
            <p:cNvSpPr/>
            <p:nvPr/>
          </p:nvSpPr>
          <p:spPr>
            <a:xfrm>
              <a:off x="60603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3" name="Google Shape;963;p4"/>
            <p:cNvSpPr/>
            <p:nvPr/>
          </p:nvSpPr>
          <p:spPr>
            <a:xfrm>
              <a:off x="60603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4" name="Google Shape;964;p4"/>
            <p:cNvSpPr/>
            <p:nvPr/>
          </p:nvSpPr>
          <p:spPr>
            <a:xfrm>
              <a:off x="60603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5" name="Google Shape;965;p4"/>
            <p:cNvSpPr/>
            <p:nvPr/>
          </p:nvSpPr>
          <p:spPr>
            <a:xfrm>
              <a:off x="6060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6" name="Google Shape;966;p4"/>
            <p:cNvSpPr/>
            <p:nvPr/>
          </p:nvSpPr>
          <p:spPr>
            <a:xfrm>
              <a:off x="60603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7" name="Google Shape;967;p4"/>
            <p:cNvSpPr/>
            <p:nvPr/>
          </p:nvSpPr>
          <p:spPr>
            <a:xfrm>
              <a:off x="60603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8" name="Google Shape;968;p4"/>
            <p:cNvSpPr/>
            <p:nvPr/>
          </p:nvSpPr>
          <p:spPr>
            <a:xfrm>
              <a:off x="60603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9" name="Google Shape;969;p4"/>
            <p:cNvSpPr/>
            <p:nvPr/>
          </p:nvSpPr>
          <p:spPr>
            <a:xfrm>
              <a:off x="60603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0" name="Google Shape;970;p4"/>
            <p:cNvSpPr/>
            <p:nvPr/>
          </p:nvSpPr>
          <p:spPr>
            <a:xfrm>
              <a:off x="60603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1" name="Google Shape;971;p4"/>
            <p:cNvSpPr/>
            <p:nvPr/>
          </p:nvSpPr>
          <p:spPr>
            <a:xfrm>
              <a:off x="60603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2" name="Google Shape;972;p4"/>
            <p:cNvSpPr/>
            <p:nvPr/>
          </p:nvSpPr>
          <p:spPr>
            <a:xfrm>
              <a:off x="60603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3" name="Google Shape;973;p4"/>
            <p:cNvSpPr/>
            <p:nvPr/>
          </p:nvSpPr>
          <p:spPr>
            <a:xfrm>
              <a:off x="60603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4" name="Google Shape;974;p4"/>
            <p:cNvSpPr/>
            <p:nvPr/>
          </p:nvSpPr>
          <p:spPr>
            <a:xfrm>
              <a:off x="60603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5" name="Google Shape;975;p4"/>
            <p:cNvSpPr/>
            <p:nvPr/>
          </p:nvSpPr>
          <p:spPr>
            <a:xfrm>
              <a:off x="60603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6" name="Google Shape;976;p4"/>
            <p:cNvSpPr/>
            <p:nvPr/>
          </p:nvSpPr>
          <p:spPr>
            <a:xfrm>
              <a:off x="60603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7" name="Google Shape;977;p4"/>
            <p:cNvSpPr/>
            <p:nvPr/>
          </p:nvSpPr>
          <p:spPr>
            <a:xfrm>
              <a:off x="6060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8" name="Google Shape;978;p4"/>
            <p:cNvSpPr/>
            <p:nvPr/>
          </p:nvSpPr>
          <p:spPr>
            <a:xfrm>
              <a:off x="60603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9" name="Google Shape;979;p4"/>
            <p:cNvSpPr/>
            <p:nvPr/>
          </p:nvSpPr>
          <p:spPr>
            <a:xfrm>
              <a:off x="60603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0" name="Google Shape;980;p4"/>
            <p:cNvSpPr/>
            <p:nvPr/>
          </p:nvSpPr>
          <p:spPr>
            <a:xfrm>
              <a:off x="60603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1" name="Google Shape;981;p4"/>
            <p:cNvSpPr/>
            <p:nvPr/>
          </p:nvSpPr>
          <p:spPr>
            <a:xfrm>
              <a:off x="62108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2" name="Google Shape;982;p4"/>
            <p:cNvSpPr/>
            <p:nvPr/>
          </p:nvSpPr>
          <p:spPr>
            <a:xfrm>
              <a:off x="62108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3" name="Google Shape;983;p4"/>
            <p:cNvSpPr/>
            <p:nvPr/>
          </p:nvSpPr>
          <p:spPr>
            <a:xfrm>
              <a:off x="62108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4" name="Google Shape;984;p4"/>
            <p:cNvSpPr/>
            <p:nvPr/>
          </p:nvSpPr>
          <p:spPr>
            <a:xfrm>
              <a:off x="6210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5" name="Google Shape;985;p4"/>
            <p:cNvSpPr/>
            <p:nvPr/>
          </p:nvSpPr>
          <p:spPr>
            <a:xfrm>
              <a:off x="62108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6" name="Google Shape;986;p4"/>
            <p:cNvSpPr/>
            <p:nvPr/>
          </p:nvSpPr>
          <p:spPr>
            <a:xfrm>
              <a:off x="62108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7" name="Google Shape;987;p4"/>
            <p:cNvSpPr/>
            <p:nvPr/>
          </p:nvSpPr>
          <p:spPr>
            <a:xfrm>
              <a:off x="62108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8" name="Google Shape;988;p4"/>
            <p:cNvSpPr/>
            <p:nvPr/>
          </p:nvSpPr>
          <p:spPr>
            <a:xfrm>
              <a:off x="62108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9" name="Google Shape;989;p4"/>
            <p:cNvSpPr/>
            <p:nvPr/>
          </p:nvSpPr>
          <p:spPr>
            <a:xfrm>
              <a:off x="6210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0" name="Google Shape;990;p4"/>
            <p:cNvSpPr/>
            <p:nvPr/>
          </p:nvSpPr>
          <p:spPr>
            <a:xfrm>
              <a:off x="62108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1" name="Google Shape;991;p4"/>
            <p:cNvSpPr/>
            <p:nvPr/>
          </p:nvSpPr>
          <p:spPr>
            <a:xfrm>
              <a:off x="62108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2" name="Google Shape;992;p4"/>
            <p:cNvSpPr/>
            <p:nvPr/>
          </p:nvSpPr>
          <p:spPr>
            <a:xfrm>
              <a:off x="62108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3" name="Google Shape;993;p4"/>
            <p:cNvSpPr/>
            <p:nvPr/>
          </p:nvSpPr>
          <p:spPr>
            <a:xfrm>
              <a:off x="62108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4" name="Google Shape;994;p4"/>
            <p:cNvSpPr/>
            <p:nvPr/>
          </p:nvSpPr>
          <p:spPr>
            <a:xfrm>
              <a:off x="62108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5" name="Google Shape;995;p4"/>
            <p:cNvSpPr/>
            <p:nvPr/>
          </p:nvSpPr>
          <p:spPr>
            <a:xfrm>
              <a:off x="62108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6" name="Google Shape;996;p4"/>
            <p:cNvSpPr/>
            <p:nvPr/>
          </p:nvSpPr>
          <p:spPr>
            <a:xfrm>
              <a:off x="62108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7" name="Google Shape;997;p4"/>
            <p:cNvSpPr/>
            <p:nvPr/>
          </p:nvSpPr>
          <p:spPr>
            <a:xfrm>
              <a:off x="6210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8" name="Google Shape;998;p4"/>
            <p:cNvSpPr/>
            <p:nvPr/>
          </p:nvSpPr>
          <p:spPr>
            <a:xfrm>
              <a:off x="62108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9" name="Google Shape;999;p4"/>
            <p:cNvSpPr/>
            <p:nvPr/>
          </p:nvSpPr>
          <p:spPr>
            <a:xfrm>
              <a:off x="62108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0" name="Google Shape;1000;p4"/>
            <p:cNvSpPr/>
            <p:nvPr/>
          </p:nvSpPr>
          <p:spPr>
            <a:xfrm>
              <a:off x="62108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1" name="Google Shape;1001;p4"/>
            <p:cNvSpPr/>
            <p:nvPr/>
          </p:nvSpPr>
          <p:spPr>
            <a:xfrm>
              <a:off x="63613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2" name="Google Shape;1002;p4"/>
            <p:cNvSpPr/>
            <p:nvPr/>
          </p:nvSpPr>
          <p:spPr>
            <a:xfrm>
              <a:off x="63613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3" name="Google Shape;1003;p4"/>
            <p:cNvSpPr/>
            <p:nvPr/>
          </p:nvSpPr>
          <p:spPr>
            <a:xfrm>
              <a:off x="63613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4" name="Google Shape;1004;p4"/>
            <p:cNvSpPr/>
            <p:nvPr/>
          </p:nvSpPr>
          <p:spPr>
            <a:xfrm>
              <a:off x="63613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5" name="Google Shape;1005;p4"/>
            <p:cNvSpPr/>
            <p:nvPr/>
          </p:nvSpPr>
          <p:spPr>
            <a:xfrm>
              <a:off x="63613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6" name="Google Shape;1006;p4"/>
            <p:cNvSpPr/>
            <p:nvPr/>
          </p:nvSpPr>
          <p:spPr>
            <a:xfrm>
              <a:off x="63613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7" name="Google Shape;1007;p4"/>
            <p:cNvSpPr/>
            <p:nvPr/>
          </p:nvSpPr>
          <p:spPr>
            <a:xfrm>
              <a:off x="63613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8" name="Google Shape;1008;p4"/>
            <p:cNvSpPr/>
            <p:nvPr/>
          </p:nvSpPr>
          <p:spPr>
            <a:xfrm>
              <a:off x="63613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9" name="Google Shape;1009;p4"/>
            <p:cNvSpPr/>
            <p:nvPr/>
          </p:nvSpPr>
          <p:spPr>
            <a:xfrm>
              <a:off x="63613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0" name="Google Shape;1010;p4"/>
            <p:cNvSpPr/>
            <p:nvPr/>
          </p:nvSpPr>
          <p:spPr>
            <a:xfrm>
              <a:off x="63613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1" name="Google Shape;1011;p4"/>
            <p:cNvSpPr/>
            <p:nvPr/>
          </p:nvSpPr>
          <p:spPr>
            <a:xfrm>
              <a:off x="63613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2" name="Google Shape;1012;p4"/>
            <p:cNvSpPr/>
            <p:nvPr/>
          </p:nvSpPr>
          <p:spPr>
            <a:xfrm>
              <a:off x="63613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3" name="Google Shape;1013;p4"/>
            <p:cNvSpPr/>
            <p:nvPr/>
          </p:nvSpPr>
          <p:spPr>
            <a:xfrm>
              <a:off x="63613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4" name="Google Shape;1014;p4"/>
            <p:cNvSpPr/>
            <p:nvPr/>
          </p:nvSpPr>
          <p:spPr>
            <a:xfrm>
              <a:off x="63613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5" name="Google Shape;1015;p4"/>
            <p:cNvSpPr/>
            <p:nvPr/>
          </p:nvSpPr>
          <p:spPr>
            <a:xfrm>
              <a:off x="63613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6" name="Google Shape;1016;p4"/>
            <p:cNvSpPr/>
            <p:nvPr/>
          </p:nvSpPr>
          <p:spPr>
            <a:xfrm>
              <a:off x="63613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7" name="Google Shape;1017;p4"/>
            <p:cNvSpPr/>
            <p:nvPr/>
          </p:nvSpPr>
          <p:spPr>
            <a:xfrm>
              <a:off x="63613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8" name="Google Shape;1018;p4"/>
            <p:cNvSpPr/>
            <p:nvPr/>
          </p:nvSpPr>
          <p:spPr>
            <a:xfrm>
              <a:off x="63613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9" name="Google Shape;1019;p4"/>
            <p:cNvSpPr/>
            <p:nvPr/>
          </p:nvSpPr>
          <p:spPr>
            <a:xfrm>
              <a:off x="65119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0" name="Google Shape;1020;p4"/>
            <p:cNvSpPr/>
            <p:nvPr/>
          </p:nvSpPr>
          <p:spPr>
            <a:xfrm>
              <a:off x="65119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1" name="Google Shape;1021;p4"/>
            <p:cNvSpPr/>
            <p:nvPr/>
          </p:nvSpPr>
          <p:spPr>
            <a:xfrm>
              <a:off x="65119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2" name="Google Shape;1022;p4"/>
            <p:cNvSpPr/>
            <p:nvPr/>
          </p:nvSpPr>
          <p:spPr>
            <a:xfrm>
              <a:off x="65119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3" name="Google Shape;1023;p4"/>
            <p:cNvSpPr/>
            <p:nvPr/>
          </p:nvSpPr>
          <p:spPr>
            <a:xfrm>
              <a:off x="65119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4" name="Google Shape;1024;p4"/>
            <p:cNvSpPr/>
            <p:nvPr/>
          </p:nvSpPr>
          <p:spPr>
            <a:xfrm>
              <a:off x="65119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5" name="Google Shape;1025;p4"/>
            <p:cNvSpPr/>
            <p:nvPr/>
          </p:nvSpPr>
          <p:spPr>
            <a:xfrm>
              <a:off x="65119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6" name="Google Shape;1026;p4"/>
            <p:cNvSpPr/>
            <p:nvPr/>
          </p:nvSpPr>
          <p:spPr>
            <a:xfrm>
              <a:off x="65119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7" name="Google Shape;1027;p4"/>
            <p:cNvSpPr/>
            <p:nvPr/>
          </p:nvSpPr>
          <p:spPr>
            <a:xfrm>
              <a:off x="66624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8" name="Google Shape;1028;p4"/>
            <p:cNvSpPr/>
            <p:nvPr/>
          </p:nvSpPr>
          <p:spPr>
            <a:xfrm>
              <a:off x="66624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9" name="Google Shape;1029;p4"/>
            <p:cNvSpPr/>
            <p:nvPr/>
          </p:nvSpPr>
          <p:spPr>
            <a:xfrm>
              <a:off x="66624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30" name="Google Shape;1030;p4"/>
          <p:cNvGrpSpPr/>
          <p:nvPr/>
        </p:nvGrpSpPr>
        <p:grpSpPr>
          <a:xfrm rot="10800000">
            <a:off x="7682449" y="28707"/>
            <a:ext cx="1140783" cy="5086302"/>
            <a:chOff x="5608825" y="238125"/>
            <a:chExt cx="1174975" cy="5238750"/>
          </a:xfrm>
        </p:grpSpPr>
        <p:sp>
          <p:nvSpPr>
            <p:cNvPr id="1031" name="Google Shape;1031;p4"/>
            <p:cNvSpPr/>
            <p:nvPr/>
          </p:nvSpPr>
          <p:spPr>
            <a:xfrm>
              <a:off x="56088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2" name="Google Shape;1032;p4"/>
            <p:cNvSpPr/>
            <p:nvPr/>
          </p:nvSpPr>
          <p:spPr>
            <a:xfrm>
              <a:off x="5608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3" name="Google Shape;1033;p4"/>
            <p:cNvSpPr/>
            <p:nvPr/>
          </p:nvSpPr>
          <p:spPr>
            <a:xfrm>
              <a:off x="5608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4" name="Google Shape;1034;p4"/>
            <p:cNvSpPr/>
            <p:nvPr/>
          </p:nvSpPr>
          <p:spPr>
            <a:xfrm>
              <a:off x="5608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5" name="Google Shape;1035;p4"/>
            <p:cNvSpPr/>
            <p:nvPr/>
          </p:nvSpPr>
          <p:spPr>
            <a:xfrm>
              <a:off x="57593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6" name="Google Shape;1036;p4"/>
            <p:cNvSpPr/>
            <p:nvPr/>
          </p:nvSpPr>
          <p:spPr>
            <a:xfrm>
              <a:off x="57593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7" name="Google Shape;1037;p4"/>
            <p:cNvSpPr/>
            <p:nvPr/>
          </p:nvSpPr>
          <p:spPr>
            <a:xfrm>
              <a:off x="57593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8" name="Google Shape;1038;p4"/>
            <p:cNvSpPr/>
            <p:nvPr/>
          </p:nvSpPr>
          <p:spPr>
            <a:xfrm>
              <a:off x="57593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9" name="Google Shape;1039;p4"/>
            <p:cNvSpPr/>
            <p:nvPr/>
          </p:nvSpPr>
          <p:spPr>
            <a:xfrm>
              <a:off x="57593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0" name="Google Shape;1040;p4"/>
            <p:cNvSpPr/>
            <p:nvPr/>
          </p:nvSpPr>
          <p:spPr>
            <a:xfrm>
              <a:off x="57593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1" name="Google Shape;1041;p4"/>
            <p:cNvSpPr/>
            <p:nvPr/>
          </p:nvSpPr>
          <p:spPr>
            <a:xfrm>
              <a:off x="57593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2" name="Google Shape;1042;p4"/>
            <p:cNvSpPr/>
            <p:nvPr/>
          </p:nvSpPr>
          <p:spPr>
            <a:xfrm>
              <a:off x="57593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3" name="Google Shape;1043;p4"/>
            <p:cNvSpPr/>
            <p:nvPr/>
          </p:nvSpPr>
          <p:spPr>
            <a:xfrm>
              <a:off x="57593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4" name="Google Shape;1044;p4"/>
            <p:cNvSpPr/>
            <p:nvPr/>
          </p:nvSpPr>
          <p:spPr>
            <a:xfrm>
              <a:off x="57593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5" name="Google Shape;1045;p4"/>
            <p:cNvSpPr/>
            <p:nvPr/>
          </p:nvSpPr>
          <p:spPr>
            <a:xfrm>
              <a:off x="57593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6" name="Google Shape;1046;p4"/>
            <p:cNvSpPr/>
            <p:nvPr/>
          </p:nvSpPr>
          <p:spPr>
            <a:xfrm>
              <a:off x="57593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7" name="Google Shape;1047;p4"/>
            <p:cNvSpPr/>
            <p:nvPr/>
          </p:nvSpPr>
          <p:spPr>
            <a:xfrm>
              <a:off x="57593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8" name="Google Shape;1048;p4"/>
            <p:cNvSpPr/>
            <p:nvPr/>
          </p:nvSpPr>
          <p:spPr>
            <a:xfrm>
              <a:off x="57593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" name="Google Shape;1049;p4"/>
            <p:cNvSpPr/>
            <p:nvPr/>
          </p:nvSpPr>
          <p:spPr>
            <a:xfrm>
              <a:off x="57593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" name="Google Shape;1050;p4"/>
            <p:cNvSpPr/>
            <p:nvPr/>
          </p:nvSpPr>
          <p:spPr>
            <a:xfrm>
              <a:off x="57593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1" name="Google Shape;1051;p4"/>
            <p:cNvSpPr/>
            <p:nvPr/>
          </p:nvSpPr>
          <p:spPr>
            <a:xfrm>
              <a:off x="57593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2" name="Google Shape;1052;p4"/>
            <p:cNvSpPr/>
            <p:nvPr/>
          </p:nvSpPr>
          <p:spPr>
            <a:xfrm>
              <a:off x="5909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3" name="Google Shape;1053;p4"/>
            <p:cNvSpPr/>
            <p:nvPr/>
          </p:nvSpPr>
          <p:spPr>
            <a:xfrm>
              <a:off x="59098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4" name="Google Shape;1054;p4"/>
            <p:cNvSpPr/>
            <p:nvPr/>
          </p:nvSpPr>
          <p:spPr>
            <a:xfrm>
              <a:off x="59098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5" name="Google Shape;1055;p4"/>
            <p:cNvSpPr/>
            <p:nvPr/>
          </p:nvSpPr>
          <p:spPr>
            <a:xfrm>
              <a:off x="59098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6" name="Google Shape;1056;p4"/>
            <p:cNvSpPr/>
            <p:nvPr/>
          </p:nvSpPr>
          <p:spPr>
            <a:xfrm>
              <a:off x="59098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7" name="Google Shape;1057;p4"/>
            <p:cNvSpPr/>
            <p:nvPr/>
          </p:nvSpPr>
          <p:spPr>
            <a:xfrm>
              <a:off x="59098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8" name="Google Shape;1058;p4"/>
            <p:cNvSpPr/>
            <p:nvPr/>
          </p:nvSpPr>
          <p:spPr>
            <a:xfrm>
              <a:off x="5909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9" name="Google Shape;1059;p4"/>
            <p:cNvSpPr/>
            <p:nvPr/>
          </p:nvSpPr>
          <p:spPr>
            <a:xfrm>
              <a:off x="59098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0" name="Google Shape;1060;p4"/>
            <p:cNvSpPr/>
            <p:nvPr/>
          </p:nvSpPr>
          <p:spPr>
            <a:xfrm>
              <a:off x="59098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1" name="Google Shape;1061;p4"/>
            <p:cNvSpPr/>
            <p:nvPr/>
          </p:nvSpPr>
          <p:spPr>
            <a:xfrm>
              <a:off x="59098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2" name="Google Shape;1062;p4"/>
            <p:cNvSpPr/>
            <p:nvPr/>
          </p:nvSpPr>
          <p:spPr>
            <a:xfrm>
              <a:off x="59098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3" name="Google Shape;1063;p4"/>
            <p:cNvSpPr/>
            <p:nvPr/>
          </p:nvSpPr>
          <p:spPr>
            <a:xfrm>
              <a:off x="59098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4" name="Google Shape;1064;p4"/>
            <p:cNvSpPr/>
            <p:nvPr/>
          </p:nvSpPr>
          <p:spPr>
            <a:xfrm>
              <a:off x="5909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5" name="Google Shape;1065;p4"/>
            <p:cNvSpPr/>
            <p:nvPr/>
          </p:nvSpPr>
          <p:spPr>
            <a:xfrm>
              <a:off x="60603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6" name="Google Shape;1066;p4"/>
            <p:cNvSpPr/>
            <p:nvPr/>
          </p:nvSpPr>
          <p:spPr>
            <a:xfrm>
              <a:off x="60603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7" name="Google Shape;1067;p4"/>
            <p:cNvSpPr/>
            <p:nvPr/>
          </p:nvSpPr>
          <p:spPr>
            <a:xfrm>
              <a:off x="60603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8" name="Google Shape;1068;p4"/>
            <p:cNvSpPr/>
            <p:nvPr/>
          </p:nvSpPr>
          <p:spPr>
            <a:xfrm>
              <a:off x="60603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9" name="Google Shape;1069;p4"/>
            <p:cNvSpPr/>
            <p:nvPr/>
          </p:nvSpPr>
          <p:spPr>
            <a:xfrm>
              <a:off x="60603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0" name="Google Shape;1070;p4"/>
            <p:cNvSpPr/>
            <p:nvPr/>
          </p:nvSpPr>
          <p:spPr>
            <a:xfrm>
              <a:off x="60603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1" name="Google Shape;1071;p4"/>
            <p:cNvSpPr/>
            <p:nvPr/>
          </p:nvSpPr>
          <p:spPr>
            <a:xfrm>
              <a:off x="60603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2" name="Google Shape;1072;p4"/>
            <p:cNvSpPr/>
            <p:nvPr/>
          </p:nvSpPr>
          <p:spPr>
            <a:xfrm>
              <a:off x="60603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3" name="Google Shape;1073;p4"/>
            <p:cNvSpPr/>
            <p:nvPr/>
          </p:nvSpPr>
          <p:spPr>
            <a:xfrm>
              <a:off x="6210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4" name="Google Shape;1074;p4"/>
            <p:cNvSpPr/>
            <p:nvPr/>
          </p:nvSpPr>
          <p:spPr>
            <a:xfrm>
              <a:off x="62108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5" name="Google Shape;1075;p4"/>
            <p:cNvSpPr/>
            <p:nvPr/>
          </p:nvSpPr>
          <p:spPr>
            <a:xfrm>
              <a:off x="62108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6" name="Google Shape;1076;p4"/>
            <p:cNvSpPr/>
            <p:nvPr/>
          </p:nvSpPr>
          <p:spPr>
            <a:xfrm>
              <a:off x="6210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7" name="Google Shape;1077;p4"/>
            <p:cNvSpPr/>
            <p:nvPr/>
          </p:nvSpPr>
          <p:spPr>
            <a:xfrm>
              <a:off x="62108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8" name="Google Shape;1078;p4"/>
            <p:cNvSpPr/>
            <p:nvPr/>
          </p:nvSpPr>
          <p:spPr>
            <a:xfrm>
              <a:off x="63613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9" name="Google Shape;1079;p4"/>
            <p:cNvSpPr/>
            <p:nvPr/>
          </p:nvSpPr>
          <p:spPr>
            <a:xfrm>
              <a:off x="63613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0" name="Google Shape;1080;p4"/>
            <p:cNvSpPr/>
            <p:nvPr/>
          </p:nvSpPr>
          <p:spPr>
            <a:xfrm>
              <a:off x="66624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1081" name="Shape 1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" name="Google Shape;1082;p5"/>
          <p:cNvSpPr txBox="1"/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083" name="Google Shape;1083;p5"/>
          <p:cNvSpPr txBox="1"/>
          <p:nvPr>
            <p:ph idx="1" type="subTitle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9pPr>
          </a:lstStyle>
          <a:p/>
        </p:txBody>
      </p:sp>
      <p:grpSp>
        <p:nvGrpSpPr>
          <p:cNvPr id="1084" name="Google Shape;1084;p5"/>
          <p:cNvGrpSpPr/>
          <p:nvPr/>
        </p:nvGrpSpPr>
        <p:grpSpPr>
          <a:xfrm rot="10800000">
            <a:off x="8705366" y="28698"/>
            <a:ext cx="410132" cy="5086302"/>
            <a:chOff x="836200" y="238125"/>
            <a:chExt cx="422425" cy="5238750"/>
          </a:xfrm>
        </p:grpSpPr>
        <p:sp>
          <p:nvSpPr>
            <p:cNvPr id="1085" name="Google Shape;1085;p5"/>
            <p:cNvSpPr/>
            <p:nvPr/>
          </p:nvSpPr>
          <p:spPr>
            <a:xfrm>
              <a:off x="8362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6" name="Google Shape;1086;p5"/>
            <p:cNvSpPr/>
            <p:nvPr/>
          </p:nvSpPr>
          <p:spPr>
            <a:xfrm>
              <a:off x="8362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7" name="Google Shape;1087;p5"/>
            <p:cNvSpPr/>
            <p:nvPr/>
          </p:nvSpPr>
          <p:spPr>
            <a:xfrm>
              <a:off x="8362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8" name="Google Shape;1088;p5"/>
            <p:cNvSpPr/>
            <p:nvPr/>
          </p:nvSpPr>
          <p:spPr>
            <a:xfrm>
              <a:off x="8362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9" name="Google Shape;1089;p5"/>
            <p:cNvSpPr/>
            <p:nvPr/>
          </p:nvSpPr>
          <p:spPr>
            <a:xfrm>
              <a:off x="8362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0" name="Google Shape;1090;p5"/>
            <p:cNvSpPr/>
            <p:nvPr/>
          </p:nvSpPr>
          <p:spPr>
            <a:xfrm>
              <a:off x="8362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1" name="Google Shape;1091;p5"/>
            <p:cNvSpPr/>
            <p:nvPr/>
          </p:nvSpPr>
          <p:spPr>
            <a:xfrm>
              <a:off x="8362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2" name="Google Shape;1092;p5"/>
            <p:cNvSpPr/>
            <p:nvPr/>
          </p:nvSpPr>
          <p:spPr>
            <a:xfrm>
              <a:off x="8362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3" name="Google Shape;1093;p5"/>
            <p:cNvSpPr/>
            <p:nvPr/>
          </p:nvSpPr>
          <p:spPr>
            <a:xfrm>
              <a:off x="8362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4" name="Google Shape;1094;p5"/>
            <p:cNvSpPr/>
            <p:nvPr/>
          </p:nvSpPr>
          <p:spPr>
            <a:xfrm>
              <a:off x="8362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5" name="Google Shape;1095;p5"/>
            <p:cNvSpPr/>
            <p:nvPr/>
          </p:nvSpPr>
          <p:spPr>
            <a:xfrm>
              <a:off x="8362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6" name="Google Shape;1096;p5"/>
            <p:cNvSpPr/>
            <p:nvPr/>
          </p:nvSpPr>
          <p:spPr>
            <a:xfrm>
              <a:off x="8362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7" name="Google Shape;1097;p5"/>
            <p:cNvSpPr/>
            <p:nvPr/>
          </p:nvSpPr>
          <p:spPr>
            <a:xfrm>
              <a:off x="8362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8" name="Google Shape;1098;p5"/>
            <p:cNvSpPr/>
            <p:nvPr/>
          </p:nvSpPr>
          <p:spPr>
            <a:xfrm>
              <a:off x="8362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9" name="Google Shape;1099;p5"/>
            <p:cNvSpPr/>
            <p:nvPr/>
          </p:nvSpPr>
          <p:spPr>
            <a:xfrm>
              <a:off x="8362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0" name="Google Shape;1100;p5"/>
            <p:cNvSpPr/>
            <p:nvPr/>
          </p:nvSpPr>
          <p:spPr>
            <a:xfrm>
              <a:off x="8362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1" name="Google Shape;1101;p5"/>
            <p:cNvSpPr/>
            <p:nvPr/>
          </p:nvSpPr>
          <p:spPr>
            <a:xfrm>
              <a:off x="8362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2" name="Google Shape;1102;p5"/>
            <p:cNvSpPr/>
            <p:nvPr/>
          </p:nvSpPr>
          <p:spPr>
            <a:xfrm>
              <a:off x="8362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3" name="Google Shape;1103;p5"/>
            <p:cNvSpPr/>
            <p:nvPr/>
          </p:nvSpPr>
          <p:spPr>
            <a:xfrm>
              <a:off x="8362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4" name="Google Shape;1104;p5"/>
            <p:cNvSpPr/>
            <p:nvPr/>
          </p:nvSpPr>
          <p:spPr>
            <a:xfrm>
              <a:off x="8362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5" name="Google Shape;1105;p5"/>
            <p:cNvSpPr/>
            <p:nvPr/>
          </p:nvSpPr>
          <p:spPr>
            <a:xfrm>
              <a:off x="8362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6" name="Google Shape;1106;p5"/>
            <p:cNvSpPr/>
            <p:nvPr/>
          </p:nvSpPr>
          <p:spPr>
            <a:xfrm>
              <a:off x="8362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7" name="Google Shape;1107;p5"/>
            <p:cNvSpPr/>
            <p:nvPr/>
          </p:nvSpPr>
          <p:spPr>
            <a:xfrm>
              <a:off x="8362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8" name="Google Shape;1108;p5"/>
            <p:cNvSpPr/>
            <p:nvPr/>
          </p:nvSpPr>
          <p:spPr>
            <a:xfrm>
              <a:off x="8362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9" name="Google Shape;1109;p5"/>
            <p:cNvSpPr/>
            <p:nvPr/>
          </p:nvSpPr>
          <p:spPr>
            <a:xfrm>
              <a:off x="8362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0" name="Google Shape;1110;p5"/>
            <p:cNvSpPr/>
            <p:nvPr/>
          </p:nvSpPr>
          <p:spPr>
            <a:xfrm>
              <a:off x="8362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1" name="Google Shape;1111;p5"/>
            <p:cNvSpPr/>
            <p:nvPr/>
          </p:nvSpPr>
          <p:spPr>
            <a:xfrm>
              <a:off x="8362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2" name="Google Shape;1112;p5"/>
            <p:cNvSpPr/>
            <p:nvPr/>
          </p:nvSpPr>
          <p:spPr>
            <a:xfrm>
              <a:off x="8362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3" name="Google Shape;1113;p5"/>
            <p:cNvSpPr/>
            <p:nvPr/>
          </p:nvSpPr>
          <p:spPr>
            <a:xfrm>
              <a:off x="8362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4" name="Google Shape;1114;p5"/>
            <p:cNvSpPr/>
            <p:nvPr/>
          </p:nvSpPr>
          <p:spPr>
            <a:xfrm>
              <a:off x="8362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5" name="Google Shape;1115;p5"/>
            <p:cNvSpPr/>
            <p:nvPr/>
          </p:nvSpPr>
          <p:spPr>
            <a:xfrm>
              <a:off x="8362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6" name="Google Shape;1116;p5"/>
            <p:cNvSpPr/>
            <p:nvPr/>
          </p:nvSpPr>
          <p:spPr>
            <a:xfrm>
              <a:off x="8362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7" name="Google Shape;1117;p5"/>
            <p:cNvSpPr/>
            <p:nvPr/>
          </p:nvSpPr>
          <p:spPr>
            <a:xfrm>
              <a:off x="8362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8" name="Google Shape;1118;p5"/>
            <p:cNvSpPr/>
            <p:nvPr/>
          </p:nvSpPr>
          <p:spPr>
            <a:xfrm>
              <a:off x="8362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9" name="Google Shape;1119;p5"/>
            <p:cNvSpPr/>
            <p:nvPr/>
          </p:nvSpPr>
          <p:spPr>
            <a:xfrm>
              <a:off x="8362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0" name="Google Shape;1120;p5"/>
            <p:cNvSpPr/>
            <p:nvPr/>
          </p:nvSpPr>
          <p:spPr>
            <a:xfrm>
              <a:off x="9867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1" name="Google Shape;1121;p5"/>
            <p:cNvSpPr/>
            <p:nvPr/>
          </p:nvSpPr>
          <p:spPr>
            <a:xfrm>
              <a:off x="9867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2" name="Google Shape;1122;p5"/>
            <p:cNvSpPr/>
            <p:nvPr/>
          </p:nvSpPr>
          <p:spPr>
            <a:xfrm>
              <a:off x="9867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3" name="Google Shape;1123;p5"/>
            <p:cNvSpPr/>
            <p:nvPr/>
          </p:nvSpPr>
          <p:spPr>
            <a:xfrm>
              <a:off x="9867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4" name="Google Shape;1124;p5"/>
            <p:cNvSpPr/>
            <p:nvPr/>
          </p:nvSpPr>
          <p:spPr>
            <a:xfrm>
              <a:off x="9867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5" name="Google Shape;1125;p5"/>
            <p:cNvSpPr/>
            <p:nvPr/>
          </p:nvSpPr>
          <p:spPr>
            <a:xfrm>
              <a:off x="9867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6" name="Google Shape;1126;p5"/>
            <p:cNvSpPr/>
            <p:nvPr/>
          </p:nvSpPr>
          <p:spPr>
            <a:xfrm>
              <a:off x="9867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7" name="Google Shape;1127;p5"/>
            <p:cNvSpPr/>
            <p:nvPr/>
          </p:nvSpPr>
          <p:spPr>
            <a:xfrm>
              <a:off x="9867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8" name="Google Shape;1128;p5"/>
            <p:cNvSpPr/>
            <p:nvPr/>
          </p:nvSpPr>
          <p:spPr>
            <a:xfrm>
              <a:off x="9867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9" name="Google Shape;1129;p5"/>
            <p:cNvSpPr/>
            <p:nvPr/>
          </p:nvSpPr>
          <p:spPr>
            <a:xfrm>
              <a:off x="9867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0" name="Google Shape;1130;p5"/>
            <p:cNvSpPr/>
            <p:nvPr/>
          </p:nvSpPr>
          <p:spPr>
            <a:xfrm>
              <a:off x="9867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1" name="Google Shape;1131;p5"/>
            <p:cNvSpPr/>
            <p:nvPr/>
          </p:nvSpPr>
          <p:spPr>
            <a:xfrm>
              <a:off x="9867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2" name="Google Shape;1132;p5"/>
            <p:cNvSpPr/>
            <p:nvPr/>
          </p:nvSpPr>
          <p:spPr>
            <a:xfrm>
              <a:off x="9867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3" name="Google Shape;1133;p5"/>
            <p:cNvSpPr/>
            <p:nvPr/>
          </p:nvSpPr>
          <p:spPr>
            <a:xfrm>
              <a:off x="9867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4" name="Google Shape;1134;p5"/>
            <p:cNvSpPr/>
            <p:nvPr/>
          </p:nvSpPr>
          <p:spPr>
            <a:xfrm>
              <a:off x="9867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5" name="Google Shape;1135;p5"/>
            <p:cNvSpPr/>
            <p:nvPr/>
          </p:nvSpPr>
          <p:spPr>
            <a:xfrm>
              <a:off x="9867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6" name="Google Shape;1136;p5"/>
            <p:cNvSpPr/>
            <p:nvPr/>
          </p:nvSpPr>
          <p:spPr>
            <a:xfrm>
              <a:off x="9867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7" name="Google Shape;1137;p5"/>
            <p:cNvSpPr/>
            <p:nvPr/>
          </p:nvSpPr>
          <p:spPr>
            <a:xfrm>
              <a:off x="9867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8" name="Google Shape;1138;p5"/>
            <p:cNvSpPr/>
            <p:nvPr/>
          </p:nvSpPr>
          <p:spPr>
            <a:xfrm>
              <a:off x="9867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9" name="Google Shape;1139;p5"/>
            <p:cNvSpPr/>
            <p:nvPr/>
          </p:nvSpPr>
          <p:spPr>
            <a:xfrm>
              <a:off x="9867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0" name="Google Shape;1140;p5"/>
            <p:cNvSpPr/>
            <p:nvPr/>
          </p:nvSpPr>
          <p:spPr>
            <a:xfrm>
              <a:off x="9867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1" name="Google Shape;1141;p5"/>
            <p:cNvSpPr/>
            <p:nvPr/>
          </p:nvSpPr>
          <p:spPr>
            <a:xfrm>
              <a:off x="9867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2" name="Google Shape;1142;p5"/>
            <p:cNvSpPr/>
            <p:nvPr/>
          </p:nvSpPr>
          <p:spPr>
            <a:xfrm>
              <a:off x="9867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3" name="Google Shape;1143;p5"/>
            <p:cNvSpPr/>
            <p:nvPr/>
          </p:nvSpPr>
          <p:spPr>
            <a:xfrm>
              <a:off x="11372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4" name="Google Shape;1144;p5"/>
            <p:cNvSpPr/>
            <p:nvPr/>
          </p:nvSpPr>
          <p:spPr>
            <a:xfrm>
              <a:off x="11372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5" name="Google Shape;1145;p5"/>
            <p:cNvSpPr/>
            <p:nvPr/>
          </p:nvSpPr>
          <p:spPr>
            <a:xfrm>
              <a:off x="11372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6" name="Google Shape;1146;p5"/>
            <p:cNvSpPr/>
            <p:nvPr/>
          </p:nvSpPr>
          <p:spPr>
            <a:xfrm>
              <a:off x="11372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7" name="Google Shape;1147;p5"/>
            <p:cNvSpPr/>
            <p:nvPr/>
          </p:nvSpPr>
          <p:spPr>
            <a:xfrm>
              <a:off x="11372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8" name="Google Shape;1148;p5"/>
            <p:cNvSpPr/>
            <p:nvPr/>
          </p:nvSpPr>
          <p:spPr>
            <a:xfrm>
              <a:off x="11372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9" name="Google Shape;1149;p5"/>
            <p:cNvSpPr/>
            <p:nvPr/>
          </p:nvSpPr>
          <p:spPr>
            <a:xfrm>
              <a:off x="11372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0" name="Google Shape;1150;p5"/>
            <p:cNvSpPr/>
            <p:nvPr/>
          </p:nvSpPr>
          <p:spPr>
            <a:xfrm>
              <a:off x="11372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1" name="Google Shape;1151;p5"/>
            <p:cNvSpPr/>
            <p:nvPr/>
          </p:nvSpPr>
          <p:spPr>
            <a:xfrm>
              <a:off x="11372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2" name="Google Shape;1152;p5"/>
            <p:cNvSpPr/>
            <p:nvPr/>
          </p:nvSpPr>
          <p:spPr>
            <a:xfrm>
              <a:off x="11372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3" name="Google Shape;1153;p5"/>
            <p:cNvSpPr/>
            <p:nvPr/>
          </p:nvSpPr>
          <p:spPr>
            <a:xfrm>
              <a:off x="11372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4" name="Google Shape;1154;p5"/>
            <p:cNvSpPr/>
            <p:nvPr/>
          </p:nvSpPr>
          <p:spPr>
            <a:xfrm>
              <a:off x="11372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5" name="Google Shape;1155;p5"/>
            <p:cNvSpPr/>
            <p:nvPr/>
          </p:nvSpPr>
          <p:spPr>
            <a:xfrm>
              <a:off x="11372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6" name="Google Shape;1156;p5"/>
            <p:cNvSpPr/>
            <p:nvPr/>
          </p:nvSpPr>
          <p:spPr>
            <a:xfrm>
              <a:off x="11372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7" name="Google Shape;1157;p5"/>
            <p:cNvSpPr/>
            <p:nvPr/>
          </p:nvSpPr>
          <p:spPr>
            <a:xfrm>
              <a:off x="11372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8" name="Google Shape;1158;p5"/>
            <p:cNvSpPr/>
            <p:nvPr/>
          </p:nvSpPr>
          <p:spPr>
            <a:xfrm>
              <a:off x="11372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9" name="Google Shape;1159;p5"/>
            <p:cNvSpPr/>
            <p:nvPr/>
          </p:nvSpPr>
          <p:spPr>
            <a:xfrm>
              <a:off x="11372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0" name="Google Shape;1160;p5"/>
            <p:cNvSpPr/>
            <p:nvPr/>
          </p:nvSpPr>
          <p:spPr>
            <a:xfrm>
              <a:off x="11372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1" name="Google Shape;1161;p5"/>
            <p:cNvSpPr/>
            <p:nvPr/>
          </p:nvSpPr>
          <p:spPr>
            <a:xfrm>
              <a:off x="11372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2" name="Google Shape;1162;p5"/>
            <p:cNvSpPr/>
            <p:nvPr/>
          </p:nvSpPr>
          <p:spPr>
            <a:xfrm>
              <a:off x="11372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3" name="Google Shape;1163;p5"/>
            <p:cNvSpPr/>
            <p:nvPr/>
          </p:nvSpPr>
          <p:spPr>
            <a:xfrm>
              <a:off x="11372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4" name="Google Shape;1164;p5"/>
            <p:cNvSpPr/>
            <p:nvPr/>
          </p:nvSpPr>
          <p:spPr>
            <a:xfrm>
              <a:off x="11372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65" name="Google Shape;1165;p5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1166" name="Google Shape;1166;p5"/>
            <p:cNvSpPr/>
            <p:nvPr/>
          </p:nvSpPr>
          <p:spPr>
            <a:xfrm>
              <a:off x="9867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7" name="Google Shape;1167;p5"/>
            <p:cNvSpPr/>
            <p:nvPr/>
          </p:nvSpPr>
          <p:spPr>
            <a:xfrm>
              <a:off x="9867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8" name="Google Shape;1168;p5"/>
            <p:cNvSpPr/>
            <p:nvPr/>
          </p:nvSpPr>
          <p:spPr>
            <a:xfrm>
              <a:off x="9867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9" name="Google Shape;1169;p5"/>
            <p:cNvSpPr/>
            <p:nvPr/>
          </p:nvSpPr>
          <p:spPr>
            <a:xfrm>
              <a:off x="9867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0" name="Google Shape;1170;p5"/>
            <p:cNvSpPr/>
            <p:nvPr/>
          </p:nvSpPr>
          <p:spPr>
            <a:xfrm>
              <a:off x="9867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1" name="Google Shape;1171;p5"/>
            <p:cNvSpPr/>
            <p:nvPr/>
          </p:nvSpPr>
          <p:spPr>
            <a:xfrm>
              <a:off x="9867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2" name="Google Shape;1172;p5"/>
            <p:cNvSpPr/>
            <p:nvPr/>
          </p:nvSpPr>
          <p:spPr>
            <a:xfrm>
              <a:off x="9867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3" name="Google Shape;1173;p5"/>
            <p:cNvSpPr/>
            <p:nvPr/>
          </p:nvSpPr>
          <p:spPr>
            <a:xfrm>
              <a:off x="9867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4" name="Google Shape;1174;p5"/>
            <p:cNvSpPr/>
            <p:nvPr/>
          </p:nvSpPr>
          <p:spPr>
            <a:xfrm>
              <a:off x="9867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5" name="Google Shape;1175;p5"/>
            <p:cNvSpPr/>
            <p:nvPr/>
          </p:nvSpPr>
          <p:spPr>
            <a:xfrm>
              <a:off x="9867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6" name="Google Shape;1176;p5"/>
            <p:cNvSpPr/>
            <p:nvPr/>
          </p:nvSpPr>
          <p:spPr>
            <a:xfrm>
              <a:off x="9867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7" name="Google Shape;1177;p5"/>
            <p:cNvSpPr/>
            <p:nvPr/>
          </p:nvSpPr>
          <p:spPr>
            <a:xfrm>
              <a:off x="9867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8" name="Google Shape;1178;p5"/>
            <p:cNvSpPr/>
            <p:nvPr/>
          </p:nvSpPr>
          <p:spPr>
            <a:xfrm>
              <a:off x="11372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9" name="Google Shape;1179;p5"/>
            <p:cNvSpPr/>
            <p:nvPr/>
          </p:nvSpPr>
          <p:spPr>
            <a:xfrm>
              <a:off x="11372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0" name="Google Shape;1180;p5"/>
            <p:cNvSpPr/>
            <p:nvPr/>
          </p:nvSpPr>
          <p:spPr>
            <a:xfrm>
              <a:off x="11372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1" name="Google Shape;1181;p5"/>
            <p:cNvSpPr/>
            <p:nvPr/>
          </p:nvSpPr>
          <p:spPr>
            <a:xfrm>
              <a:off x="11372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2" name="Google Shape;1182;p5"/>
            <p:cNvSpPr/>
            <p:nvPr/>
          </p:nvSpPr>
          <p:spPr>
            <a:xfrm>
              <a:off x="11372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3" name="Google Shape;1183;p5"/>
            <p:cNvSpPr/>
            <p:nvPr/>
          </p:nvSpPr>
          <p:spPr>
            <a:xfrm>
              <a:off x="11372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4" name="Google Shape;1184;p5"/>
            <p:cNvSpPr/>
            <p:nvPr/>
          </p:nvSpPr>
          <p:spPr>
            <a:xfrm>
              <a:off x="11372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5" name="Google Shape;1185;p5"/>
            <p:cNvSpPr/>
            <p:nvPr/>
          </p:nvSpPr>
          <p:spPr>
            <a:xfrm>
              <a:off x="11372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6" name="Google Shape;1186;p5"/>
            <p:cNvSpPr/>
            <p:nvPr/>
          </p:nvSpPr>
          <p:spPr>
            <a:xfrm>
              <a:off x="11372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7" name="Google Shape;1187;p5"/>
            <p:cNvSpPr/>
            <p:nvPr/>
          </p:nvSpPr>
          <p:spPr>
            <a:xfrm>
              <a:off x="11372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8" name="Google Shape;1188;p5"/>
            <p:cNvSpPr/>
            <p:nvPr/>
          </p:nvSpPr>
          <p:spPr>
            <a:xfrm>
              <a:off x="11372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9" name="Google Shape;1189;p5"/>
            <p:cNvSpPr/>
            <p:nvPr/>
          </p:nvSpPr>
          <p:spPr>
            <a:xfrm>
              <a:off x="11372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0" name="Google Shape;1190;p5"/>
            <p:cNvSpPr/>
            <p:nvPr/>
          </p:nvSpPr>
          <p:spPr>
            <a:xfrm>
              <a:off x="11372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1" name="Google Shape;1191;p5"/>
            <p:cNvSpPr/>
            <p:nvPr/>
          </p:nvSpPr>
          <p:spPr>
            <a:xfrm>
              <a:off x="12877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2" name="Google Shape;1192;p5"/>
            <p:cNvSpPr/>
            <p:nvPr/>
          </p:nvSpPr>
          <p:spPr>
            <a:xfrm>
              <a:off x="12877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3" name="Google Shape;1193;p5"/>
            <p:cNvSpPr/>
            <p:nvPr/>
          </p:nvSpPr>
          <p:spPr>
            <a:xfrm>
              <a:off x="12877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4" name="Google Shape;1194;p5"/>
            <p:cNvSpPr/>
            <p:nvPr/>
          </p:nvSpPr>
          <p:spPr>
            <a:xfrm>
              <a:off x="12877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5" name="Google Shape;1195;p5"/>
            <p:cNvSpPr/>
            <p:nvPr/>
          </p:nvSpPr>
          <p:spPr>
            <a:xfrm>
              <a:off x="12877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6" name="Google Shape;1196;p5"/>
            <p:cNvSpPr/>
            <p:nvPr/>
          </p:nvSpPr>
          <p:spPr>
            <a:xfrm>
              <a:off x="12877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7" name="Google Shape;1197;p5"/>
            <p:cNvSpPr/>
            <p:nvPr/>
          </p:nvSpPr>
          <p:spPr>
            <a:xfrm>
              <a:off x="12877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8" name="Google Shape;1198;p5"/>
            <p:cNvSpPr/>
            <p:nvPr/>
          </p:nvSpPr>
          <p:spPr>
            <a:xfrm>
              <a:off x="12877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9" name="Google Shape;1199;p5"/>
            <p:cNvSpPr/>
            <p:nvPr/>
          </p:nvSpPr>
          <p:spPr>
            <a:xfrm>
              <a:off x="12877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0" name="Google Shape;1200;p5"/>
            <p:cNvSpPr/>
            <p:nvPr/>
          </p:nvSpPr>
          <p:spPr>
            <a:xfrm>
              <a:off x="12877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1" name="Google Shape;1201;p5"/>
            <p:cNvSpPr/>
            <p:nvPr/>
          </p:nvSpPr>
          <p:spPr>
            <a:xfrm>
              <a:off x="12877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2" name="Google Shape;1202;p5"/>
            <p:cNvSpPr/>
            <p:nvPr/>
          </p:nvSpPr>
          <p:spPr>
            <a:xfrm>
              <a:off x="12877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3" name="Google Shape;1203;p5"/>
            <p:cNvSpPr/>
            <p:nvPr/>
          </p:nvSpPr>
          <p:spPr>
            <a:xfrm>
              <a:off x="12877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4" name="Google Shape;1204;p5"/>
            <p:cNvSpPr/>
            <p:nvPr/>
          </p:nvSpPr>
          <p:spPr>
            <a:xfrm>
              <a:off x="12877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5" name="Google Shape;1205;p5"/>
            <p:cNvSpPr/>
            <p:nvPr/>
          </p:nvSpPr>
          <p:spPr>
            <a:xfrm>
              <a:off x="12877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6" name="Google Shape;1206;p5"/>
            <p:cNvSpPr/>
            <p:nvPr/>
          </p:nvSpPr>
          <p:spPr>
            <a:xfrm>
              <a:off x="12877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7" name="Google Shape;1207;p5"/>
            <p:cNvSpPr/>
            <p:nvPr/>
          </p:nvSpPr>
          <p:spPr>
            <a:xfrm>
              <a:off x="12877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8" name="Google Shape;1208;p5"/>
            <p:cNvSpPr/>
            <p:nvPr/>
          </p:nvSpPr>
          <p:spPr>
            <a:xfrm>
              <a:off x="12877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9" name="Google Shape;1209;p5"/>
            <p:cNvSpPr/>
            <p:nvPr/>
          </p:nvSpPr>
          <p:spPr>
            <a:xfrm>
              <a:off x="12877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0" name="Google Shape;1210;p5"/>
            <p:cNvSpPr/>
            <p:nvPr/>
          </p:nvSpPr>
          <p:spPr>
            <a:xfrm>
              <a:off x="12877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1" name="Google Shape;1211;p5"/>
            <p:cNvSpPr/>
            <p:nvPr/>
          </p:nvSpPr>
          <p:spPr>
            <a:xfrm>
              <a:off x="14382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2" name="Google Shape;1212;p5"/>
            <p:cNvSpPr/>
            <p:nvPr/>
          </p:nvSpPr>
          <p:spPr>
            <a:xfrm>
              <a:off x="14382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3" name="Google Shape;1213;p5"/>
            <p:cNvSpPr/>
            <p:nvPr/>
          </p:nvSpPr>
          <p:spPr>
            <a:xfrm>
              <a:off x="14382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4" name="Google Shape;1214;p5"/>
            <p:cNvSpPr/>
            <p:nvPr/>
          </p:nvSpPr>
          <p:spPr>
            <a:xfrm>
              <a:off x="14382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5" name="Google Shape;1215;p5"/>
            <p:cNvSpPr/>
            <p:nvPr/>
          </p:nvSpPr>
          <p:spPr>
            <a:xfrm>
              <a:off x="14382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6" name="Google Shape;1216;p5"/>
            <p:cNvSpPr/>
            <p:nvPr/>
          </p:nvSpPr>
          <p:spPr>
            <a:xfrm>
              <a:off x="14382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7" name="Google Shape;1217;p5"/>
            <p:cNvSpPr/>
            <p:nvPr/>
          </p:nvSpPr>
          <p:spPr>
            <a:xfrm>
              <a:off x="14382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8" name="Google Shape;1218;p5"/>
            <p:cNvSpPr/>
            <p:nvPr/>
          </p:nvSpPr>
          <p:spPr>
            <a:xfrm>
              <a:off x="14382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9" name="Google Shape;1219;p5"/>
            <p:cNvSpPr/>
            <p:nvPr/>
          </p:nvSpPr>
          <p:spPr>
            <a:xfrm>
              <a:off x="14382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0" name="Google Shape;1220;p5"/>
            <p:cNvSpPr/>
            <p:nvPr/>
          </p:nvSpPr>
          <p:spPr>
            <a:xfrm>
              <a:off x="14382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1" name="Google Shape;1221;p5"/>
            <p:cNvSpPr/>
            <p:nvPr/>
          </p:nvSpPr>
          <p:spPr>
            <a:xfrm>
              <a:off x="14382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2" name="Google Shape;1222;p5"/>
            <p:cNvSpPr/>
            <p:nvPr/>
          </p:nvSpPr>
          <p:spPr>
            <a:xfrm>
              <a:off x="14382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3" name="Google Shape;1223;p5"/>
            <p:cNvSpPr/>
            <p:nvPr/>
          </p:nvSpPr>
          <p:spPr>
            <a:xfrm>
              <a:off x="14382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4" name="Google Shape;1224;p5"/>
            <p:cNvSpPr/>
            <p:nvPr/>
          </p:nvSpPr>
          <p:spPr>
            <a:xfrm>
              <a:off x="14382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5" name="Google Shape;1225;p5"/>
            <p:cNvSpPr/>
            <p:nvPr/>
          </p:nvSpPr>
          <p:spPr>
            <a:xfrm>
              <a:off x="14382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6" name="Google Shape;1226;p5"/>
            <p:cNvSpPr/>
            <p:nvPr/>
          </p:nvSpPr>
          <p:spPr>
            <a:xfrm>
              <a:off x="14382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7" name="Google Shape;1227;p5"/>
            <p:cNvSpPr/>
            <p:nvPr/>
          </p:nvSpPr>
          <p:spPr>
            <a:xfrm>
              <a:off x="14382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8" name="Google Shape;1228;p5"/>
            <p:cNvSpPr/>
            <p:nvPr/>
          </p:nvSpPr>
          <p:spPr>
            <a:xfrm>
              <a:off x="14382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9" name="Google Shape;1229;p5"/>
            <p:cNvSpPr/>
            <p:nvPr/>
          </p:nvSpPr>
          <p:spPr>
            <a:xfrm>
              <a:off x="14382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0" name="Google Shape;1230;p5"/>
            <p:cNvSpPr/>
            <p:nvPr/>
          </p:nvSpPr>
          <p:spPr>
            <a:xfrm>
              <a:off x="14382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1" name="Google Shape;1231;p5"/>
            <p:cNvSpPr/>
            <p:nvPr/>
          </p:nvSpPr>
          <p:spPr>
            <a:xfrm>
              <a:off x="14382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2" name="Google Shape;1232;p5"/>
            <p:cNvSpPr/>
            <p:nvPr/>
          </p:nvSpPr>
          <p:spPr>
            <a:xfrm>
              <a:off x="14382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3" name="Google Shape;1233;p5"/>
            <p:cNvSpPr/>
            <p:nvPr/>
          </p:nvSpPr>
          <p:spPr>
            <a:xfrm>
              <a:off x="14382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4" name="Google Shape;1234;p5"/>
            <p:cNvSpPr/>
            <p:nvPr/>
          </p:nvSpPr>
          <p:spPr>
            <a:xfrm>
              <a:off x="14382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5" name="Google Shape;1235;p5"/>
            <p:cNvSpPr/>
            <p:nvPr/>
          </p:nvSpPr>
          <p:spPr>
            <a:xfrm>
              <a:off x="14382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6" name="Google Shape;1236;p5"/>
            <p:cNvSpPr/>
            <p:nvPr/>
          </p:nvSpPr>
          <p:spPr>
            <a:xfrm>
              <a:off x="14382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7" name="Google Shape;1237;p5"/>
            <p:cNvSpPr/>
            <p:nvPr/>
          </p:nvSpPr>
          <p:spPr>
            <a:xfrm>
              <a:off x="14382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8" name="Google Shape;1238;p5"/>
            <p:cNvSpPr/>
            <p:nvPr/>
          </p:nvSpPr>
          <p:spPr>
            <a:xfrm>
              <a:off x="14382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9" name="Google Shape;1239;p5"/>
            <p:cNvSpPr/>
            <p:nvPr/>
          </p:nvSpPr>
          <p:spPr>
            <a:xfrm>
              <a:off x="14382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0" name="Google Shape;1240;p5"/>
            <p:cNvSpPr/>
            <p:nvPr/>
          </p:nvSpPr>
          <p:spPr>
            <a:xfrm>
              <a:off x="14382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1" name="Google Shape;1241;p5"/>
            <p:cNvSpPr/>
            <p:nvPr/>
          </p:nvSpPr>
          <p:spPr>
            <a:xfrm>
              <a:off x="14382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2" name="Google Shape;1242;p5"/>
            <p:cNvSpPr/>
            <p:nvPr/>
          </p:nvSpPr>
          <p:spPr>
            <a:xfrm>
              <a:off x="15887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3" name="Google Shape;1243;p5"/>
            <p:cNvSpPr/>
            <p:nvPr/>
          </p:nvSpPr>
          <p:spPr>
            <a:xfrm>
              <a:off x="15887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4" name="Google Shape;1244;p5"/>
            <p:cNvSpPr/>
            <p:nvPr/>
          </p:nvSpPr>
          <p:spPr>
            <a:xfrm>
              <a:off x="15887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5" name="Google Shape;1245;p5"/>
            <p:cNvSpPr/>
            <p:nvPr/>
          </p:nvSpPr>
          <p:spPr>
            <a:xfrm>
              <a:off x="15887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6" name="Google Shape;1246;p5"/>
            <p:cNvSpPr/>
            <p:nvPr/>
          </p:nvSpPr>
          <p:spPr>
            <a:xfrm>
              <a:off x="15887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7" name="Google Shape;1247;p5"/>
            <p:cNvSpPr/>
            <p:nvPr/>
          </p:nvSpPr>
          <p:spPr>
            <a:xfrm>
              <a:off x="15887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8" name="Google Shape;1248;p5"/>
            <p:cNvSpPr/>
            <p:nvPr/>
          </p:nvSpPr>
          <p:spPr>
            <a:xfrm>
              <a:off x="15887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9" name="Google Shape;1249;p5"/>
            <p:cNvSpPr/>
            <p:nvPr/>
          </p:nvSpPr>
          <p:spPr>
            <a:xfrm>
              <a:off x="15887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0" name="Google Shape;1250;p5"/>
            <p:cNvSpPr/>
            <p:nvPr/>
          </p:nvSpPr>
          <p:spPr>
            <a:xfrm>
              <a:off x="15887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1" name="Google Shape;1251;p5"/>
            <p:cNvSpPr/>
            <p:nvPr/>
          </p:nvSpPr>
          <p:spPr>
            <a:xfrm>
              <a:off x="15887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2" name="Google Shape;1252;p5"/>
            <p:cNvSpPr/>
            <p:nvPr/>
          </p:nvSpPr>
          <p:spPr>
            <a:xfrm>
              <a:off x="15887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3" name="Google Shape;1253;p5"/>
            <p:cNvSpPr/>
            <p:nvPr/>
          </p:nvSpPr>
          <p:spPr>
            <a:xfrm>
              <a:off x="15887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4" name="Google Shape;1254;p5"/>
            <p:cNvSpPr/>
            <p:nvPr/>
          </p:nvSpPr>
          <p:spPr>
            <a:xfrm>
              <a:off x="15887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5" name="Google Shape;1255;p5"/>
            <p:cNvSpPr/>
            <p:nvPr/>
          </p:nvSpPr>
          <p:spPr>
            <a:xfrm>
              <a:off x="15887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6" name="Google Shape;1256;p5"/>
            <p:cNvSpPr/>
            <p:nvPr/>
          </p:nvSpPr>
          <p:spPr>
            <a:xfrm>
              <a:off x="15887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7" name="Google Shape;1257;p5"/>
            <p:cNvSpPr/>
            <p:nvPr/>
          </p:nvSpPr>
          <p:spPr>
            <a:xfrm>
              <a:off x="15887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8" name="Google Shape;1258;p5"/>
            <p:cNvSpPr/>
            <p:nvPr/>
          </p:nvSpPr>
          <p:spPr>
            <a:xfrm>
              <a:off x="15887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9" name="Google Shape;1259;p5"/>
            <p:cNvSpPr/>
            <p:nvPr/>
          </p:nvSpPr>
          <p:spPr>
            <a:xfrm>
              <a:off x="15887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0" name="Google Shape;1260;p5"/>
            <p:cNvSpPr/>
            <p:nvPr/>
          </p:nvSpPr>
          <p:spPr>
            <a:xfrm>
              <a:off x="15887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1" name="Google Shape;1261;p5"/>
            <p:cNvSpPr/>
            <p:nvPr/>
          </p:nvSpPr>
          <p:spPr>
            <a:xfrm>
              <a:off x="17392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2" name="Google Shape;1262;p5"/>
            <p:cNvSpPr/>
            <p:nvPr/>
          </p:nvSpPr>
          <p:spPr>
            <a:xfrm>
              <a:off x="17392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3" name="Google Shape;1263;p5"/>
            <p:cNvSpPr/>
            <p:nvPr/>
          </p:nvSpPr>
          <p:spPr>
            <a:xfrm>
              <a:off x="17392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4" name="Google Shape;1264;p5"/>
            <p:cNvSpPr/>
            <p:nvPr/>
          </p:nvSpPr>
          <p:spPr>
            <a:xfrm>
              <a:off x="17392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5" name="Google Shape;1265;p5"/>
            <p:cNvSpPr/>
            <p:nvPr/>
          </p:nvSpPr>
          <p:spPr>
            <a:xfrm>
              <a:off x="17392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6" name="Google Shape;1266;p5"/>
            <p:cNvSpPr/>
            <p:nvPr/>
          </p:nvSpPr>
          <p:spPr>
            <a:xfrm>
              <a:off x="17392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7" name="Google Shape;1267;p5"/>
            <p:cNvSpPr/>
            <p:nvPr/>
          </p:nvSpPr>
          <p:spPr>
            <a:xfrm>
              <a:off x="17392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8" name="Google Shape;1268;p5"/>
            <p:cNvSpPr/>
            <p:nvPr/>
          </p:nvSpPr>
          <p:spPr>
            <a:xfrm>
              <a:off x="17392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9" name="Google Shape;1269;p5"/>
            <p:cNvSpPr/>
            <p:nvPr/>
          </p:nvSpPr>
          <p:spPr>
            <a:xfrm>
              <a:off x="17392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0" name="Google Shape;1270;p5"/>
            <p:cNvSpPr/>
            <p:nvPr/>
          </p:nvSpPr>
          <p:spPr>
            <a:xfrm>
              <a:off x="17392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1" name="Google Shape;1271;p5"/>
            <p:cNvSpPr/>
            <p:nvPr/>
          </p:nvSpPr>
          <p:spPr>
            <a:xfrm>
              <a:off x="17392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2" name="Google Shape;1272;p5"/>
            <p:cNvSpPr/>
            <p:nvPr/>
          </p:nvSpPr>
          <p:spPr>
            <a:xfrm>
              <a:off x="188975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3" name="Google Shape;1273;p5"/>
            <p:cNvSpPr/>
            <p:nvPr/>
          </p:nvSpPr>
          <p:spPr>
            <a:xfrm>
              <a:off x="188975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4" name="Google Shape;1274;p5"/>
            <p:cNvSpPr/>
            <p:nvPr/>
          </p:nvSpPr>
          <p:spPr>
            <a:xfrm>
              <a:off x="188975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5" name="Google Shape;1275;p5"/>
            <p:cNvSpPr/>
            <p:nvPr/>
          </p:nvSpPr>
          <p:spPr>
            <a:xfrm>
              <a:off x="188975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6" name="Google Shape;1276;p5"/>
            <p:cNvSpPr/>
            <p:nvPr/>
          </p:nvSpPr>
          <p:spPr>
            <a:xfrm>
              <a:off x="188975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7" name="Google Shape;1277;p5"/>
            <p:cNvSpPr/>
            <p:nvPr/>
          </p:nvSpPr>
          <p:spPr>
            <a:xfrm>
              <a:off x="20402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8" name="Google Shape;1278;p5"/>
            <p:cNvSpPr/>
            <p:nvPr/>
          </p:nvSpPr>
          <p:spPr>
            <a:xfrm>
              <a:off x="20402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9" name="Google Shape;1279;p5"/>
            <p:cNvSpPr/>
            <p:nvPr/>
          </p:nvSpPr>
          <p:spPr>
            <a:xfrm>
              <a:off x="20402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0" name="Google Shape;1280;p5"/>
            <p:cNvSpPr/>
            <p:nvPr/>
          </p:nvSpPr>
          <p:spPr>
            <a:xfrm>
              <a:off x="21907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1" name="Google Shape;1281;p5"/>
            <p:cNvSpPr/>
            <p:nvPr/>
          </p:nvSpPr>
          <p:spPr>
            <a:xfrm>
              <a:off x="23413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2" name="Google Shape;1282;p5"/>
            <p:cNvSpPr/>
            <p:nvPr/>
          </p:nvSpPr>
          <p:spPr>
            <a:xfrm>
              <a:off x="2642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3" name="Google Shape;1283;p5"/>
            <p:cNvSpPr/>
            <p:nvPr/>
          </p:nvSpPr>
          <p:spPr>
            <a:xfrm>
              <a:off x="2642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4" name="Google Shape;1284;p5"/>
            <p:cNvSpPr/>
            <p:nvPr/>
          </p:nvSpPr>
          <p:spPr>
            <a:xfrm>
              <a:off x="324435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85" name="Google Shape;1285;p5"/>
          <p:cNvGrpSpPr/>
          <p:nvPr/>
        </p:nvGrpSpPr>
        <p:grpSpPr>
          <a:xfrm rot="10800000">
            <a:off x="6367293" y="28698"/>
            <a:ext cx="2017554" cy="5086302"/>
            <a:chOff x="1588750" y="238125"/>
            <a:chExt cx="2078025" cy="5238750"/>
          </a:xfrm>
        </p:grpSpPr>
        <p:sp>
          <p:nvSpPr>
            <p:cNvPr id="1286" name="Google Shape;1286;p5"/>
            <p:cNvSpPr/>
            <p:nvPr/>
          </p:nvSpPr>
          <p:spPr>
            <a:xfrm>
              <a:off x="15887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7" name="Google Shape;1287;p5"/>
            <p:cNvSpPr/>
            <p:nvPr/>
          </p:nvSpPr>
          <p:spPr>
            <a:xfrm>
              <a:off x="15887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8" name="Google Shape;1288;p5"/>
            <p:cNvSpPr/>
            <p:nvPr/>
          </p:nvSpPr>
          <p:spPr>
            <a:xfrm>
              <a:off x="15887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9" name="Google Shape;1289;p5"/>
            <p:cNvSpPr/>
            <p:nvPr/>
          </p:nvSpPr>
          <p:spPr>
            <a:xfrm>
              <a:off x="15887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0" name="Google Shape;1290;p5"/>
            <p:cNvSpPr/>
            <p:nvPr/>
          </p:nvSpPr>
          <p:spPr>
            <a:xfrm>
              <a:off x="15887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1" name="Google Shape;1291;p5"/>
            <p:cNvSpPr/>
            <p:nvPr/>
          </p:nvSpPr>
          <p:spPr>
            <a:xfrm>
              <a:off x="15887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2" name="Google Shape;1292;p5"/>
            <p:cNvSpPr/>
            <p:nvPr/>
          </p:nvSpPr>
          <p:spPr>
            <a:xfrm>
              <a:off x="17392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3" name="Google Shape;1293;p5"/>
            <p:cNvSpPr/>
            <p:nvPr/>
          </p:nvSpPr>
          <p:spPr>
            <a:xfrm>
              <a:off x="17392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4" name="Google Shape;1294;p5"/>
            <p:cNvSpPr/>
            <p:nvPr/>
          </p:nvSpPr>
          <p:spPr>
            <a:xfrm>
              <a:off x="17392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5" name="Google Shape;1295;p5"/>
            <p:cNvSpPr/>
            <p:nvPr/>
          </p:nvSpPr>
          <p:spPr>
            <a:xfrm>
              <a:off x="17392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6" name="Google Shape;1296;p5"/>
            <p:cNvSpPr/>
            <p:nvPr/>
          </p:nvSpPr>
          <p:spPr>
            <a:xfrm>
              <a:off x="17392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7" name="Google Shape;1297;p5"/>
            <p:cNvSpPr/>
            <p:nvPr/>
          </p:nvSpPr>
          <p:spPr>
            <a:xfrm>
              <a:off x="17392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8" name="Google Shape;1298;p5"/>
            <p:cNvSpPr/>
            <p:nvPr/>
          </p:nvSpPr>
          <p:spPr>
            <a:xfrm>
              <a:off x="17392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9" name="Google Shape;1299;p5"/>
            <p:cNvSpPr/>
            <p:nvPr/>
          </p:nvSpPr>
          <p:spPr>
            <a:xfrm>
              <a:off x="188975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0" name="Google Shape;1300;p5"/>
            <p:cNvSpPr/>
            <p:nvPr/>
          </p:nvSpPr>
          <p:spPr>
            <a:xfrm>
              <a:off x="188975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1" name="Google Shape;1301;p5"/>
            <p:cNvSpPr/>
            <p:nvPr/>
          </p:nvSpPr>
          <p:spPr>
            <a:xfrm>
              <a:off x="188975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2" name="Google Shape;1302;p5"/>
            <p:cNvSpPr/>
            <p:nvPr/>
          </p:nvSpPr>
          <p:spPr>
            <a:xfrm>
              <a:off x="188975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3" name="Google Shape;1303;p5"/>
            <p:cNvSpPr/>
            <p:nvPr/>
          </p:nvSpPr>
          <p:spPr>
            <a:xfrm>
              <a:off x="188975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4" name="Google Shape;1304;p5"/>
            <p:cNvSpPr/>
            <p:nvPr/>
          </p:nvSpPr>
          <p:spPr>
            <a:xfrm>
              <a:off x="188975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5" name="Google Shape;1305;p5"/>
            <p:cNvSpPr/>
            <p:nvPr/>
          </p:nvSpPr>
          <p:spPr>
            <a:xfrm>
              <a:off x="188975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6" name="Google Shape;1306;p5"/>
            <p:cNvSpPr/>
            <p:nvPr/>
          </p:nvSpPr>
          <p:spPr>
            <a:xfrm>
              <a:off x="188975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7" name="Google Shape;1307;p5"/>
            <p:cNvSpPr/>
            <p:nvPr/>
          </p:nvSpPr>
          <p:spPr>
            <a:xfrm>
              <a:off x="188975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8" name="Google Shape;1308;p5"/>
            <p:cNvSpPr/>
            <p:nvPr/>
          </p:nvSpPr>
          <p:spPr>
            <a:xfrm>
              <a:off x="188975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9" name="Google Shape;1309;p5"/>
            <p:cNvSpPr/>
            <p:nvPr/>
          </p:nvSpPr>
          <p:spPr>
            <a:xfrm>
              <a:off x="188975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0" name="Google Shape;1310;p5"/>
            <p:cNvSpPr/>
            <p:nvPr/>
          </p:nvSpPr>
          <p:spPr>
            <a:xfrm>
              <a:off x="188975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1" name="Google Shape;1311;p5"/>
            <p:cNvSpPr/>
            <p:nvPr/>
          </p:nvSpPr>
          <p:spPr>
            <a:xfrm>
              <a:off x="188975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2" name="Google Shape;1312;p5"/>
            <p:cNvSpPr/>
            <p:nvPr/>
          </p:nvSpPr>
          <p:spPr>
            <a:xfrm>
              <a:off x="188975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3" name="Google Shape;1313;p5"/>
            <p:cNvSpPr/>
            <p:nvPr/>
          </p:nvSpPr>
          <p:spPr>
            <a:xfrm>
              <a:off x="188975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4" name="Google Shape;1314;p5"/>
            <p:cNvSpPr/>
            <p:nvPr/>
          </p:nvSpPr>
          <p:spPr>
            <a:xfrm>
              <a:off x="188975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5" name="Google Shape;1315;p5"/>
            <p:cNvSpPr/>
            <p:nvPr/>
          </p:nvSpPr>
          <p:spPr>
            <a:xfrm>
              <a:off x="188975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6" name="Google Shape;1316;p5"/>
            <p:cNvSpPr/>
            <p:nvPr/>
          </p:nvSpPr>
          <p:spPr>
            <a:xfrm>
              <a:off x="188975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7" name="Google Shape;1317;p5"/>
            <p:cNvSpPr/>
            <p:nvPr/>
          </p:nvSpPr>
          <p:spPr>
            <a:xfrm>
              <a:off x="188975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8" name="Google Shape;1318;p5"/>
            <p:cNvSpPr/>
            <p:nvPr/>
          </p:nvSpPr>
          <p:spPr>
            <a:xfrm>
              <a:off x="20402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9" name="Google Shape;1319;p5"/>
            <p:cNvSpPr/>
            <p:nvPr/>
          </p:nvSpPr>
          <p:spPr>
            <a:xfrm>
              <a:off x="20402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0" name="Google Shape;1320;p5"/>
            <p:cNvSpPr/>
            <p:nvPr/>
          </p:nvSpPr>
          <p:spPr>
            <a:xfrm>
              <a:off x="20402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1" name="Google Shape;1321;p5"/>
            <p:cNvSpPr/>
            <p:nvPr/>
          </p:nvSpPr>
          <p:spPr>
            <a:xfrm>
              <a:off x="20402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2" name="Google Shape;1322;p5"/>
            <p:cNvSpPr/>
            <p:nvPr/>
          </p:nvSpPr>
          <p:spPr>
            <a:xfrm>
              <a:off x="20402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3" name="Google Shape;1323;p5"/>
            <p:cNvSpPr/>
            <p:nvPr/>
          </p:nvSpPr>
          <p:spPr>
            <a:xfrm>
              <a:off x="20402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4" name="Google Shape;1324;p5"/>
            <p:cNvSpPr/>
            <p:nvPr/>
          </p:nvSpPr>
          <p:spPr>
            <a:xfrm>
              <a:off x="20402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5" name="Google Shape;1325;p5"/>
            <p:cNvSpPr/>
            <p:nvPr/>
          </p:nvSpPr>
          <p:spPr>
            <a:xfrm>
              <a:off x="20402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6" name="Google Shape;1326;p5"/>
            <p:cNvSpPr/>
            <p:nvPr/>
          </p:nvSpPr>
          <p:spPr>
            <a:xfrm>
              <a:off x="20402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7" name="Google Shape;1327;p5"/>
            <p:cNvSpPr/>
            <p:nvPr/>
          </p:nvSpPr>
          <p:spPr>
            <a:xfrm>
              <a:off x="20402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8" name="Google Shape;1328;p5"/>
            <p:cNvSpPr/>
            <p:nvPr/>
          </p:nvSpPr>
          <p:spPr>
            <a:xfrm>
              <a:off x="20402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9" name="Google Shape;1329;p5"/>
            <p:cNvSpPr/>
            <p:nvPr/>
          </p:nvSpPr>
          <p:spPr>
            <a:xfrm>
              <a:off x="20402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0" name="Google Shape;1330;p5"/>
            <p:cNvSpPr/>
            <p:nvPr/>
          </p:nvSpPr>
          <p:spPr>
            <a:xfrm>
              <a:off x="20402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1" name="Google Shape;1331;p5"/>
            <p:cNvSpPr/>
            <p:nvPr/>
          </p:nvSpPr>
          <p:spPr>
            <a:xfrm>
              <a:off x="20402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2" name="Google Shape;1332;p5"/>
            <p:cNvSpPr/>
            <p:nvPr/>
          </p:nvSpPr>
          <p:spPr>
            <a:xfrm>
              <a:off x="20402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3" name="Google Shape;1333;p5"/>
            <p:cNvSpPr/>
            <p:nvPr/>
          </p:nvSpPr>
          <p:spPr>
            <a:xfrm>
              <a:off x="20402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4" name="Google Shape;1334;p5"/>
            <p:cNvSpPr/>
            <p:nvPr/>
          </p:nvSpPr>
          <p:spPr>
            <a:xfrm>
              <a:off x="20402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5" name="Google Shape;1335;p5"/>
            <p:cNvSpPr/>
            <p:nvPr/>
          </p:nvSpPr>
          <p:spPr>
            <a:xfrm>
              <a:off x="20402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6" name="Google Shape;1336;p5"/>
            <p:cNvSpPr/>
            <p:nvPr/>
          </p:nvSpPr>
          <p:spPr>
            <a:xfrm>
              <a:off x="20402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7" name="Google Shape;1337;p5"/>
            <p:cNvSpPr/>
            <p:nvPr/>
          </p:nvSpPr>
          <p:spPr>
            <a:xfrm>
              <a:off x="2190775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8" name="Google Shape;1338;p5"/>
            <p:cNvSpPr/>
            <p:nvPr/>
          </p:nvSpPr>
          <p:spPr>
            <a:xfrm>
              <a:off x="2190775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9" name="Google Shape;1339;p5"/>
            <p:cNvSpPr/>
            <p:nvPr/>
          </p:nvSpPr>
          <p:spPr>
            <a:xfrm>
              <a:off x="2190775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0" name="Google Shape;1340;p5"/>
            <p:cNvSpPr/>
            <p:nvPr/>
          </p:nvSpPr>
          <p:spPr>
            <a:xfrm>
              <a:off x="2190775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1" name="Google Shape;1341;p5"/>
            <p:cNvSpPr/>
            <p:nvPr/>
          </p:nvSpPr>
          <p:spPr>
            <a:xfrm>
              <a:off x="21907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2" name="Google Shape;1342;p5"/>
            <p:cNvSpPr/>
            <p:nvPr/>
          </p:nvSpPr>
          <p:spPr>
            <a:xfrm>
              <a:off x="21907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3" name="Google Shape;1343;p5"/>
            <p:cNvSpPr/>
            <p:nvPr/>
          </p:nvSpPr>
          <p:spPr>
            <a:xfrm>
              <a:off x="2190775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4" name="Google Shape;1344;p5"/>
            <p:cNvSpPr/>
            <p:nvPr/>
          </p:nvSpPr>
          <p:spPr>
            <a:xfrm>
              <a:off x="2190775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5" name="Google Shape;1345;p5"/>
            <p:cNvSpPr/>
            <p:nvPr/>
          </p:nvSpPr>
          <p:spPr>
            <a:xfrm>
              <a:off x="21907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6" name="Google Shape;1346;p5"/>
            <p:cNvSpPr/>
            <p:nvPr/>
          </p:nvSpPr>
          <p:spPr>
            <a:xfrm>
              <a:off x="2190775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7" name="Google Shape;1347;p5"/>
            <p:cNvSpPr/>
            <p:nvPr/>
          </p:nvSpPr>
          <p:spPr>
            <a:xfrm>
              <a:off x="21907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8" name="Google Shape;1348;p5"/>
            <p:cNvSpPr/>
            <p:nvPr/>
          </p:nvSpPr>
          <p:spPr>
            <a:xfrm>
              <a:off x="2190775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9" name="Google Shape;1349;p5"/>
            <p:cNvSpPr/>
            <p:nvPr/>
          </p:nvSpPr>
          <p:spPr>
            <a:xfrm>
              <a:off x="21907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0" name="Google Shape;1350;p5"/>
            <p:cNvSpPr/>
            <p:nvPr/>
          </p:nvSpPr>
          <p:spPr>
            <a:xfrm>
              <a:off x="21907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1" name="Google Shape;1351;p5"/>
            <p:cNvSpPr/>
            <p:nvPr/>
          </p:nvSpPr>
          <p:spPr>
            <a:xfrm>
              <a:off x="21907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2" name="Google Shape;1352;p5"/>
            <p:cNvSpPr/>
            <p:nvPr/>
          </p:nvSpPr>
          <p:spPr>
            <a:xfrm>
              <a:off x="2190775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3" name="Google Shape;1353;p5"/>
            <p:cNvSpPr/>
            <p:nvPr/>
          </p:nvSpPr>
          <p:spPr>
            <a:xfrm>
              <a:off x="21907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4" name="Google Shape;1354;p5"/>
            <p:cNvSpPr/>
            <p:nvPr/>
          </p:nvSpPr>
          <p:spPr>
            <a:xfrm>
              <a:off x="21907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5" name="Google Shape;1355;p5"/>
            <p:cNvSpPr/>
            <p:nvPr/>
          </p:nvSpPr>
          <p:spPr>
            <a:xfrm>
              <a:off x="2190775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6" name="Google Shape;1356;p5"/>
            <p:cNvSpPr/>
            <p:nvPr/>
          </p:nvSpPr>
          <p:spPr>
            <a:xfrm>
              <a:off x="21907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7" name="Google Shape;1357;p5"/>
            <p:cNvSpPr/>
            <p:nvPr/>
          </p:nvSpPr>
          <p:spPr>
            <a:xfrm>
              <a:off x="2190775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8" name="Google Shape;1358;p5"/>
            <p:cNvSpPr/>
            <p:nvPr/>
          </p:nvSpPr>
          <p:spPr>
            <a:xfrm>
              <a:off x="2190775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9" name="Google Shape;1359;p5"/>
            <p:cNvSpPr/>
            <p:nvPr/>
          </p:nvSpPr>
          <p:spPr>
            <a:xfrm>
              <a:off x="21907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0" name="Google Shape;1360;p5"/>
            <p:cNvSpPr/>
            <p:nvPr/>
          </p:nvSpPr>
          <p:spPr>
            <a:xfrm>
              <a:off x="21907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1" name="Google Shape;1361;p5"/>
            <p:cNvSpPr/>
            <p:nvPr/>
          </p:nvSpPr>
          <p:spPr>
            <a:xfrm>
              <a:off x="2190775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2" name="Google Shape;1362;p5"/>
            <p:cNvSpPr/>
            <p:nvPr/>
          </p:nvSpPr>
          <p:spPr>
            <a:xfrm>
              <a:off x="23413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3" name="Google Shape;1363;p5"/>
            <p:cNvSpPr/>
            <p:nvPr/>
          </p:nvSpPr>
          <p:spPr>
            <a:xfrm>
              <a:off x="23413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4" name="Google Shape;1364;p5"/>
            <p:cNvSpPr/>
            <p:nvPr/>
          </p:nvSpPr>
          <p:spPr>
            <a:xfrm>
              <a:off x="23413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5" name="Google Shape;1365;p5"/>
            <p:cNvSpPr/>
            <p:nvPr/>
          </p:nvSpPr>
          <p:spPr>
            <a:xfrm>
              <a:off x="23413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6" name="Google Shape;1366;p5"/>
            <p:cNvSpPr/>
            <p:nvPr/>
          </p:nvSpPr>
          <p:spPr>
            <a:xfrm>
              <a:off x="23413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7" name="Google Shape;1367;p5"/>
            <p:cNvSpPr/>
            <p:nvPr/>
          </p:nvSpPr>
          <p:spPr>
            <a:xfrm>
              <a:off x="23413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8" name="Google Shape;1368;p5"/>
            <p:cNvSpPr/>
            <p:nvPr/>
          </p:nvSpPr>
          <p:spPr>
            <a:xfrm>
              <a:off x="23413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9" name="Google Shape;1369;p5"/>
            <p:cNvSpPr/>
            <p:nvPr/>
          </p:nvSpPr>
          <p:spPr>
            <a:xfrm>
              <a:off x="23413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0" name="Google Shape;1370;p5"/>
            <p:cNvSpPr/>
            <p:nvPr/>
          </p:nvSpPr>
          <p:spPr>
            <a:xfrm>
              <a:off x="23413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1" name="Google Shape;1371;p5"/>
            <p:cNvSpPr/>
            <p:nvPr/>
          </p:nvSpPr>
          <p:spPr>
            <a:xfrm>
              <a:off x="23413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2" name="Google Shape;1372;p5"/>
            <p:cNvSpPr/>
            <p:nvPr/>
          </p:nvSpPr>
          <p:spPr>
            <a:xfrm>
              <a:off x="23413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3" name="Google Shape;1373;p5"/>
            <p:cNvSpPr/>
            <p:nvPr/>
          </p:nvSpPr>
          <p:spPr>
            <a:xfrm>
              <a:off x="23413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4" name="Google Shape;1374;p5"/>
            <p:cNvSpPr/>
            <p:nvPr/>
          </p:nvSpPr>
          <p:spPr>
            <a:xfrm>
              <a:off x="23413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5" name="Google Shape;1375;p5"/>
            <p:cNvSpPr/>
            <p:nvPr/>
          </p:nvSpPr>
          <p:spPr>
            <a:xfrm>
              <a:off x="23413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6" name="Google Shape;1376;p5"/>
            <p:cNvSpPr/>
            <p:nvPr/>
          </p:nvSpPr>
          <p:spPr>
            <a:xfrm>
              <a:off x="23413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7" name="Google Shape;1377;p5"/>
            <p:cNvSpPr/>
            <p:nvPr/>
          </p:nvSpPr>
          <p:spPr>
            <a:xfrm>
              <a:off x="23413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8" name="Google Shape;1378;p5"/>
            <p:cNvSpPr/>
            <p:nvPr/>
          </p:nvSpPr>
          <p:spPr>
            <a:xfrm>
              <a:off x="23413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9" name="Google Shape;1379;p5"/>
            <p:cNvSpPr/>
            <p:nvPr/>
          </p:nvSpPr>
          <p:spPr>
            <a:xfrm>
              <a:off x="23413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0" name="Google Shape;1380;p5"/>
            <p:cNvSpPr/>
            <p:nvPr/>
          </p:nvSpPr>
          <p:spPr>
            <a:xfrm>
              <a:off x="23413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1" name="Google Shape;1381;p5"/>
            <p:cNvSpPr/>
            <p:nvPr/>
          </p:nvSpPr>
          <p:spPr>
            <a:xfrm>
              <a:off x="23413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2" name="Google Shape;1382;p5"/>
            <p:cNvSpPr/>
            <p:nvPr/>
          </p:nvSpPr>
          <p:spPr>
            <a:xfrm>
              <a:off x="23413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3" name="Google Shape;1383;p5"/>
            <p:cNvSpPr/>
            <p:nvPr/>
          </p:nvSpPr>
          <p:spPr>
            <a:xfrm>
              <a:off x="23413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4" name="Google Shape;1384;p5"/>
            <p:cNvSpPr/>
            <p:nvPr/>
          </p:nvSpPr>
          <p:spPr>
            <a:xfrm>
              <a:off x="23413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5" name="Google Shape;1385;p5"/>
            <p:cNvSpPr/>
            <p:nvPr/>
          </p:nvSpPr>
          <p:spPr>
            <a:xfrm>
              <a:off x="23413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6" name="Google Shape;1386;p5"/>
            <p:cNvSpPr/>
            <p:nvPr/>
          </p:nvSpPr>
          <p:spPr>
            <a:xfrm>
              <a:off x="23413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7" name="Google Shape;1387;p5"/>
            <p:cNvSpPr/>
            <p:nvPr/>
          </p:nvSpPr>
          <p:spPr>
            <a:xfrm>
              <a:off x="23413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8" name="Google Shape;1388;p5"/>
            <p:cNvSpPr/>
            <p:nvPr/>
          </p:nvSpPr>
          <p:spPr>
            <a:xfrm>
              <a:off x="24918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9" name="Google Shape;1389;p5"/>
            <p:cNvSpPr/>
            <p:nvPr/>
          </p:nvSpPr>
          <p:spPr>
            <a:xfrm>
              <a:off x="24918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0" name="Google Shape;1390;p5"/>
            <p:cNvSpPr/>
            <p:nvPr/>
          </p:nvSpPr>
          <p:spPr>
            <a:xfrm>
              <a:off x="24918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1" name="Google Shape;1391;p5"/>
            <p:cNvSpPr/>
            <p:nvPr/>
          </p:nvSpPr>
          <p:spPr>
            <a:xfrm>
              <a:off x="24918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2" name="Google Shape;1392;p5"/>
            <p:cNvSpPr/>
            <p:nvPr/>
          </p:nvSpPr>
          <p:spPr>
            <a:xfrm>
              <a:off x="24918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3" name="Google Shape;1393;p5"/>
            <p:cNvSpPr/>
            <p:nvPr/>
          </p:nvSpPr>
          <p:spPr>
            <a:xfrm>
              <a:off x="24918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4" name="Google Shape;1394;p5"/>
            <p:cNvSpPr/>
            <p:nvPr/>
          </p:nvSpPr>
          <p:spPr>
            <a:xfrm>
              <a:off x="24918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5" name="Google Shape;1395;p5"/>
            <p:cNvSpPr/>
            <p:nvPr/>
          </p:nvSpPr>
          <p:spPr>
            <a:xfrm>
              <a:off x="24918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6" name="Google Shape;1396;p5"/>
            <p:cNvSpPr/>
            <p:nvPr/>
          </p:nvSpPr>
          <p:spPr>
            <a:xfrm>
              <a:off x="24918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7" name="Google Shape;1397;p5"/>
            <p:cNvSpPr/>
            <p:nvPr/>
          </p:nvSpPr>
          <p:spPr>
            <a:xfrm>
              <a:off x="24918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8" name="Google Shape;1398;p5"/>
            <p:cNvSpPr/>
            <p:nvPr/>
          </p:nvSpPr>
          <p:spPr>
            <a:xfrm>
              <a:off x="24918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9" name="Google Shape;1399;p5"/>
            <p:cNvSpPr/>
            <p:nvPr/>
          </p:nvSpPr>
          <p:spPr>
            <a:xfrm>
              <a:off x="24918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0" name="Google Shape;1400;p5"/>
            <p:cNvSpPr/>
            <p:nvPr/>
          </p:nvSpPr>
          <p:spPr>
            <a:xfrm>
              <a:off x="24918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1" name="Google Shape;1401;p5"/>
            <p:cNvSpPr/>
            <p:nvPr/>
          </p:nvSpPr>
          <p:spPr>
            <a:xfrm>
              <a:off x="24918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2" name="Google Shape;1402;p5"/>
            <p:cNvSpPr/>
            <p:nvPr/>
          </p:nvSpPr>
          <p:spPr>
            <a:xfrm>
              <a:off x="24918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3" name="Google Shape;1403;p5"/>
            <p:cNvSpPr/>
            <p:nvPr/>
          </p:nvSpPr>
          <p:spPr>
            <a:xfrm>
              <a:off x="24918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4" name="Google Shape;1404;p5"/>
            <p:cNvSpPr/>
            <p:nvPr/>
          </p:nvSpPr>
          <p:spPr>
            <a:xfrm>
              <a:off x="24918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5" name="Google Shape;1405;p5"/>
            <p:cNvSpPr/>
            <p:nvPr/>
          </p:nvSpPr>
          <p:spPr>
            <a:xfrm>
              <a:off x="24918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6" name="Google Shape;1406;p5"/>
            <p:cNvSpPr/>
            <p:nvPr/>
          </p:nvSpPr>
          <p:spPr>
            <a:xfrm>
              <a:off x="24918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7" name="Google Shape;1407;p5"/>
            <p:cNvSpPr/>
            <p:nvPr/>
          </p:nvSpPr>
          <p:spPr>
            <a:xfrm>
              <a:off x="24918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8" name="Google Shape;1408;p5"/>
            <p:cNvSpPr/>
            <p:nvPr/>
          </p:nvSpPr>
          <p:spPr>
            <a:xfrm>
              <a:off x="24918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9" name="Google Shape;1409;p5"/>
            <p:cNvSpPr/>
            <p:nvPr/>
          </p:nvSpPr>
          <p:spPr>
            <a:xfrm>
              <a:off x="24918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0" name="Google Shape;1410;p5"/>
            <p:cNvSpPr/>
            <p:nvPr/>
          </p:nvSpPr>
          <p:spPr>
            <a:xfrm>
              <a:off x="24918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1" name="Google Shape;1411;p5"/>
            <p:cNvSpPr/>
            <p:nvPr/>
          </p:nvSpPr>
          <p:spPr>
            <a:xfrm>
              <a:off x="24918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2" name="Google Shape;1412;p5"/>
            <p:cNvSpPr/>
            <p:nvPr/>
          </p:nvSpPr>
          <p:spPr>
            <a:xfrm>
              <a:off x="24918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3" name="Google Shape;1413;p5"/>
            <p:cNvSpPr/>
            <p:nvPr/>
          </p:nvSpPr>
          <p:spPr>
            <a:xfrm>
              <a:off x="2642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4" name="Google Shape;1414;p5"/>
            <p:cNvSpPr/>
            <p:nvPr/>
          </p:nvSpPr>
          <p:spPr>
            <a:xfrm>
              <a:off x="2642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5" name="Google Shape;1415;p5"/>
            <p:cNvSpPr/>
            <p:nvPr/>
          </p:nvSpPr>
          <p:spPr>
            <a:xfrm>
              <a:off x="2642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6" name="Google Shape;1416;p5"/>
            <p:cNvSpPr/>
            <p:nvPr/>
          </p:nvSpPr>
          <p:spPr>
            <a:xfrm>
              <a:off x="2642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7" name="Google Shape;1417;p5"/>
            <p:cNvSpPr/>
            <p:nvPr/>
          </p:nvSpPr>
          <p:spPr>
            <a:xfrm>
              <a:off x="2642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8" name="Google Shape;1418;p5"/>
            <p:cNvSpPr/>
            <p:nvPr/>
          </p:nvSpPr>
          <p:spPr>
            <a:xfrm>
              <a:off x="2642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9" name="Google Shape;1419;p5"/>
            <p:cNvSpPr/>
            <p:nvPr/>
          </p:nvSpPr>
          <p:spPr>
            <a:xfrm>
              <a:off x="2642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0" name="Google Shape;1420;p5"/>
            <p:cNvSpPr/>
            <p:nvPr/>
          </p:nvSpPr>
          <p:spPr>
            <a:xfrm>
              <a:off x="2642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1" name="Google Shape;1421;p5"/>
            <p:cNvSpPr/>
            <p:nvPr/>
          </p:nvSpPr>
          <p:spPr>
            <a:xfrm>
              <a:off x="2642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2" name="Google Shape;1422;p5"/>
            <p:cNvSpPr/>
            <p:nvPr/>
          </p:nvSpPr>
          <p:spPr>
            <a:xfrm>
              <a:off x="2642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3" name="Google Shape;1423;p5"/>
            <p:cNvSpPr/>
            <p:nvPr/>
          </p:nvSpPr>
          <p:spPr>
            <a:xfrm>
              <a:off x="2642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4" name="Google Shape;1424;p5"/>
            <p:cNvSpPr/>
            <p:nvPr/>
          </p:nvSpPr>
          <p:spPr>
            <a:xfrm>
              <a:off x="2642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5" name="Google Shape;1425;p5"/>
            <p:cNvSpPr/>
            <p:nvPr/>
          </p:nvSpPr>
          <p:spPr>
            <a:xfrm>
              <a:off x="2642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6" name="Google Shape;1426;p5"/>
            <p:cNvSpPr/>
            <p:nvPr/>
          </p:nvSpPr>
          <p:spPr>
            <a:xfrm>
              <a:off x="2642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7" name="Google Shape;1427;p5"/>
            <p:cNvSpPr/>
            <p:nvPr/>
          </p:nvSpPr>
          <p:spPr>
            <a:xfrm>
              <a:off x="2642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8" name="Google Shape;1428;p5"/>
            <p:cNvSpPr/>
            <p:nvPr/>
          </p:nvSpPr>
          <p:spPr>
            <a:xfrm>
              <a:off x="2642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9" name="Google Shape;1429;p5"/>
            <p:cNvSpPr/>
            <p:nvPr/>
          </p:nvSpPr>
          <p:spPr>
            <a:xfrm>
              <a:off x="2642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0" name="Google Shape;1430;p5"/>
            <p:cNvSpPr/>
            <p:nvPr/>
          </p:nvSpPr>
          <p:spPr>
            <a:xfrm>
              <a:off x="2642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1" name="Google Shape;1431;p5"/>
            <p:cNvSpPr/>
            <p:nvPr/>
          </p:nvSpPr>
          <p:spPr>
            <a:xfrm>
              <a:off x="2642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2" name="Google Shape;1432;p5"/>
            <p:cNvSpPr/>
            <p:nvPr/>
          </p:nvSpPr>
          <p:spPr>
            <a:xfrm>
              <a:off x="2642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3" name="Google Shape;1433;p5"/>
            <p:cNvSpPr/>
            <p:nvPr/>
          </p:nvSpPr>
          <p:spPr>
            <a:xfrm>
              <a:off x="2792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4" name="Google Shape;1434;p5"/>
            <p:cNvSpPr/>
            <p:nvPr/>
          </p:nvSpPr>
          <p:spPr>
            <a:xfrm>
              <a:off x="2792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5" name="Google Shape;1435;p5"/>
            <p:cNvSpPr/>
            <p:nvPr/>
          </p:nvSpPr>
          <p:spPr>
            <a:xfrm>
              <a:off x="2792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6" name="Google Shape;1436;p5"/>
            <p:cNvSpPr/>
            <p:nvPr/>
          </p:nvSpPr>
          <p:spPr>
            <a:xfrm>
              <a:off x="2792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7" name="Google Shape;1437;p5"/>
            <p:cNvSpPr/>
            <p:nvPr/>
          </p:nvSpPr>
          <p:spPr>
            <a:xfrm>
              <a:off x="2792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8" name="Google Shape;1438;p5"/>
            <p:cNvSpPr/>
            <p:nvPr/>
          </p:nvSpPr>
          <p:spPr>
            <a:xfrm>
              <a:off x="2792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9" name="Google Shape;1439;p5"/>
            <p:cNvSpPr/>
            <p:nvPr/>
          </p:nvSpPr>
          <p:spPr>
            <a:xfrm>
              <a:off x="2792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0" name="Google Shape;1440;p5"/>
            <p:cNvSpPr/>
            <p:nvPr/>
          </p:nvSpPr>
          <p:spPr>
            <a:xfrm>
              <a:off x="2792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1" name="Google Shape;1441;p5"/>
            <p:cNvSpPr/>
            <p:nvPr/>
          </p:nvSpPr>
          <p:spPr>
            <a:xfrm>
              <a:off x="2792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2" name="Google Shape;1442;p5"/>
            <p:cNvSpPr/>
            <p:nvPr/>
          </p:nvSpPr>
          <p:spPr>
            <a:xfrm>
              <a:off x="2792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3" name="Google Shape;1443;p5"/>
            <p:cNvSpPr/>
            <p:nvPr/>
          </p:nvSpPr>
          <p:spPr>
            <a:xfrm>
              <a:off x="2792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4" name="Google Shape;1444;p5"/>
            <p:cNvSpPr/>
            <p:nvPr/>
          </p:nvSpPr>
          <p:spPr>
            <a:xfrm>
              <a:off x="2792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5" name="Google Shape;1445;p5"/>
            <p:cNvSpPr/>
            <p:nvPr/>
          </p:nvSpPr>
          <p:spPr>
            <a:xfrm>
              <a:off x="2792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6" name="Google Shape;1446;p5"/>
            <p:cNvSpPr/>
            <p:nvPr/>
          </p:nvSpPr>
          <p:spPr>
            <a:xfrm>
              <a:off x="2792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7" name="Google Shape;1447;p5"/>
            <p:cNvSpPr/>
            <p:nvPr/>
          </p:nvSpPr>
          <p:spPr>
            <a:xfrm>
              <a:off x="2792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8" name="Google Shape;1448;p5"/>
            <p:cNvSpPr/>
            <p:nvPr/>
          </p:nvSpPr>
          <p:spPr>
            <a:xfrm>
              <a:off x="2792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9" name="Google Shape;1449;p5"/>
            <p:cNvSpPr/>
            <p:nvPr/>
          </p:nvSpPr>
          <p:spPr>
            <a:xfrm>
              <a:off x="2792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0" name="Google Shape;1450;p5"/>
            <p:cNvSpPr/>
            <p:nvPr/>
          </p:nvSpPr>
          <p:spPr>
            <a:xfrm>
              <a:off x="2792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1" name="Google Shape;1451;p5"/>
            <p:cNvSpPr/>
            <p:nvPr/>
          </p:nvSpPr>
          <p:spPr>
            <a:xfrm>
              <a:off x="294332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2" name="Google Shape;1452;p5"/>
            <p:cNvSpPr/>
            <p:nvPr/>
          </p:nvSpPr>
          <p:spPr>
            <a:xfrm>
              <a:off x="294332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3" name="Google Shape;1453;p5"/>
            <p:cNvSpPr/>
            <p:nvPr/>
          </p:nvSpPr>
          <p:spPr>
            <a:xfrm>
              <a:off x="294332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4" name="Google Shape;1454;p5"/>
            <p:cNvSpPr/>
            <p:nvPr/>
          </p:nvSpPr>
          <p:spPr>
            <a:xfrm>
              <a:off x="294332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5" name="Google Shape;1455;p5"/>
            <p:cNvSpPr/>
            <p:nvPr/>
          </p:nvSpPr>
          <p:spPr>
            <a:xfrm>
              <a:off x="294332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6" name="Google Shape;1456;p5"/>
            <p:cNvSpPr/>
            <p:nvPr/>
          </p:nvSpPr>
          <p:spPr>
            <a:xfrm>
              <a:off x="294332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7" name="Google Shape;1457;p5"/>
            <p:cNvSpPr/>
            <p:nvPr/>
          </p:nvSpPr>
          <p:spPr>
            <a:xfrm>
              <a:off x="294332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8" name="Google Shape;1458;p5"/>
            <p:cNvSpPr/>
            <p:nvPr/>
          </p:nvSpPr>
          <p:spPr>
            <a:xfrm>
              <a:off x="294332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9" name="Google Shape;1459;p5"/>
            <p:cNvSpPr/>
            <p:nvPr/>
          </p:nvSpPr>
          <p:spPr>
            <a:xfrm>
              <a:off x="294332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0" name="Google Shape;1460;p5"/>
            <p:cNvSpPr/>
            <p:nvPr/>
          </p:nvSpPr>
          <p:spPr>
            <a:xfrm>
              <a:off x="294332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1" name="Google Shape;1461;p5"/>
            <p:cNvSpPr/>
            <p:nvPr/>
          </p:nvSpPr>
          <p:spPr>
            <a:xfrm>
              <a:off x="294332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2" name="Google Shape;1462;p5"/>
            <p:cNvSpPr/>
            <p:nvPr/>
          </p:nvSpPr>
          <p:spPr>
            <a:xfrm>
              <a:off x="294332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3" name="Google Shape;1463;p5"/>
            <p:cNvSpPr/>
            <p:nvPr/>
          </p:nvSpPr>
          <p:spPr>
            <a:xfrm>
              <a:off x="294332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4" name="Google Shape;1464;p5"/>
            <p:cNvSpPr/>
            <p:nvPr/>
          </p:nvSpPr>
          <p:spPr>
            <a:xfrm>
              <a:off x="294332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5" name="Google Shape;1465;p5"/>
            <p:cNvSpPr/>
            <p:nvPr/>
          </p:nvSpPr>
          <p:spPr>
            <a:xfrm>
              <a:off x="294332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6" name="Google Shape;1466;p5"/>
            <p:cNvSpPr/>
            <p:nvPr/>
          </p:nvSpPr>
          <p:spPr>
            <a:xfrm>
              <a:off x="294332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7" name="Google Shape;1467;p5"/>
            <p:cNvSpPr/>
            <p:nvPr/>
          </p:nvSpPr>
          <p:spPr>
            <a:xfrm>
              <a:off x="294332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8" name="Google Shape;1468;p5"/>
            <p:cNvSpPr/>
            <p:nvPr/>
          </p:nvSpPr>
          <p:spPr>
            <a:xfrm>
              <a:off x="294332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9" name="Google Shape;1469;p5"/>
            <p:cNvSpPr/>
            <p:nvPr/>
          </p:nvSpPr>
          <p:spPr>
            <a:xfrm>
              <a:off x="3093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0" name="Google Shape;1470;p5"/>
            <p:cNvSpPr/>
            <p:nvPr/>
          </p:nvSpPr>
          <p:spPr>
            <a:xfrm>
              <a:off x="3093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1" name="Google Shape;1471;p5"/>
            <p:cNvSpPr/>
            <p:nvPr/>
          </p:nvSpPr>
          <p:spPr>
            <a:xfrm>
              <a:off x="3093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2" name="Google Shape;1472;p5"/>
            <p:cNvSpPr/>
            <p:nvPr/>
          </p:nvSpPr>
          <p:spPr>
            <a:xfrm>
              <a:off x="3093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3" name="Google Shape;1473;p5"/>
            <p:cNvSpPr/>
            <p:nvPr/>
          </p:nvSpPr>
          <p:spPr>
            <a:xfrm>
              <a:off x="3093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4" name="Google Shape;1474;p5"/>
            <p:cNvSpPr/>
            <p:nvPr/>
          </p:nvSpPr>
          <p:spPr>
            <a:xfrm>
              <a:off x="3093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5" name="Google Shape;1475;p5"/>
            <p:cNvSpPr/>
            <p:nvPr/>
          </p:nvSpPr>
          <p:spPr>
            <a:xfrm>
              <a:off x="3093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6" name="Google Shape;1476;p5"/>
            <p:cNvSpPr/>
            <p:nvPr/>
          </p:nvSpPr>
          <p:spPr>
            <a:xfrm>
              <a:off x="3093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7" name="Google Shape;1477;p5"/>
            <p:cNvSpPr/>
            <p:nvPr/>
          </p:nvSpPr>
          <p:spPr>
            <a:xfrm>
              <a:off x="3093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8" name="Google Shape;1478;p5"/>
            <p:cNvSpPr/>
            <p:nvPr/>
          </p:nvSpPr>
          <p:spPr>
            <a:xfrm>
              <a:off x="324435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9" name="Google Shape;1479;p5"/>
            <p:cNvSpPr/>
            <p:nvPr/>
          </p:nvSpPr>
          <p:spPr>
            <a:xfrm>
              <a:off x="324435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0" name="Google Shape;1480;p5"/>
            <p:cNvSpPr/>
            <p:nvPr/>
          </p:nvSpPr>
          <p:spPr>
            <a:xfrm>
              <a:off x="324435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1" name="Google Shape;1481;p5"/>
            <p:cNvSpPr/>
            <p:nvPr/>
          </p:nvSpPr>
          <p:spPr>
            <a:xfrm>
              <a:off x="324435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2" name="Google Shape;1482;p5"/>
            <p:cNvSpPr/>
            <p:nvPr/>
          </p:nvSpPr>
          <p:spPr>
            <a:xfrm>
              <a:off x="324435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3" name="Google Shape;1483;p5"/>
            <p:cNvSpPr/>
            <p:nvPr/>
          </p:nvSpPr>
          <p:spPr>
            <a:xfrm>
              <a:off x="324435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4" name="Google Shape;1484;p5"/>
            <p:cNvSpPr/>
            <p:nvPr/>
          </p:nvSpPr>
          <p:spPr>
            <a:xfrm>
              <a:off x="324435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5" name="Google Shape;1485;p5"/>
            <p:cNvSpPr/>
            <p:nvPr/>
          </p:nvSpPr>
          <p:spPr>
            <a:xfrm>
              <a:off x="324435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6" name="Google Shape;1486;p5"/>
            <p:cNvSpPr/>
            <p:nvPr/>
          </p:nvSpPr>
          <p:spPr>
            <a:xfrm>
              <a:off x="3394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7" name="Google Shape;1487;p5"/>
            <p:cNvSpPr/>
            <p:nvPr/>
          </p:nvSpPr>
          <p:spPr>
            <a:xfrm>
              <a:off x="3394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8" name="Google Shape;1488;p5"/>
            <p:cNvSpPr/>
            <p:nvPr/>
          </p:nvSpPr>
          <p:spPr>
            <a:xfrm>
              <a:off x="3394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9" name="Google Shape;1489;p5"/>
            <p:cNvSpPr/>
            <p:nvPr/>
          </p:nvSpPr>
          <p:spPr>
            <a:xfrm>
              <a:off x="33948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0" name="Google Shape;1490;p5"/>
            <p:cNvSpPr/>
            <p:nvPr/>
          </p:nvSpPr>
          <p:spPr>
            <a:xfrm>
              <a:off x="3394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1" name="Google Shape;1491;p5"/>
            <p:cNvSpPr/>
            <p:nvPr/>
          </p:nvSpPr>
          <p:spPr>
            <a:xfrm>
              <a:off x="3394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2" name="Google Shape;1492;p5"/>
            <p:cNvSpPr/>
            <p:nvPr/>
          </p:nvSpPr>
          <p:spPr>
            <a:xfrm>
              <a:off x="3545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3" name="Google Shape;1493;p5"/>
            <p:cNvSpPr/>
            <p:nvPr/>
          </p:nvSpPr>
          <p:spPr>
            <a:xfrm>
              <a:off x="3545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4" name="Google Shape;1494;p5"/>
            <p:cNvSpPr/>
            <p:nvPr/>
          </p:nvSpPr>
          <p:spPr>
            <a:xfrm>
              <a:off x="3545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95" name="Google Shape;1495;p5"/>
          <p:cNvGrpSpPr/>
          <p:nvPr/>
        </p:nvGrpSpPr>
        <p:grpSpPr>
          <a:xfrm rot="10800000">
            <a:off x="6367295" y="28698"/>
            <a:ext cx="2309820" cy="5086302"/>
            <a:chOff x="1287725" y="238125"/>
            <a:chExt cx="2379050" cy="5238750"/>
          </a:xfrm>
        </p:grpSpPr>
        <p:sp>
          <p:nvSpPr>
            <p:cNvPr id="1496" name="Google Shape;1496;p5"/>
            <p:cNvSpPr/>
            <p:nvPr/>
          </p:nvSpPr>
          <p:spPr>
            <a:xfrm>
              <a:off x="12877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7" name="Google Shape;1497;p5"/>
            <p:cNvSpPr/>
            <p:nvPr/>
          </p:nvSpPr>
          <p:spPr>
            <a:xfrm>
              <a:off x="12877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8" name="Google Shape;1498;p5"/>
            <p:cNvSpPr/>
            <p:nvPr/>
          </p:nvSpPr>
          <p:spPr>
            <a:xfrm>
              <a:off x="12877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9" name="Google Shape;1499;p5"/>
            <p:cNvSpPr/>
            <p:nvPr/>
          </p:nvSpPr>
          <p:spPr>
            <a:xfrm>
              <a:off x="12877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0" name="Google Shape;1500;p5"/>
            <p:cNvSpPr/>
            <p:nvPr/>
          </p:nvSpPr>
          <p:spPr>
            <a:xfrm>
              <a:off x="12877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1" name="Google Shape;1501;p5"/>
            <p:cNvSpPr/>
            <p:nvPr/>
          </p:nvSpPr>
          <p:spPr>
            <a:xfrm>
              <a:off x="12877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2" name="Google Shape;1502;p5"/>
            <p:cNvSpPr/>
            <p:nvPr/>
          </p:nvSpPr>
          <p:spPr>
            <a:xfrm>
              <a:off x="12877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3" name="Google Shape;1503;p5"/>
            <p:cNvSpPr/>
            <p:nvPr/>
          </p:nvSpPr>
          <p:spPr>
            <a:xfrm>
              <a:off x="12877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4" name="Google Shape;1504;p5"/>
            <p:cNvSpPr/>
            <p:nvPr/>
          </p:nvSpPr>
          <p:spPr>
            <a:xfrm>
              <a:off x="12877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5" name="Google Shape;1505;p5"/>
            <p:cNvSpPr/>
            <p:nvPr/>
          </p:nvSpPr>
          <p:spPr>
            <a:xfrm>
              <a:off x="12877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6" name="Google Shape;1506;p5"/>
            <p:cNvSpPr/>
            <p:nvPr/>
          </p:nvSpPr>
          <p:spPr>
            <a:xfrm>
              <a:off x="12877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7" name="Google Shape;1507;p5"/>
            <p:cNvSpPr/>
            <p:nvPr/>
          </p:nvSpPr>
          <p:spPr>
            <a:xfrm>
              <a:off x="12877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8" name="Google Shape;1508;p5"/>
            <p:cNvSpPr/>
            <p:nvPr/>
          </p:nvSpPr>
          <p:spPr>
            <a:xfrm>
              <a:off x="12877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9" name="Google Shape;1509;p5"/>
            <p:cNvSpPr/>
            <p:nvPr/>
          </p:nvSpPr>
          <p:spPr>
            <a:xfrm>
              <a:off x="12877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0" name="Google Shape;1510;p5"/>
            <p:cNvSpPr/>
            <p:nvPr/>
          </p:nvSpPr>
          <p:spPr>
            <a:xfrm>
              <a:off x="12877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1" name="Google Shape;1511;p5"/>
            <p:cNvSpPr/>
            <p:nvPr/>
          </p:nvSpPr>
          <p:spPr>
            <a:xfrm>
              <a:off x="14382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2" name="Google Shape;1512;p5"/>
            <p:cNvSpPr/>
            <p:nvPr/>
          </p:nvSpPr>
          <p:spPr>
            <a:xfrm>
              <a:off x="14382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3" name="Google Shape;1513;p5"/>
            <p:cNvSpPr/>
            <p:nvPr/>
          </p:nvSpPr>
          <p:spPr>
            <a:xfrm>
              <a:off x="14382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4" name="Google Shape;1514;p5"/>
            <p:cNvSpPr/>
            <p:nvPr/>
          </p:nvSpPr>
          <p:spPr>
            <a:xfrm>
              <a:off x="14382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5" name="Google Shape;1515;p5"/>
            <p:cNvSpPr/>
            <p:nvPr/>
          </p:nvSpPr>
          <p:spPr>
            <a:xfrm>
              <a:off x="15887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6" name="Google Shape;1516;p5"/>
            <p:cNvSpPr/>
            <p:nvPr/>
          </p:nvSpPr>
          <p:spPr>
            <a:xfrm>
              <a:off x="15887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7" name="Google Shape;1517;p5"/>
            <p:cNvSpPr/>
            <p:nvPr/>
          </p:nvSpPr>
          <p:spPr>
            <a:xfrm>
              <a:off x="15887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8" name="Google Shape;1518;p5"/>
            <p:cNvSpPr/>
            <p:nvPr/>
          </p:nvSpPr>
          <p:spPr>
            <a:xfrm>
              <a:off x="15887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9" name="Google Shape;1519;p5"/>
            <p:cNvSpPr/>
            <p:nvPr/>
          </p:nvSpPr>
          <p:spPr>
            <a:xfrm>
              <a:off x="15887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0" name="Google Shape;1520;p5"/>
            <p:cNvSpPr/>
            <p:nvPr/>
          </p:nvSpPr>
          <p:spPr>
            <a:xfrm>
              <a:off x="15887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1" name="Google Shape;1521;p5"/>
            <p:cNvSpPr/>
            <p:nvPr/>
          </p:nvSpPr>
          <p:spPr>
            <a:xfrm>
              <a:off x="15887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2" name="Google Shape;1522;p5"/>
            <p:cNvSpPr/>
            <p:nvPr/>
          </p:nvSpPr>
          <p:spPr>
            <a:xfrm>
              <a:off x="15887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3" name="Google Shape;1523;p5"/>
            <p:cNvSpPr/>
            <p:nvPr/>
          </p:nvSpPr>
          <p:spPr>
            <a:xfrm>
              <a:off x="15887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4" name="Google Shape;1524;p5"/>
            <p:cNvSpPr/>
            <p:nvPr/>
          </p:nvSpPr>
          <p:spPr>
            <a:xfrm>
              <a:off x="15887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5" name="Google Shape;1525;p5"/>
            <p:cNvSpPr/>
            <p:nvPr/>
          </p:nvSpPr>
          <p:spPr>
            <a:xfrm>
              <a:off x="17392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6" name="Google Shape;1526;p5"/>
            <p:cNvSpPr/>
            <p:nvPr/>
          </p:nvSpPr>
          <p:spPr>
            <a:xfrm>
              <a:off x="17392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7" name="Google Shape;1527;p5"/>
            <p:cNvSpPr/>
            <p:nvPr/>
          </p:nvSpPr>
          <p:spPr>
            <a:xfrm>
              <a:off x="17392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8" name="Google Shape;1528;p5"/>
            <p:cNvSpPr/>
            <p:nvPr/>
          </p:nvSpPr>
          <p:spPr>
            <a:xfrm>
              <a:off x="17392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9" name="Google Shape;1529;p5"/>
            <p:cNvSpPr/>
            <p:nvPr/>
          </p:nvSpPr>
          <p:spPr>
            <a:xfrm>
              <a:off x="17392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0" name="Google Shape;1530;p5"/>
            <p:cNvSpPr/>
            <p:nvPr/>
          </p:nvSpPr>
          <p:spPr>
            <a:xfrm>
              <a:off x="17392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1" name="Google Shape;1531;p5"/>
            <p:cNvSpPr/>
            <p:nvPr/>
          </p:nvSpPr>
          <p:spPr>
            <a:xfrm>
              <a:off x="17392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2" name="Google Shape;1532;p5"/>
            <p:cNvSpPr/>
            <p:nvPr/>
          </p:nvSpPr>
          <p:spPr>
            <a:xfrm>
              <a:off x="17392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3" name="Google Shape;1533;p5"/>
            <p:cNvSpPr/>
            <p:nvPr/>
          </p:nvSpPr>
          <p:spPr>
            <a:xfrm>
              <a:off x="17392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4" name="Google Shape;1534;p5"/>
            <p:cNvSpPr/>
            <p:nvPr/>
          </p:nvSpPr>
          <p:spPr>
            <a:xfrm>
              <a:off x="17392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5" name="Google Shape;1535;p5"/>
            <p:cNvSpPr/>
            <p:nvPr/>
          </p:nvSpPr>
          <p:spPr>
            <a:xfrm>
              <a:off x="17392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6" name="Google Shape;1536;p5"/>
            <p:cNvSpPr/>
            <p:nvPr/>
          </p:nvSpPr>
          <p:spPr>
            <a:xfrm>
              <a:off x="17392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7" name="Google Shape;1537;p5"/>
            <p:cNvSpPr/>
            <p:nvPr/>
          </p:nvSpPr>
          <p:spPr>
            <a:xfrm>
              <a:off x="17392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8" name="Google Shape;1538;p5"/>
            <p:cNvSpPr/>
            <p:nvPr/>
          </p:nvSpPr>
          <p:spPr>
            <a:xfrm>
              <a:off x="17392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9" name="Google Shape;1539;p5"/>
            <p:cNvSpPr/>
            <p:nvPr/>
          </p:nvSpPr>
          <p:spPr>
            <a:xfrm>
              <a:off x="17392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0" name="Google Shape;1540;p5"/>
            <p:cNvSpPr/>
            <p:nvPr/>
          </p:nvSpPr>
          <p:spPr>
            <a:xfrm>
              <a:off x="17392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1" name="Google Shape;1541;p5"/>
            <p:cNvSpPr/>
            <p:nvPr/>
          </p:nvSpPr>
          <p:spPr>
            <a:xfrm>
              <a:off x="17392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2" name="Google Shape;1542;p5"/>
            <p:cNvSpPr/>
            <p:nvPr/>
          </p:nvSpPr>
          <p:spPr>
            <a:xfrm>
              <a:off x="188975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3" name="Google Shape;1543;p5"/>
            <p:cNvSpPr/>
            <p:nvPr/>
          </p:nvSpPr>
          <p:spPr>
            <a:xfrm>
              <a:off x="188975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4" name="Google Shape;1544;p5"/>
            <p:cNvSpPr/>
            <p:nvPr/>
          </p:nvSpPr>
          <p:spPr>
            <a:xfrm>
              <a:off x="188975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5" name="Google Shape;1545;p5"/>
            <p:cNvSpPr/>
            <p:nvPr/>
          </p:nvSpPr>
          <p:spPr>
            <a:xfrm>
              <a:off x="188975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6" name="Google Shape;1546;p5"/>
            <p:cNvSpPr/>
            <p:nvPr/>
          </p:nvSpPr>
          <p:spPr>
            <a:xfrm>
              <a:off x="188975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7" name="Google Shape;1547;p5"/>
            <p:cNvSpPr/>
            <p:nvPr/>
          </p:nvSpPr>
          <p:spPr>
            <a:xfrm>
              <a:off x="188975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8" name="Google Shape;1548;p5"/>
            <p:cNvSpPr/>
            <p:nvPr/>
          </p:nvSpPr>
          <p:spPr>
            <a:xfrm>
              <a:off x="188975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9" name="Google Shape;1549;p5"/>
            <p:cNvSpPr/>
            <p:nvPr/>
          </p:nvSpPr>
          <p:spPr>
            <a:xfrm>
              <a:off x="188975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0" name="Google Shape;1550;p5"/>
            <p:cNvSpPr/>
            <p:nvPr/>
          </p:nvSpPr>
          <p:spPr>
            <a:xfrm>
              <a:off x="188975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1" name="Google Shape;1551;p5"/>
            <p:cNvSpPr/>
            <p:nvPr/>
          </p:nvSpPr>
          <p:spPr>
            <a:xfrm>
              <a:off x="188975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2" name="Google Shape;1552;p5"/>
            <p:cNvSpPr/>
            <p:nvPr/>
          </p:nvSpPr>
          <p:spPr>
            <a:xfrm>
              <a:off x="188975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3" name="Google Shape;1553;p5"/>
            <p:cNvSpPr/>
            <p:nvPr/>
          </p:nvSpPr>
          <p:spPr>
            <a:xfrm>
              <a:off x="20402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4" name="Google Shape;1554;p5"/>
            <p:cNvSpPr/>
            <p:nvPr/>
          </p:nvSpPr>
          <p:spPr>
            <a:xfrm>
              <a:off x="20402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5" name="Google Shape;1555;p5"/>
            <p:cNvSpPr/>
            <p:nvPr/>
          </p:nvSpPr>
          <p:spPr>
            <a:xfrm>
              <a:off x="20402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6" name="Google Shape;1556;p5"/>
            <p:cNvSpPr/>
            <p:nvPr/>
          </p:nvSpPr>
          <p:spPr>
            <a:xfrm>
              <a:off x="20402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7" name="Google Shape;1557;p5"/>
            <p:cNvSpPr/>
            <p:nvPr/>
          </p:nvSpPr>
          <p:spPr>
            <a:xfrm>
              <a:off x="20402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8" name="Google Shape;1558;p5"/>
            <p:cNvSpPr/>
            <p:nvPr/>
          </p:nvSpPr>
          <p:spPr>
            <a:xfrm>
              <a:off x="20402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9" name="Google Shape;1559;p5"/>
            <p:cNvSpPr/>
            <p:nvPr/>
          </p:nvSpPr>
          <p:spPr>
            <a:xfrm>
              <a:off x="20402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0" name="Google Shape;1560;p5"/>
            <p:cNvSpPr/>
            <p:nvPr/>
          </p:nvSpPr>
          <p:spPr>
            <a:xfrm>
              <a:off x="20402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1" name="Google Shape;1561;p5"/>
            <p:cNvSpPr/>
            <p:nvPr/>
          </p:nvSpPr>
          <p:spPr>
            <a:xfrm>
              <a:off x="20402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2" name="Google Shape;1562;p5"/>
            <p:cNvSpPr/>
            <p:nvPr/>
          </p:nvSpPr>
          <p:spPr>
            <a:xfrm>
              <a:off x="20402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3" name="Google Shape;1563;p5"/>
            <p:cNvSpPr/>
            <p:nvPr/>
          </p:nvSpPr>
          <p:spPr>
            <a:xfrm>
              <a:off x="20402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4" name="Google Shape;1564;p5"/>
            <p:cNvSpPr/>
            <p:nvPr/>
          </p:nvSpPr>
          <p:spPr>
            <a:xfrm>
              <a:off x="20402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5" name="Google Shape;1565;p5"/>
            <p:cNvSpPr/>
            <p:nvPr/>
          </p:nvSpPr>
          <p:spPr>
            <a:xfrm>
              <a:off x="20402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6" name="Google Shape;1566;p5"/>
            <p:cNvSpPr/>
            <p:nvPr/>
          </p:nvSpPr>
          <p:spPr>
            <a:xfrm>
              <a:off x="21907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7" name="Google Shape;1567;p5"/>
            <p:cNvSpPr/>
            <p:nvPr/>
          </p:nvSpPr>
          <p:spPr>
            <a:xfrm>
              <a:off x="21907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8" name="Google Shape;1568;p5"/>
            <p:cNvSpPr/>
            <p:nvPr/>
          </p:nvSpPr>
          <p:spPr>
            <a:xfrm>
              <a:off x="21907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9" name="Google Shape;1569;p5"/>
            <p:cNvSpPr/>
            <p:nvPr/>
          </p:nvSpPr>
          <p:spPr>
            <a:xfrm>
              <a:off x="21907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0" name="Google Shape;1570;p5"/>
            <p:cNvSpPr/>
            <p:nvPr/>
          </p:nvSpPr>
          <p:spPr>
            <a:xfrm>
              <a:off x="21907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1" name="Google Shape;1571;p5"/>
            <p:cNvSpPr/>
            <p:nvPr/>
          </p:nvSpPr>
          <p:spPr>
            <a:xfrm>
              <a:off x="2190775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2" name="Google Shape;1572;p5"/>
            <p:cNvSpPr/>
            <p:nvPr/>
          </p:nvSpPr>
          <p:spPr>
            <a:xfrm>
              <a:off x="21907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3" name="Google Shape;1573;p5"/>
            <p:cNvSpPr/>
            <p:nvPr/>
          </p:nvSpPr>
          <p:spPr>
            <a:xfrm>
              <a:off x="21907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4" name="Google Shape;1574;p5"/>
            <p:cNvSpPr/>
            <p:nvPr/>
          </p:nvSpPr>
          <p:spPr>
            <a:xfrm>
              <a:off x="2190775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5" name="Google Shape;1575;p5"/>
            <p:cNvSpPr/>
            <p:nvPr/>
          </p:nvSpPr>
          <p:spPr>
            <a:xfrm>
              <a:off x="23413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6" name="Google Shape;1576;p5"/>
            <p:cNvSpPr/>
            <p:nvPr/>
          </p:nvSpPr>
          <p:spPr>
            <a:xfrm>
              <a:off x="23413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7" name="Google Shape;1577;p5"/>
            <p:cNvSpPr/>
            <p:nvPr/>
          </p:nvSpPr>
          <p:spPr>
            <a:xfrm>
              <a:off x="23413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8" name="Google Shape;1578;p5"/>
            <p:cNvSpPr/>
            <p:nvPr/>
          </p:nvSpPr>
          <p:spPr>
            <a:xfrm>
              <a:off x="23413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9" name="Google Shape;1579;p5"/>
            <p:cNvSpPr/>
            <p:nvPr/>
          </p:nvSpPr>
          <p:spPr>
            <a:xfrm>
              <a:off x="23413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0" name="Google Shape;1580;p5"/>
            <p:cNvSpPr/>
            <p:nvPr/>
          </p:nvSpPr>
          <p:spPr>
            <a:xfrm>
              <a:off x="23413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1" name="Google Shape;1581;p5"/>
            <p:cNvSpPr/>
            <p:nvPr/>
          </p:nvSpPr>
          <p:spPr>
            <a:xfrm>
              <a:off x="23413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2" name="Google Shape;1582;p5"/>
            <p:cNvSpPr/>
            <p:nvPr/>
          </p:nvSpPr>
          <p:spPr>
            <a:xfrm>
              <a:off x="23413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3" name="Google Shape;1583;p5"/>
            <p:cNvSpPr/>
            <p:nvPr/>
          </p:nvSpPr>
          <p:spPr>
            <a:xfrm>
              <a:off x="24918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4" name="Google Shape;1584;p5"/>
            <p:cNvSpPr/>
            <p:nvPr/>
          </p:nvSpPr>
          <p:spPr>
            <a:xfrm>
              <a:off x="24918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5" name="Google Shape;1585;p5"/>
            <p:cNvSpPr/>
            <p:nvPr/>
          </p:nvSpPr>
          <p:spPr>
            <a:xfrm>
              <a:off x="24918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6" name="Google Shape;1586;p5"/>
            <p:cNvSpPr/>
            <p:nvPr/>
          </p:nvSpPr>
          <p:spPr>
            <a:xfrm>
              <a:off x="24918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7" name="Google Shape;1587;p5"/>
            <p:cNvSpPr/>
            <p:nvPr/>
          </p:nvSpPr>
          <p:spPr>
            <a:xfrm>
              <a:off x="24918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8" name="Google Shape;1588;p5"/>
            <p:cNvSpPr/>
            <p:nvPr/>
          </p:nvSpPr>
          <p:spPr>
            <a:xfrm>
              <a:off x="2642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9" name="Google Shape;1589;p5"/>
            <p:cNvSpPr/>
            <p:nvPr/>
          </p:nvSpPr>
          <p:spPr>
            <a:xfrm>
              <a:off x="2642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0" name="Google Shape;1590;p5"/>
            <p:cNvSpPr/>
            <p:nvPr/>
          </p:nvSpPr>
          <p:spPr>
            <a:xfrm>
              <a:off x="2642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1" name="Google Shape;1591;p5"/>
            <p:cNvSpPr/>
            <p:nvPr/>
          </p:nvSpPr>
          <p:spPr>
            <a:xfrm>
              <a:off x="2642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2" name="Google Shape;1592;p5"/>
            <p:cNvSpPr/>
            <p:nvPr/>
          </p:nvSpPr>
          <p:spPr>
            <a:xfrm>
              <a:off x="2642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3" name="Google Shape;1593;p5"/>
            <p:cNvSpPr/>
            <p:nvPr/>
          </p:nvSpPr>
          <p:spPr>
            <a:xfrm>
              <a:off x="2792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4" name="Google Shape;1594;p5"/>
            <p:cNvSpPr/>
            <p:nvPr/>
          </p:nvSpPr>
          <p:spPr>
            <a:xfrm>
              <a:off x="294332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5" name="Google Shape;1595;p5"/>
            <p:cNvSpPr/>
            <p:nvPr/>
          </p:nvSpPr>
          <p:spPr>
            <a:xfrm>
              <a:off x="294332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6" name="Google Shape;1596;p5"/>
            <p:cNvSpPr/>
            <p:nvPr/>
          </p:nvSpPr>
          <p:spPr>
            <a:xfrm>
              <a:off x="3093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7" name="Google Shape;1597;p5"/>
            <p:cNvSpPr/>
            <p:nvPr/>
          </p:nvSpPr>
          <p:spPr>
            <a:xfrm>
              <a:off x="3394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8" name="Google Shape;1598;p5"/>
            <p:cNvSpPr/>
            <p:nvPr/>
          </p:nvSpPr>
          <p:spPr>
            <a:xfrm>
              <a:off x="3545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bg>
      <p:bgPr>
        <a:solidFill>
          <a:schemeClr val="accent3"/>
        </a:solidFill>
      </p:bgPr>
    </p:bg>
    <p:spTree>
      <p:nvGrpSpPr>
        <p:cNvPr id="1599" name="Shape 1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0" name="Google Shape;1600;p6"/>
          <p:cNvSpPr txBox="1"/>
          <p:nvPr>
            <p:ph idx="1" type="body"/>
          </p:nvPr>
        </p:nvSpPr>
        <p:spPr>
          <a:xfrm>
            <a:off x="1278575" y="739550"/>
            <a:ext cx="4281000" cy="36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000"/>
              <a:buChar char="▪"/>
              <a:defRPr i="1" sz="3000">
                <a:solidFill>
                  <a:schemeClr val="lt1"/>
                </a:solidFill>
              </a:defRPr>
            </a:lvl1pPr>
            <a:lvl2pPr indent="-4191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i="1" sz="3000">
                <a:solidFill>
                  <a:schemeClr val="lt1"/>
                </a:solidFill>
              </a:defRPr>
            </a:lvl2pPr>
            <a:lvl3pPr indent="-4191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i="1" sz="3000">
                <a:solidFill>
                  <a:schemeClr val="lt1"/>
                </a:solidFill>
              </a:defRPr>
            </a:lvl3pPr>
            <a:lvl4pPr indent="-4191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i="1" sz="3000">
                <a:solidFill>
                  <a:schemeClr val="lt1"/>
                </a:solidFill>
              </a:defRPr>
            </a:lvl4pPr>
            <a:lvl5pPr indent="-4191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i="1" sz="3000">
                <a:solidFill>
                  <a:schemeClr val="lt1"/>
                </a:solidFill>
              </a:defRPr>
            </a:lvl5pPr>
            <a:lvl6pPr indent="-4191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i="1" sz="3000">
                <a:solidFill>
                  <a:schemeClr val="lt1"/>
                </a:solidFill>
              </a:defRPr>
            </a:lvl6pPr>
            <a:lvl7pPr indent="-4191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●"/>
              <a:defRPr i="1" sz="3000">
                <a:solidFill>
                  <a:schemeClr val="lt1"/>
                </a:solidFill>
              </a:defRPr>
            </a:lvl7pPr>
            <a:lvl8pPr indent="-4191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○"/>
              <a:defRPr i="1" sz="3000">
                <a:solidFill>
                  <a:schemeClr val="lt1"/>
                </a:solidFill>
              </a:defRPr>
            </a:lvl8pPr>
            <a:lvl9pPr indent="-4191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■"/>
              <a:defRPr i="1" sz="3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01" name="Google Shape;1601;p6"/>
          <p:cNvSpPr txBox="1"/>
          <p:nvPr/>
        </p:nvSpPr>
        <p:spPr>
          <a:xfrm>
            <a:off x="659925" y="414075"/>
            <a:ext cx="7524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0" i="0" lang="en" sz="12000" u="none" cap="none" strike="noStrike">
                <a:solidFill>
                  <a:schemeClr val="accent1"/>
                </a:solidFill>
                <a:latin typeface="Dosis"/>
                <a:ea typeface="Dosis"/>
                <a:cs typeface="Dosis"/>
                <a:sym typeface="Dosis"/>
              </a:rPr>
              <a:t>“</a:t>
            </a:r>
            <a:endParaRPr b="0" i="0" sz="12000" u="none" cap="none" strike="noStrike">
              <a:solidFill>
                <a:schemeClr val="accent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602" name="Google Shape;1602;p6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603" name="Google Shape;1603;p6"/>
          <p:cNvGrpSpPr/>
          <p:nvPr/>
        </p:nvGrpSpPr>
        <p:grpSpPr>
          <a:xfrm rot="10800000">
            <a:off x="8705366" y="28698"/>
            <a:ext cx="410132" cy="5086302"/>
            <a:chOff x="836200" y="238125"/>
            <a:chExt cx="422425" cy="5238750"/>
          </a:xfrm>
        </p:grpSpPr>
        <p:sp>
          <p:nvSpPr>
            <p:cNvPr id="1604" name="Google Shape;1604;p6"/>
            <p:cNvSpPr/>
            <p:nvPr/>
          </p:nvSpPr>
          <p:spPr>
            <a:xfrm>
              <a:off x="8362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5" name="Google Shape;1605;p6"/>
            <p:cNvSpPr/>
            <p:nvPr/>
          </p:nvSpPr>
          <p:spPr>
            <a:xfrm>
              <a:off x="8362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6" name="Google Shape;1606;p6"/>
            <p:cNvSpPr/>
            <p:nvPr/>
          </p:nvSpPr>
          <p:spPr>
            <a:xfrm>
              <a:off x="8362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7" name="Google Shape;1607;p6"/>
            <p:cNvSpPr/>
            <p:nvPr/>
          </p:nvSpPr>
          <p:spPr>
            <a:xfrm>
              <a:off x="8362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8" name="Google Shape;1608;p6"/>
            <p:cNvSpPr/>
            <p:nvPr/>
          </p:nvSpPr>
          <p:spPr>
            <a:xfrm>
              <a:off x="8362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9" name="Google Shape;1609;p6"/>
            <p:cNvSpPr/>
            <p:nvPr/>
          </p:nvSpPr>
          <p:spPr>
            <a:xfrm>
              <a:off x="8362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0" name="Google Shape;1610;p6"/>
            <p:cNvSpPr/>
            <p:nvPr/>
          </p:nvSpPr>
          <p:spPr>
            <a:xfrm>
              <a:off x="8362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1" name="Google Shape;1611;p6"/>
            <p:cNvSpPr/>
            <p:nvPr/>
          </p:nvSpPr>
          <p:spPr>
            <a:xfrm>
              <a:off x="8362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2" name="Google Shape;1612;p6"/>
            <p:cNvSpPr/>
            <p:nvPr/>
          </p:nvSpPr>
          <p:spPr>
            <a:xfrm>
              <a:off x="8362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3" name="Google Shape;1613;p6"/>
            <p:cNvSpPr/>
            <p:nvPr/>
          </p:nvSpPr>
          <p:spPr>
            <a:xfrm>
              <a:off x="8362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4" name="Google Shape;1614;p6"/>
            <p:cNvSpPr/>
            <p:nvPr/>
          </p:nvSpPr>
          <p:spPr>
            <a:xfrm>
              <a:off x="8362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5" name="Google Shape;1615;p6"/>
            <p:cNvSpPr/>
            <p:nvPr/>
          </p:nvSpPr>
          <p:spPr>
            <a:xfrm>
              <a:off x="8362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6" name="Google Shape;1616;p6"/>
            <p:cNvSpPr/>
            <p:nvPr/>
          </p:nvSpPr>
          <p:spPr>
            <a:xfrm>
              <a:off x="8362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7" name="Google Shape;1617;p6"/>
            <p:cNvSpPr/>
            <p:nvPr/>
          </p:nvSpPr>
          <p:spPr>
            <a:xfrm>
              <a:off x="8362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8" name="Google Shape;1618;p6"/>
            <p:cNvSpPr/>
            <p:nvPr/>
          </p:nvSpPr>
          <p:spPr>
            <a:xfrm>
              <a:off x="8362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9" name="Google Shape;1619;p6"/>
            <p:cNvSpPr/>
            <p:nvPr/>
          </p:nvSpPr>
          <p:spPr>
            <a:xfrm>
              <a:off x="8362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0" name="Google Shape;1620;p6"/>
            <p:cNvSpPr/>
            <p:nvPr/>
          </p:nvSpPr>
          <p:spPr>
            <a:xfrm>
              <a:off x="8362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1" name="Google Shape;1621;p6"/>
            <p:cNvSpPr/>
            <p:nvPr/>
          </p:nvSpPr>
          <p:spPr>
            <a:xfrm>
              <a:off x="8362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2" name="Google Shape;1622;p6"/>
            <p:cNvSpPr/>
            <p:nvPr/>
          </p:nvSpPr>
          <p:spPr>
            <a:xfrm>
              <a:off x="8362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3" name="Google Shape;1623;p6"/>
            <p:cNvSpPr/>
            <p:nvPr/>
          </p:nvSpPr>
          <p:spPr>
            <a:xfrm>
              <a:off x="8362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4" name="Google Shape;1624;p6"/>
            <p:cNvSpPr/>
            <p:nvPr/>
          </p:nvSpPr>
          <p:spPr>
            <a:xfrm>
              <a:off x="8362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5" name="Google Shape;1625;p6"/>
            <p:cNvSpPr/>
            <p:nvPr/>
          </p:nvSpPr>
          <p:spPr>
            <a:xfrm>
              <a:off x="8362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6" name="Google Shape;1626;p6"/>
            <p:cNvSpPr/>
            <p:nvPr/>
          </p:nvSpPr>
          <p:spPr>
            <a:xfrm>
              <a:off x="8362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7" name="Google Shape;1627;p6"/>
            <p:cNvSpPr/>
            <p:nvPr/>
          </p:nvSpPr>
          <p:spPr>
            <a:xfrm>
              <a:off x="8362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8" name="Google Shape;1628;p6"/>
            <p:cNvSpPr/>
            <p:nvPr/>
          </p:nvSpPr>
          <p:spPr>
            <a:xfrm>
              <a:off x="8362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9" name="Google Shape;1629;p6"/>
            <p:cNvSpPr/>
            <p:nvPr/>
          </p:nvSpPr>
          <p:spPr>
            <a:xfrm>
              <a:off x="8362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0" name="Google Shape;1630;p6"/>
            <p:cNvSpPr/>
            <p:nvPr/>
          </p:nvSpPr>
          <p:spPr>
            <a:xfrm>
              <a:off x="8362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1" name="Google Shape;1631;p6"/>
            <p:cNvSpPr/>
            <p:nvPr/>
          </p:nvSpPr>
          <p:spPr>
            <a:xfrm>
              <a:off x="8362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2" name="Google Shape;1632;p6"/>
            <p:cNvSpPr/>
            <p:nvPr/>
          </p:nvSpPr>
          <p:spPr>
            <a:xfrm>
              <a:off x="8362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3" name="Google Shape;1633;p6"/>
            <p:cNvSpPr/>
            <p:nvPr/>
          </p:nvSpPr>
          <p:spPr>
            <a:xfrm>
              <a:off x="8362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4" name="Google Shape;1634;p6"/>
            <p:cNvSpPr/>
            <p:nvPr/>
          </p:nvSpPr>
          <p:spPr>
            <a:xfrm>
              <a:off x="8362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5" name="Google Shape;1635;p6"/>
            <p:cNvSpPr/>
            <p:nvPr/>
          </p:nvSpPr>
          <p:spPr>
            <a:xfrm>
              <a:off x="8362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6" name="Google Shape;1636;p6"/>
            <p:cNvSpPr/>
            <p:nvPr/>
          </p:nvSpPr>
          <p:spPr>
            <a:xfrm>
              <a:off x="8362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7" name="Google Shape;1637;p6"/>
            <p:cNvSpPr/>
            <p:nvPr/>
          </p:nvSpPr>
          <p:spPr>
            <a:xfrm>
              <a:off x="8362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8" name="Google Shape;1638;p6"/>
            <p:cNvSpPr/>
            <p:nvPr/>
          </p:nvSpPr>
          <p:spPr>
            <a:xfrm>
              <a:off x="8362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9" name="Google Shape;1639;p6"/>
            <p:cNvSpPr/>
            <p:nvPr/>
          </p:nvSpPr>
          <p:spPr>
            <a:xfrm>
              <a:off x="9867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0" name="Google Shape;1640;p6"/>
            <p:cNvSpPr/>
            <p:nvPr/>
          </p:nvSpPr>
          <p:spPr>
            <a:xfrm>
              <a:off x="9867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1" name="Google Shape;1641;p6"/>
            <p:cNvSpPr/>
            <p:nvPr/>
          </p:nvSpPr>
          <p:spPr>
            <a:xfrm>
              <a:off x="9867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2" name="Google Shape;1642;p6"/>
            <p:cNvSpPr/>
            <p:nvPr/>
          </p:nvSpPr>
          <p:spPr>
            <a:xfrm>
              <a:off x="9867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3" name="Google Shape;1643;p6"/>
            <p:cNvSpPr/>
            <p:nvPr/>
          </p:nvSpPr>
          <p:spPr>
            <a:xfrm>
              <a:off x="9867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4" name="Google Shape;1644;p6"/>
            <p:cNvSpPr/>
            <p:nvPr/>
          </p:nvSpPr>
          <p:spPr>
            <a:xfrm>
              <a:off x="9867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5" name="Google Shape;1645;p6"/>
            <p:cNvSpPr/>
            <p:nvPr/>
          </p:nvSpPr>
          <p:spPr>
            <a:xfrm>
              <a:off x="9867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6" name="Google Shape;1646;p6"/>
            <p:cNvSpPr/>
            <p:nvPr/>
          </p:nvSpPr>
          <p:spPr>
            <a:xfrm>
              <a:off x="9867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7" name="Google Shape;1647;p6"/>
            <p:cNvSpPr/>
            <p:nvPr/>
          </p:nvSpPr>
          <p:spPr>
            <a:xfrm>
              <a:off x="9867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8" name="Google Shape;1648;p6"/>
            <p:cNvSpPr/>
            <p:nvPr/>
          </p:nvSpPr>
          <p:spPr>
            <a:xfrm>
              <a:off x="9867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9" name="Google Shape;1649;p6"/>
            <p:cNvSpPr/>
            <p:nvPr/>
          </p:nvSpPr>
          <p:spPr>
            <a:xfrm>
              <a:off x="9867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0" name="Google Shape;1650;p6"/>
            <p:cNvSpPr/>
            <p:nvPr/>
          </p:nvSpPr>
          <p:spPr>
            <a:xfrm>
              <a:off x="9867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1" name="Google Shape;1651;p6"/>
            <p:cNvSpPr/>
            <p:nvPr/>
          </p:nvSpPr>
          <p:spPr>
            <a:xfrm>
              <a:off x="9867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2" name="Google Shape;1652;p6"/>
            <p:cNvSpPr/>
            <p:nvPr/>
          </p:nvSpPr>
          <p:spPr>
            <a:xfrm>
              <a:off x="9867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3" name="Google Shape;1653;p6"/>
            <p:cNvSpPr/>
            <p:nvPr/>
          </p:nvSpPr>
          <p:spPr>
            <a:xfrm>
              <a:off x="9867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4" name="Google Shape;1654;p6"/>
            <p:cNvSpPr/>
            <p:nvPr/>
          </p:nvSpPr>
          <p:spPr>
            <a:xfrm>
              <a:off x="9867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5" name="Google Shape;1655;p6"/>
            <p:cNvSpPr/>
            <p:nvPr/>
          </p:nvSpPr>
          <p:spPr>
            <a:xfrm>
              <a:off x="9867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6" name="Google Shape;1656;p6"/>
            <p:cNvSpPr/>
            <p:nvPr/>
          </p:nvSpPr>
          <p:spPr>
            <a:xfrm>
              <a:off x="9867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7" name="Google Shape;1657;p6"/>
            <p:cNvSpPr/>
            <p:nvPr/>
          </p:nvSpPr>
          <p:spPr>
            <a:xfrm>
              <a:off x="9867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8" name="Google Shape;1658;p6"/>
            <p:cNvSpPr/>
            <p:nvPr/>
          </p:nvSpPr>
          <p:spPr>
            <a:xfrm>
              <a:off x="9867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9" name="Google Shape;1659;p6"/>
            <p:cNvSpPr/>
            <p:nvPr/>
          </p:nvSpPr>
          <p:spPr>
            <a:xfrm>
              <a:off x="9867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0" name="Google Shape;1660;p6"/>
            <p:cNvSpPr/>
            <p:nvPr/>
          </p:nvSpPr>
          <p:spPr>
            <a:xfrm>
              <a:off x="9867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1" name="Google Shape;1661;p6"/>
            <p:cNvSpPr/>
            <p:nvPr/>
          </p:nvSpPr>
          <p:spPr>
            <a:xfrm>
              <a:off x="9867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2" name="Google Shape;1662;p6"/>
            <p:cNvSpPr/>
            <p:nvPr/>
          </p:nvSpPr>
          <p:spPr>
            <a:xfrm>
              <a:off x="11372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3" name="Google Shape;1663;p6"/>
            <p:cNvSpPr/>
            <p:nvPr/>
          </p:nvSpPr>
          <p:spPr>
            <a:xfrm>
              <a:off x="11372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4" name="Google Shape;1664;p6"/>
            <p:cNvSpPr/>
            <p:nvPr/>
          </p:nvSpPr>
          <p:spPr>
            <a:xfrm>
              <a:off x="11372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5" name="Google Shape;1665;p6"/>
            <p:cNvSpPr/>
            <p:nvPr/>
          </p:nvSpPr>
          <p:spPr>
            <a:xfrm>
              <a:off x="11372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6" name="Google Shape;1666;p6"/>
            <p:cNvSpPr/>
            <p:nvPr/>
          </p:nvSpPr>
          <p:spPr>
            <a:xfrm>
              <a:off x="11372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7" name="Google Shape;1667;p6"/>
            <p:cNvSpPr/>
            <p:nvPr/>
          </p:nvSpPr>
          <p:spPr>
            <a:xfrm>
              <a:off x="11372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8" name="Google Shape;1668;p6"/>
            <p:cNvSpPr/>
            <p:nvPr/>
          </p:nvSpPr>
          <p:spPr>
            <a:xfrm>
              <a:off x="11372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9" name="Google Shape;1669;p6"/>
            <p:cNvSpPr/>
            <p:nvPr/>
          </p:nvSpPr>
          <p:spPr>
            <a:xfrm>
              <a:off x="11372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0" name="Google Shape;1670;p6"/>
            <p:cNvSpPr/>
            <p:nvPr/>
          </p:nvSpPr>
          <p:spPr>
            <a:xfrm>
              <a:off x="11372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1" name="Google Shape;1671;p6"/>
            <p:cNvSpPr/>
            <p:nvPr/>
          </p:nvSpPr>
          <p:spPr>
            <a:xfrm>
              <a:off x="11372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2" name="Google Shape;1672;p6"/>
            <p:cNvSpPr/>
            <p:nvPr/>
          </p:nvSpPr>
          <p:spPr>
            <a:xfrm>
              <a:off x="11372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3" name="Google Shape;1673;p6"/>
            <p:cNvSpPr/>
            <p:nvPr/>
          </p:nvSpPr>
          <p:spPr>
            <a:xfrm>
              <a:off x="11372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4" name="Google Shape;1674;p6"/>
            <p:cNvSpPr/>
            <p:nvPr/>
          </p:nvSpPr>
          <p:spPr>
            <a:xfrm>
              <a:off x="11372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5" name="Google Shape;1675;p6"/>
            <p:cNvSpPr/>
            <p:nvPr/>
          </p:nvSpPr>
          <p:spPr>
            <a:xfrm>
              <a:off x="11372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6" name="Google Shape;1676;p6"/>
            <p:cNvSpPr/>
            <p:nvPr/>
          </p:nvSpPr>
          <p:spPr>
            <a:xfrm>
              <a:off x="11372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7" name="Google Shape;1677;p6"/>
            <p:cNvSpPr/>
            <p:nvPr/>
          </p:nvSpPr>
          <p:spPr>
            <a:xfrm>
              <a:off x="11372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8" name="Google Shape;1678;p6"/>
            <p:cNvSpPr/>
            <p:nvPr/>
          </p:nvSpPr>
          <p:spPr>
            <a:xfrm>
              <a:off x="11372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9" name="Google Shape;1679;p6"/>
            <p:cNvSpPr/>
            <p:nvPr/>
          </p:nvSpPr>
          <p:spPr>
            <a:xfrm>
              <a:off x="11372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0" name="Google Shape;1680;p6"/>
            <p:cNvSpPr/>
            <p:nvPr/>
          </p:nvSpPr>
          <p:spPr>
            <a:xfrm>
              <a:off x="11372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1" name="Google Shape;1681;p6"/>
            <p:cNvSpPr/>
            <p:nvPr/>
          </p:nvSpPr>
          <p:spPr>
            <a:xfrm>
              <a:off x="11372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2" name="Google Shape;1682;p6"/>
            <p:cNvSpPr/>
            <p:nvPr/>
          </p:nvSpPr>
          <p:spPr>
            <a:xfrm>
              <a:off x="11372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3" name="Google Shape;1683;p6"/>
            <p:cNvSpPr/>
            <p:nvPr/>
          </p:nvSpPr>
          <p:spPr>
            <a:xfrm>
              <a:off x="11372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84" name="Google Shape;1684;p6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1685" name="Google Shape;1685;p6"/>
            <p:cNvSpPr/>
            <p:nvPr/>
          </p:nvSpPr>
          <p:spPr>
            <a:xfrm>
              <a:off x="9867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6" name="Google Shape;1686;p6"/>
            <p:cNvSpPr/>
            <p:nvPr/>
          </p:nvSpPr>
          <p:spPr>
            <a:xfrm>
              <a:off x="9867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7" name="Google Shape;1687;p6"/>
            <p:cNvSpPr/>
            <p:nvPr/>
          </p:nvSpPr>
          <p:spPr>
            <a:xfrm>
              <a:off x="9867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8" name="Google Shape;1688;p6"/>
            <p:cNvSpPr/>
            <p:nvPr/>
          </p:nvSpPr>
          <p:spPr>
            <a:xfrm>
              <a:off x="9867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9" name="Google Shape;1689;p6"/>
            <p:cNvSpPr/>
            <p:nvPr/>
          </p:nvSpPr>
          <p:spPr>
            <a:xfrm>
              <a:off x="9867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0" name="Google Shape;1690;p6"/>
            <p:cNvSpPr/>
            <p:nvPr/>
          </p:nvSpPr>
          <p:spPr>
            <a:xfrm>
              <a:off x="9867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1" name="Google Shape;1691;p6"/>
            <p:cNvSpPr/>
            <p:nvPr/>
          </p:nvSpPr>
          <p:spPr>
            <a:xfrm>
              <a:off x="9867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2" name="Google Shape;1692;p6"/>
            <p:cNvSpPr/>
            <p:nvPr/>
          </p:nvSpPr>
          <p:spPr>
            <a:xfrm>
              <a:off x="9867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3" name="Google Shape;1693;p6"/>
            <p:cNvSpPr/>
            <p:nvPr/>
          </p:nvSpPr>
          <p:spPr>
            <a:xfrm>
              <a:off x="9867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4" name="Google Shape;1694;p6"/>
            <p:cNvSpPr/>
            <p:nvPr/>
          </p:nvSpPr>
          <p:spPr>
            <a:xfrm>
              <a:off x="9867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5" name="Google Shape;1695;p6"/>
            <p:cNvSpPr/>
            <p:nvPr/>
          </p:nvSpPr>
          <p:spPr>
            <a:xfrm>
              <a:off x="9867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6" name="Google Shape;1696;p6"/>
            <p:cNvSpPr/>
            <p:nvPr/>
          </p:nvSpPr>
          <p:spPr>
            <a:xfrm>
              <a:off x="9867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7" name="Google Shape;1697;p6"/>
            <p:cNvSpPr/>
            <p:nvPr/>
          </p:nvSpPr>
          <p:spPr>
            <a:xfrm>
              <a:off x="11372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8" name="Google Shape;1698;p6"/>
            <p:cNvSpPr/>
            <p:nvPr/>
          </p:nvSpPr>
          <p:spPr>
            <a:xfrm>
              <a:off x="11372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9" name="Google Shape;1699;p6"/>
            <p:cNvSpPr/>
            <p:nvPr/>
          </p:nvSpPr>
          <p:spPr>
            <a:xfrm>
              <a:off x="11372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0" name="Google Shape;1700;p6"/>
            <p:cNvSpPr/>
            <p:nvPr/>
          </p:nvSpPr>
          <p:spPr>
            <a:xfrm>
              <a:off x="11372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1" name="Google Shape;1701;p6"/>
            <p:cNvSpPr/>
            <p:nvPr/>
          </p:nvSpPr>
          <p:spPr>
            <a:xfrm>
              <a:off x="11372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2" name="Google Shape;1702;p6"/>
            <p:cNvSpPr/>
            <p:nvPr/>
          </p:nvSpPr>
          <p:spPr>
            <a:xfrm>
              <a:off x="11372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3" name="Google Shape;1703;p6"/>
            <p:cNvSpPr/>
            <p:nvPr/>
          </p:nvSpPr>
          <p:spPr>
            <a:xfrm>
              <a:off x="11372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4" name="Google Shape;1704;p6"/>
            <p:cNvSpPr/>
            <p:nvPr/>
          </p:nvSpPr>
          <p:spPr>
            <a:xfrm>
              <a:off x="11372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5" name="Google Shape;1705;p6"/>
            <p:cNvSpPr/>
            <p:nvPr/>
          </p:nvSpPr>
          <p:spPr>
            <a:xfrm>
              <a:off x="11372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6" name="Google Shape;1706;p6"/>
            <p:cNvSpPr/>
            <p:nvPr/>
          </p:nvSpPr>
          <p:spPr>
            <a:xfrm>
              <a:off x="11372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7" name="Google Shape;1707;p6"/>
            <p:cNvSpPr/>
            <p:nvPr/>
          </p:nvSpPr>
          <p:spPr>
            <a:xfrm>
              <a:off x="11372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8" name="Google Shape;1708;p6"/>
            <p:cNvSpPr/>
            <p:nvPr/>
          </p:nvSpPr>
          <p:spPr>
            <a:xfrm>
              <a:off x="11372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9" name="Google Shape;1709;p6"/>
            <p:cNvSpPr/>
            <p:nvPr/>
          </p:nvSpPr>
          <p:spPr>
            <a:xfrm>
              <a:off x="11372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0" name="Google Shape;1710;p6"/>
            <p:cNvSpPr/>
            <p:nvPr/>
          </p:nvSpPr>
          <p:spPr>
            <a:xfrm>
              <a:off x="12877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1" name="Google Shape;1711;p6"/>
            <p:cNvSpPr/>
            <p:nvPr/>
          </p:nvSpPr>
          <p:spPr>
            <a:xfrm>
              <a:off x="12877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2" name="Google Shape;1712;p6"/>
            <p:cNvSpPr/>
            <p:nvPr/>
          </p:nvSpPr>
          <p:spPr>
            <a:xfrm>
              <a:off x="12877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3" name="Google Shape;1713;p6"/>
            <p:cNvSpPr/>
            <p:nvPr/>
          </p:nvSpPr>
          <p:spPr>
            <a:xfrm>
              <a:off x="12877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4" name="Google Shape;1714;p6"/>
            <p:cNvSpPr/>
            <p:nvPr/>
          </p:nvSpPr>
          <p:spPr>
            <a:xfrm>
              <a:off x="12877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5" name="Google Shape;1715;p6"/>
            <p:cNvSpPr/>
            <p:nvPr/>
          </p:nvSpPr>
          <p:spPr>
            <a:xfrm>
              <a:off x="12877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6" name="Google Shape;1716;p6"/>
            <p:cNvSpPr/>
            <p:nvPr/>
          </p:nvSpPr>
          <p:spPr>
            <a:xfrm>
              <a:off x="12877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7" name="Google Shape;1717;p6"/>
            <p:cNvSpPr/>
            <p:nvPr/>
          </p:nvSpPr>
          <p:spPr>
            <a:xfrm>
              <a:off x="12877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8" name="Google Shape;1718;p6"/>
            <p:cNvSpPr/>
            <p:nvPr/>
          </p:nvSpPr>
          <p:spPr>
            <a:xfrm>
              <a:off x="12877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9" name="Google Shape;1719;p6"/>
            <p:cNvSpPr/>
            <p:nvPr/>
          </p:nvSpPr>
          <p:spPr>
            <a:xfrm>
              <a:off x="12877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0" name="Google Shape;1720;p6"/>
            <p:cNvSpPr/>
            <p:nvPr/>
          </p:nvSpPr>
          <p:spPr>
            <a:xfrm>
              <a:off x="12877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1" name="Google Shape;1721;p6"/>
            <p:cNvSpPr/>
            <p:nvPr/>
          </p:nvSpPr>
          <p:spPr>
            <a:xfrm>
              <a:off x="12877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2" name="Google Shape;1722;p6"/>
            <p:cNvSpPr/>
            <p:nvPr/>
          </p:nvSpPr>
          <p:spPr>
            <a:xfrm>
              <a:off x="12877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3" name="Google Shape;1723;p6"/>
            <p:cNvSpPr/>
            <p:nvPr/>
          </p:nvSpPr>
          <p:spPr>
            <a:xfrm>
              <a:off x="12877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4" name="Google Shape;1724;p6"/>
            <p:cNvSpPr/>
            <p:nvPr/>
          </p:nvSpPr>
          <p:spPr>
            <a:xfrm>
              <a:off x="12877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5" name="Google Shape;1725;p6"/>
            <p:cNvSpPr/>
            <p:nvPr/>
          </p:nvSpPr>
          <p:spPr>
            <a:xfrm>
              <a:off x="12877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6" name="Google Shape;1726;p6"/>
            <p:cNvSpPr/>
            <p:nvPr/>
          </p:nvSpPr>
          <p:spPr>
            <a:xfrm>
              <a:off x="12877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7" name="Google Shape;1727;p6"/>
            <p:cNvSpPr/>
            <p:nvPr/>
          </p:nvSpPr>
          <p:spPr>
            <a:xfrm>
              <a:off x="12877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8" name="Google Shape;1728;p6"/>
            <p:cNvSpPr/>
            <p:nvPr/>
          </p:nvSpPr>
          <p:spPr>
            <a:xfrm>
              <a:off x="12877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9" name="Google Shape;1729;p6"/>
            <p:cNvSpPr/>
            <p:nvPr/>
          </p:nvSpPr>
          <p:spPr>
            <a:xfrm>
              <a:off x="12877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0" name="Google Shape;1730;p6"/>
            <p:cNvSpPr/>
            <p:nvPr/>
          </p:nvSpPr>
          <p:spPr>
            <a:xfrm>
              <a:off x="14382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1" name="Google Shape;1731;p6"/>
            <p:cNvSpPr/>
            <p:nvPr/>
          </p:nvSpPr>
          <p:spPr>
            <a:xfrm>
              <a:off x="14382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2" name="Google Shape;1732;p6"/>
            <p:cNvSpPr/>
            <p:nvPr/>
          </p:nvSpPr>
          <p:spPr>
            <a:xfrm>
              <a:off x="14382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3" name="Google Shape;1733;p6"/>
            <p:cNvSpPr/>
            <p:nvPr/>
          </p:nvSpPr>
          <p:spPr>
            <a:xfrm>
              <a:off x="14382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4" name="Google Shape;1734;p6"/>
            <p:cNvSpPr/>
            <p:nvPr/>
          </p:nvSpPr>
          <p:spPr>
            <a:xfrm>
              <a:off x="14382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5" name="Google Shape;1735;p6"/>
            <p:cNvSpPr/>
            <p:nvPr/>
          </p:nvSpPr>
          <p:spPr>
            <a:xfrm>
              <a:off x="14382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6" name="Google Shape;1736;p6"/>
            <p:cNvSpPr/>
            <p:nvPr/>
          </p:nvSpPr>
          <p:spPr>
            <a:xfrm>
              <a:off x="14382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7" name="Google Shape;1737;p6"/>
            <p:cNvSpPr/>
            <p:nvPr/>
          </p:nvSpPr>
          <p:spPr>
            <a:xfrm>
              <a:off x="14382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8" name="Google Shape;1738;p6"/>
            <p:cNvSpPr/>
            <p:nvPr/>
          </p:nvSpPr>
          <p:spPr>
            <a:xfrm>
              <a:off x="14382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9" name="Google Shape;1739;p6"/>
            <p:cNvSpPr/>
            <p:nvPr/>
          </p:nvSpPr>
          <p:spPr>
            <a:xfrm>
              <a:off x="14382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0" name="Google Shape;1740;p6"/>
            <p:cNvSpPr/>
            <p:nvPr/>
          </p:nvSpPr>
          <p:spPr>
            <a:xfrm>
              <a:off x="14382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1" name="Google Shape;1741;p6"/>
            <p:cNvSpPr/>
            <p:nvPr/>
          </p:nvSpPr>
          <p:spPr>
            <a:xfrm>
              <a:off x="14382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2" name="Google Shape;1742;p6"/>
            <p:cNvSpPr/>
            <p:nvPr/>
          </p:nvSpPr>
          <p:spPr>
            <a:xfrm>
              <a:off x="14382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3" name="Google Shape;1743;p6"/>
            <p:cNvSpPr/>
            <p:nvPr/>
          </p:nvSpPr>
          <p:spPr>
            <a:xfrm>
              <a:off x="14382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4" name="Google Shape;1744;p6"/>
            <p:cNvSpPr/>
            <p:nvPr/>
          </p:nvSpPr>
          <p:spPr>
            <a:xfrm>
              <a:off x="14382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5" name="Google Shape;1745;p6"/>
            <p:cNvSpPr/>
            <p:nvPr/>
          </p:nvSpPr>
          <p:spPr>
            <a:xfrm>
              <a:off x="14382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6" name="Google Shape;1746;p6"/>
            <p:cNvSpPr/>
            <p:nvPr/>
          </p:nvSpPr>
          <p:spPr>
            <a:xfrm>
              <a:off x="14382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7" name="Google Shape;1747;p6"/>
            <p:cNvSpPr/>
            <p:nvPr/>
          </p:nvSpPr>
          <p:spPr>
            <a:xfrm>
              <a:off x="14382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8" name="Google Shape;1748;p6"/>
            <p:cNvSpPr/>
            <p:nvPr/>
          </p:nvSpPr>
          <p:spPr>
            <a:xfrm>
              <a:off x="14382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9" name="Google Shape;1749;p6"/>
            <p:cNvSpPr/>
            <p:nvPr/>
          </p:nvSpPr>
          <p:spPr>
            <a:xfrm>
              <a:off x="14382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0" name="Google Shape;1750;p6"/>
            <p:cNvSpPr/>
            <p:nvPr/>
          </p:nvSpPr>
          <p:spPr>
            <a:xfrm>
              <a:off x="14382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1" name="Google Shape;1751;p6"/>
            <p:cNvSpPr/>
            <p:nvPr/>
          </p:nvSpPr>
          <p:spPr>
            <a:xfrm>
              <a:off x="14382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2" name="Google Shape;1752;p6"/>
            <p:cNvSpPr/>
            <p:nvPr/>
          </p:nvSpPr>
          <p:spPr>
            <a:xfrm>
              <a:off x="14382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3" name="Google Shape;1753;p6"/>
            <p:cNvSpPr/>
            <p:nvPr/>
          </p:nvSpPr>
          <p:spPr>
            <a:xfrm>
              <a:off x="14382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4" name="Google Shape;1754;p6"/>
            <p:cNvSpPr/>
            <p:nvPr/>
          </p:nvSpPr>
          <p:spPr>
            <a:xfrm>
              <a:off x="14382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5" name="Google Shape;1755;p6"/>
            <p:cNvSpPr/>
            <p:nvPr/>
          </p:nvSpPr>
          <p:spPr>
            <a:xfrm>
              <a:off x="14382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6" name="Google Shape;1756;p6"/>
            <p:cNvSpPr/>
            <p:nvPr/>
          </p:nvSpPr>
          <p:spPr>
            <a:xfrm>
              <a:off x="14382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7" name="Google Shape;1757;p6"/>
            <p:cNvSpPr/>
            <p:nvPr/>
          </p:nvSpPr>
          <p:spPr>
            <a:xfrm>
              <a:off x="14382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8" name="Google Shape;1758;p6"/>
            <p:cNvSpPr/>
            <p:nvPr/>
          </p:nvSpPr>
          <p:spPr>
            <a:xfrm>
              <a:off x="14382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9" name="Google Shape;1759;p6"/>
            <p:cNvSpPr/>
            <p:nvPr/>
          </p:nvSpPr>
          <p:spPr>
            <a:xfrm>
              <a:off x="14382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0" name="Google Shape;1760;p6"/>
            <p:cNvSpPr/>
            <p:nvPr/>
          </p:nvSpPr>
          <p:spPr>
            <a:xfrm>
              <a:off x="14382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1" name="Google Shape;1761;p6"/>
            <p:cNvSpPr/>
            <p:nvPr/>
          </p:nvSpPr>
          <p:spPr>
            <a:xfrm>
              <a:off x="15887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2" name="Google Shape;1762;p6"/>
            <p:cNvSpPr/>
            <p:nvPr/>
          </p:nvSpPr>
          <p:spPr>
            <a:xfrm>
              <a:off x="15887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3" name="Google Shape;1763;p6"/>
            <p:cNvSpPr/>
            <p:nvPr/>
          </p:nvSpPr>
          <p:spPr>
            <a:xfrm>
              <a:off x="15887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4" name="Google Shape;1764;p6"/>
            <p:cNvSpPr/>
            <p:nvPr/>
          </p:nvSpPr>
          <p:spPr>
            <a:xfrm>
              <a:off x="15887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5" name="Google Shape;1765;p6"/>
            <p:cNvSpPr/>
            <p:nvPr/>
          </p:nvSpPr>
          <p:spPr>
            <a:xfrm>
              <a:off x="15887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6" name="Google Shape;1766;p6"/>
            <p:cNvSpPr/>
            <p:nvPr/>
          </p:nvSpPr>
          <p:spPr>
            <a:xfrm>
              <a:off x="15887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7" name="Google Shape;1767;p6"/>
            <p:cNvSpPr/>
            <p:nvPr/>
          </p:nvSpPr>
          <p:spPr>
            <a:xfrm>
              <a:off x="15887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8" name="Google Shape;1768;p6"/>
            <p:cNvSpPr/>
            <p:nvPr/>
          </p:nvSpPr>
          <p:spPr>
            <a:xfrm>
              <a:off x="15887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9" name="Google Shape;1769;p6"/>
            <p:cNvSpPr/>
            <p:nvPr/>
          </p:nvSpPr>
          <p:spPr>
            <a:xfrm>
              <a:off x="15887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0" name="Google Shape;1770;p6"/>
            <p:cNvSpPr/>
            <p:nvPr/>
          </p:nvSpPr>
          <p:spPr>
            <a:xfrm>
              <a:off x="15887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1" name="Google Shape;1771;p6"/>
            <p:cNvSpPr/>
            <p:nvPr/>
          </p:nvSpPr>
          <p:spPr>
            <a:xfrm>
              <a:off x="15887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2" name="Google Shape;1772;p6"/>
            <p:cNvSpPr/>
            <p:nvPr/>
          </p:nvSpPr>
          <p:spPr>
            <a:xfrm>
              <a:off x="15887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3" name="Google Shape;1773;p6"/>
            <p:cNvSpPr/>
            <p:nvPr/>
          </p:nvSpPr>
          <p:spPr>
            <a:xfrm>
              <a:off x="15887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4" name="Google Shape;1774;p6"/>
            <p:cNvSpPr/>
            <p:nvPr/>
          </p:nvSpPr>
          <p:spPr>
            <a:xfrm>
              <a:off x="15887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5" name="Google Shape;1775;p6"/>
            <p:cNvSpPr/>
            <p:nvPr/>
          </p:nvSpPr>
          <p:spPr>
            <a:xfrm>
              <a:off x="15887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6" name="Google Shape;1776;p6"/>
            <p:cNvSpPr/>
            <p:nvPr/>
          </p:nvSpPr>
          <p:spPr>
            <a:xfrm>
              <a:off x="15887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7" name="Google Shape;1777;p6"/>
            <p:cNvSpPr/>
            <p:nvPr/>
          </p:nvSpPr>
          <p:spPr>
            <a:xfrm>
              <a:off x="15887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8" name="Google Shape;1778;p6"/>
            <p:cNvSpPr/>
            <p:nvPr/>
          </p:nvSpPr>
          <p:spPr>
            <a:xfrm>
              <a:off x="15887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9" name="Google Shape;1779;p6"/>
            <p:cNvSpPr/>
            <p:nvPr/>
          </p:nvSpPr>
          <p:spPr>
            <a:xfrm>
              <a:off x="15887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0" name="Google Shape;1780;p6"/>
            <p:cNvSpPr/>
            <p:nvPr/>
          </p:nvSpPr>
          <p:spPr>
            <a:xfrm>
              <a:off x="17392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1" name="Google Shape;1781;p6"/>
            <p:cNvSpPr/>
            <p:nvPr/>
          </p:nvSpPr>
          <p:spPr>
            <a:xfrm>
              <a:off x="17392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2" name="Google Shape;1782;p6"/>
            <p:cNvSpPr/>
            <p:nvPr/>
          </p:nvSpPr>
          <p:spPr>
            <a:xfrm>
              <a:off x="17392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3" name="Google Shape;1783;p6"/>
            <p:cNvSpPr/>
            <p:nvPr/>
          </p:nvSpPr>
          <p:spPr>
            <a:xfrm>
              <a:off x="17392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4" name="Google Shape;1784;p6"/>
            <p:cNvSpPr/>
            <p:nvPr/>
          </p:nvSpPr>
          <p:spPr>
            <a:xfrm>
              <a:off x="17392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5" name="Google Shape;1785;p6"/>
            <p:cNvSpPr/>
            <p:nvPr/>
          </p:nvSpPr>
          <p:spPr>
            <a:xfrm>
              <a:off x="17392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6" name="Google Shape;1786;p6"/>
            <p:cNvSpPr/>
            <p:nvPr/>
          </p:nvSpPr>
          <p:spPr>
            <a:xfrm>
              <a:off x="17392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7" name="Google Shape;1787;p6"/>
            <p:cNvSpPr/>
            <p:nvPr/>
          </p:nvSpPr>
          <p:spPr>
            <a:xfrm>
              <a:off x="17392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8" name="Google Shape;1788;p6"/>
            <p:cNvSpPr/>
            <p:nvPr/>
          </p:nvSpPr>
          <p:spPr>
            <a:xfrm>
              <a:off x="17392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9" name="Google Shape;1789;p6"/>
            <p:cNvSpPr/>
            <p:nvPr/>
          </p:nvSpPr>
          <p:spPr>
            <a:xfrm>
              <a:off x="17392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0" name="Google Shape;1790;p6"/>
            <p:cNvSpPr/>
            <p:nvPr/>
          </p:nvSpPr>
          <p:spPr>
            <a:xfrm>
              <a:off x="17392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1" name="Google Shape;1791;p6"/>
            <p:cNvSpPr/>
            <p:nvPr/>
          </p:nvSpPr>
          <p:spPr>
            <a:xfrm>
              <a:off x="188975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2" name="Google Shape;1792;p6"/>
            <p:cNvSpPr/>
            <p:nvPr/>
          </p:nvSpPr>
          <p:spPr>
            <a:xfrm>
              <a:off x="188975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3" name="Google Shape;1793;p6"/>
            <p:cNvSpPr/>
            <p:nvPr/>
          </p:nvSpPr>
          <p:spPr>
            <a:xfrm>
              <a:off x="188975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4" name="Google Shape;1794;p6"/>
            <p:cNvSpPr/>
            <p:nvPr/>
          </p:nvSpPr>
          <p:spPr>
            <a:xfrm>
              <a:off x="188975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5" name="Google Shape;1795;p6"/>
            <p:cNvSpPr/>
            <p:nvPr/>
          </p:nvSpPr>
          <p:spPr>
            <a:xfrm>
              <a:off x="188975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6" name="Google Shape;1796;p6"/>
            <p:cNvSpPr/>
            <p:nvPr/>
          </p:nvSpPr>
          <p:spPr>
            <a:xfrm>
              <a:off x="20402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7" name="Google Shape;1797;p6"/>
            <p:cNvSpPr/>
            <p:nvPr/>
          </p:nvSpPr>
          <p:spPr>
            <a:xfrm>
              <a:off x="20402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8" name="Google Shape;1798;p6"/>
            <p:cNvSpPr/>
            <p:nvPr/>
          </p:nvSpPr>
          <p:spPr>
            <a:xfrm>
              <a:off x="20402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9" name="Google Shape;1799;p6"/>
            <p:cNvSpPr/>
            <p:nvPr/>
          </p:nvSpPr>
          <p:spPr>
            <a:xfrm>
              <a:off x="21907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0" name="Google Shape;1800;p6"/>
            <p:cNvSpPr/>
            <p:nvPr/>
          </p:nvSpPr>
          <p:spPr>
            <a:xfrm>
              <a:off x="23413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1" name="Google Shape;1801;p6"/>
            <p:cNvSpPr/>
            <p:nvPr/>
          </p:nvSpPr>
          <p:spPr>
            <a:xfrm>
              <a:off x="2642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2" name="Google Shape;1802;p6"/>
            <p:cNvSpPr/>
            <p:nvPr/>
          </p:nvSpPr>
          <p:spPr>
            <a:xfrm>
              <a:off x="2642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3" name="Google Shape;1803;p6"/>
            <p:cNvSpPr/>
            <p:nvPr/>
          </p:nvSpPr>
          <p:spPr>
            <a:xfrm>
              <a:off x="324435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04" name="Google Shape;1804;p6"/>
          <p:cNvGrpSpPr/>
          <p:nvPr/>
        </p:nvGrpSpPr>
        <p:grpSpPr>
          <a:xfrm rot="10800000">
            <a:off x="6367293" y="28698"/>
            <a:ext cx="2017554" cy="5086302"/>
            <a:chOff x="1588750" y="238125"/>
            <a:chExt cx="2078025" cy="5238750"/>
          </a:xfrm>
        </p:grpSpPr>
        <p:sp>
          <p:nvSpPr>
            <p:cNvPr id="1805" name="Google Shape;1805;p6"/>
            <p:cNvSpPr/>
            <p:nvPr/>
          </p:nvSpPr>
          <p:spPr>
            <a:xfrm>
              <a:off x="15887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6" name="Google Shape;1806;p6"/>
            <p:cNvSpPr/>
            <p:nvPr/>
          </p:nvSpPr>
          <p:spPr>
            <a:xfrm>
              <a:off x="15887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7" name="Google Shape;1807;p6"/>
            <p:cNvSpPr/>
            <p:nvPr/>
          </p:nvSpPr>
          <p:spPr>
            <a:xfrm>
              <a:off x="15887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8" name="Google Shape;1808;p6"/>
            <p:cNvSpPr/>
            <p:nvPr/>
          </p:nvSpPr>
          <p:spPr>
            <a:xfrm>
              <a:off x="15887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9" name="Google Shape;1809;p6"/>
            <p:cNvSpPr/>
            <p:nvPr/>
          </p:nvSpPr>
          <p:spPr>
            <a:xfrm>
              <a:off x="15887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0" name="Google Shape;1810;p6"/>
            <p:cNvSpPr/>
            <p:nvPr/>
          </p:nvSpPr>
          <p:spPr>
            <a:xfrm>
              <a:off x="15887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1" name="Google Shape;1811;p6"/>
            <p:cNvSpPr/>
            <p:nvPr/>
          </p:nvSpPr>
          <p:spPr>
            <a:xfrm>
              <a:off x="17392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2" name="Google Shape;1812;p6"/>
            <p:cNvSpPr/>
            <p:nvPr/>
          </p:nvSpPr>
          <p:spPr>
            <a:xfrm>
              <a:off x="17392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3" name="Google Shape;1813;p6"/>
            <p:cNvSpPr/>
            <p:nvPr/>
          </p:nvSpPr>
          <p:spPr>
            <a:xfrm>
              <a:off x="17392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4" name="Google Shape;1814;p6"/>
            <p:cNvSpPr/>
            <p:nvPr/>
          </p:nvSpPr>
          <p:spPr>
            <a:xfrm>
              <a:off x="17392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5" name="Google Shape;1815;p6"/>
            <p:cNvSpPr/>
            <p:nvPr/>
          </p:nvSpPr>
          <p:spPr>
            <a:xfrm>
              <a:off x="17392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6" name="Google Shape;1816;p6"/>
            <p:cNvSpPr/>
            <p:nvPr/>
          </p:nvSpPr>
          <p:spPr>
            <a:xfrm>
              <a:off x="17392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7" name="Google Shape;1817;p6"/>
            <p:cNvSpPr/>
            <p:nvPr/>
          </p:nvSpPr>
          <p:spPr>
            <a:xfrm>
              <a:off x="17392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8" name="Google Shape;1818;p6"/>
            <p:cNvSpPr/>
            <p:nvPr/>
          </p:nvSpPr>
          <p:spPr>
            <a:xfrm>
              <a:off x="188975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9" name="Google Shape;1819;p6"/>
            <p:cNvSpPr/>
            <p:nvPr/>
          </p:nvSpPr>
          <p:spPr>
            <a:xfrm>
              <a:off x="188975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0" name="Google Shape;1820;p6"/>
            <p:cNvSpPr/>
            <p:nvPr/>
          </p:nvSpPr>
          <p:spPr>
            <a:xfrm>
              <a:off x="188975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1" name="Google Shape;1821;p6"/>
            <p:cNvSpPr/>
            <p:nvPr/>
          </p:nvSpPr>
          <p:spPr>
            <a:xfrm>
              <a:off x="188975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2" name="Google Shape;1822;p6"/>
            <p:cNvSpPr/>
            <p:nvPr/>
          </p:nvSpPr>
          <p:spPr>
            <a:xfrm>
              <a:off x="188975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3" name="Google Shape;1823;p6"/>
            <p:cNvSpPr/>
            <p:nvPr/>
          </p:nvSpPr>
          <p:spPr>
            <a:xfrm>
              <a:off x="188975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4" name="Google Shape;1824;p6"/>
            <p:cNvSpPr/>
            <p:nvPr/>
          </p:nvSpPr>
          <p:spPr>
            <a:xfrm>
              <a:off x="188975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5" name="Google Shape;1825;p6"/>
            <p:cNvSpPr/>
            <p:nvPr/>
          </p:nvSpPr>
          <p:spPr>
            <a:xfrm>
              <a:off x="188975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6" name="Google Shape;1826;p6"/>
            <p:cNvSpPr/>
            <p:nvPr/>
          </p:nvSpPr>
          <p:spPr>
            <a:xfrm>
              <a:off x="188975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7" name="Google Shape;1827;p6"/>
            <p:cNvSpPr/>
            <p:nvPr/>
          </p:nvSpPr>
          <p:spPr>
            <a:xfrm>
              <a:off x="188975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8" name="Google Shape;1828;p6"/>
            <p:cNvSpPr/>
            <p:nvPr/>
          </p:nvSpPr>
          <p:spPr>
            <a:xfrm>
              <a:off x="188975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9" name="Google Shape;1829;p6"/>
            <p:cNvSpPr/>
            <p:nvPr/>
          </p:nvSpPr>
          <p:spPr>
            <a:xfrm>
              <a:off x="188975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0" name="Google Shape;1830;p6"/>
            <p:cNvSpPr/>
            <p:nvPr/>
          </p:nvSpPr>
          <p:spPr>
            <a:xfrm>
              <a:off x="188975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1" name="Google Shape;1831;p6"/>
            <p:cNvSpPr/>
            <p:nvPr/>
          </p:nvSpPr>
          <p:spPr>
            <a:xfrm>
              <a:off x="188975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2" name="Google Shape;1832;p6"/>
            <p:cNvSpPr/>
            <p:nvPr/>
          </p:nvSpPr>
          <p:spPr>
            <a:xfrm>
              <a:off x="188975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3" name="Google Shape;1833;p6"/>
            <p:cNvSpPr/>
            <p:nvPr/>
          </p:nvSpPr>
          <p:spPr>
            <a:xfrm>
              <a:off x="188975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4" name="Google Shape;1834;p6"/>
            <p:cNvSpPr/>
            <p:nvPr/>
          </p:nvSpPr>
          <p:spPr>
            <a:xfrm>
              <a:off x="188975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5" name="Google Shape;1835;p6"/>
            <p:cNvSpPr/>
            <p:nvPr/>
          </p:nvSpPr>
          <p:spPr>
            <a:xfrm>
              <a:off x="188975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6" name="Google Shape;1836;p6"/>
            <p:cNvSpPr/>
            <p:nvPr/>
          </p:nvSpPr>
          <p:spPr>
            <a:xfrm>
              <a:off x="188975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7" name="Google Shape;1837;p6"/>
            <p:cNvSpPr/>
            <p:nvPr/>
          </p:nvSpPr>
          <p:spPr>
            <a:xfrm>
              <a:off x="20402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8" name="Google Shape;1838;p6"/>
            <p:cNvSpPr/>
            <p:nvPr/>
          </p:nvSpPr>
          <p:spPr>
            <a:xfrm>
              <a:off x="20402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9" name="Google Shape;1839;p6"/>
            <p:cNvSpPr/>
            <p:nvPr/>
          </p:nvSpPr>
          <p:spPr>
            <a:xfrm>
              <a:off x="20402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0" name="Google Shape;1840;p6"/>
            <p:cNvSpPr/>
            <p:nvPr/>
          </p:nvSpPr>
          <p:spPr>
            <a:xfrm>
              <a:off x="20402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1" name="Google Shape;1841;p6"/>
            <p:cNvSpPr/>
            <p:nvPr/>
          </p:nvSpPr>
          <p:spPr>
            <a:xfrm>
              <a:off x="20402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2" name="Google Shape;1842;p6"/>
            <p:cNvSpPr/>
            <p:nvPr/>
          </p:nvSpPr>
          <p:spPr>
            <a:xfrm>
              <a:off x="20402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3" name="Google Shape;1843;p6"/>
            <p:cNvSpPr/>
            <p:nvPr/>
          </p:nvSpPr>
          <p:spPr>
            <a:xfrm>
              <a:off x="20402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4" name="Google Shape;1844;p6"/>
            <p:cNvSpPr/>
            <p:nvPr/>
          </p:nvSpPr>
          <p:spPr>
            <a:xfrm>
              <a:off x="20402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5" name="Google Shape;1845;p6"/>
            <p:cNvSpPr/>
            <p:nvPr/>
          </p:nvSpPr>
          <p:spPr>
            <a:xfrm>
              <a:off x="20402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6" name="Google Shape;1846;p6"/>
            <p:cNvSpPr/>
            <p:nvPr/>
          </p:nvSpPr>
          <p:spPr>
            <a:xfrm>
              <a:off x="20402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7" name="Google Shape;1847;p6"/>
            <p:cNvSpPr/>
            <p:nvPr/>
          </p:nvSpPr>
          <p:spPr>
            <a:xfrm>
              <a:off x="20402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8" name="Google Shape;1848;p6"/>
            <p:cNvSpPr/>
            <p:nvPr/>
          </p:nvSpPr>
          <p:spPr>
            <a:xfrm>
              <a:off x="20402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9" name="Google Shape;1849;p6"/>
            <p:cNvSpPr/>
            <p:nvPr/>
          </p:nvSpPr>
          <p:spPr>
            <a:xfrm>
              <a:off x="20402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0" name="Google Shape;1850;p6"/>
            <p:cNvSpPr/>
            <p:nvPr/>
          </p:nvSpPr>
          <p:spPr>
            <a:xfrm>
              <a:off x="20402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1" name="Google Shape;1851;p6"/>
            <p:cNvSpPr/>
            <p:nvPr/>
          </p:nvSpPr>
          <p:spPr>
            <a:xfrm>
              <a:off x="20402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2" name="Google Shape;1852;p6"/>
            <p:cNvSpPr/>
            <p:nvPr/>
          </p:nvSpPr>
          <p:spPr>
            <a:xfrm>
              <a:off x="20402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3" name="Google Shape;1853;p6"/>
            <p:cNvSpPr/>
            <p:nvPr/>
          </p:nvSpPr>
          <p:spPr>
            <a:xfrm>
              <a:off x="20402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4" name="Google Shape;1854;p6"/>
            <p:cNvSpPr/>
            <p:nvPr/>
          </p:nvSpPr>
          <p:spPr>
            <a:xfrm>
              <a:off x="20402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5" name="Google Shape;1855;p6"/>
            <p:cNvSpPr/>
            <p:nvPr/>
          </p:nvSpPr>
          <p:spPr>
            <a:xfrm>
              <a:off x="20402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6" name="Google Shape;1856;p6"/>
            <p:cNvSpPr/>
            <p:nvPr/>
          </p:nvSpPr>
          <p:spPr>
            <a:xfrm>
              <a:off x="2190775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7" name="Google Shape;1857;p6"/>
            <p:cNvSpPr/>
            <p:nvPr/>
          </p:nvSpPr>
          <p:spPr>
            <a:xfrm>
              <a:off x="2190775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8" name="Google Shape;1858;p6"/>
            <p:cNvSpPr/>
            <p:nvPr/>
          </p:nvSpPr>
          <p:spPr>
            <a:xfrm>
              <a:off x="2190775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9" name="Google Shape;1859;p6"/>
            <p:cNvSpPr/>
            <p:nvPr/>
          </p:nvSpPr>
          <p:spPr>
            <a:xfrm>
              <a:off x="2190775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0" name="Google Shape;1860;p6"/>
            <p:cNvSpPr/>
            <p:nvPr/>
          </p:nvSpPr>
          <p:spPr>
            <a:xfrm>
              <a:off x="21907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1" name="Google Shape;1861;p6"/>
            <p:cNvSpPr/>
            <p:nvPr/>
          </p:nvSpPr>
          <p:spPr>
            <a:xfrm>
              <a:off x="21907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2" name="Google Shape;1862;p6"/>
            <p:cNvSpPr/>
            <p:nvPr/>
          </p:nvSpPr>
          <p:spPr>
            <a:xfrm>
              <a:off x="2190775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3" name="Google Shape;1863;p6"/>
            <p:cNvSpPr/>
            <p:nvPr/>
          </p:nvSpPr>
          <p:spPr>
            <a:xfrm>
              <a:off x="2190775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4" name="Google Shape;1864;p6"/>
            <p:cNvSpPr/>
            <p:nvPr/>
          </p:nvSpPr>
          <p:spPr>
            <a:xfrm>
              <a:off x="21907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5" name="Google Shape;1865;p6"/>
            <p:cNvSpPr/>
            <p:nvPr/>
          </p:nvSpPr>
          <p:spPr>
            <a:xfrm>
              <a:off x="2190775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6" name="Google Shape;1866;p6"/>
            <p:cNvSpPr/>
            <p:nvPr/>
          </p:nvSpPr>
          <p:spPr>
            <a:xfrm>
              <a:off x="21907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7" name="Google Shape;1867;p6"/>
            <p:cNvSpPr/>
            <p:nvPr/>
          </p:nvSpPr>
          <p:spPr>
            <a:xfrm>
              <a:off x="2190775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8" name="Google Shape;1868;p6"/>
            <p:cNvSpPr/>
            <p:nvPr/>
          </p:nvSpPr>
          <p:spPr>
            <a:xfrm>
              <a:off x="21907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9" name="Google Shape;1869;p6"/>
            <p:cNvSpPr/>
            <p:nvPr/>
          </p:nvSpPr>
          <p:spPr>
            <a:xfrm>
              <a:off x="21907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0" name="Google Shape;1870;p6"/>
            <p:cNvSpPr/>
            <p:nvPr/>
          </p:nvSpPr>
          <p:spPr>
            <a:xfrm>
              <a:off x="21907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1" name="Google Shape;1871;p6"/>
            <p:cNvSpPr/>
            <p:nvPr/>
          </p:nvSpPr>
          <p:spPr>
            <a:xfrm>
              <a:off x="2190775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2" name="Google Shape;1872;p6"/>
            <p:cNvSpPr/>
            <p:nvPr/>
          </p:nvSpPr>
          <p:spPr>
            <a:xfrm>
              <a:off x="21907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3" name="Google Shape;1873;p6"/>
            <p:cNvSpPr/>
            <p:nvPr/>
          </p:nvSpPr>
          <p:spPr>
            <a:xfrm>
              <a:off x="21907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4" name="Google Shape;1874;p6"/>
            <p:cNvSpPr/>
            <p:nvPr/>
          </p:nvSpPr>
          <p:spPr>
            <a:xfrm>
              <a:off x="2190775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5" name="Google Shape;1875;p6"/>
            <p:cNvSpPr/>
            <p:nvPr/>
          </p:nvSpPr>
          <p:spPr>
            <a:xfrm>
              <a:off x="21907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6" name="Google Shape;1876;p6"/>
            <p:cNvSpPr/>
            <p:nvPr/>
          </p:nvSpPr>
          <p:spPr>
            <a:xfrm>
              <a:off x="2190775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7" name="Google Shape;1877;p6"/>
            <p:cNvSpPr/>
            <p:nvPr/>
          </p:nvSpPr>
          <p:spPr>
            <a:xfrm>
              <a:off x="2190775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8" name="Google Shape;1878;p6"/>
            <p:cNvSpPr/>
            <p:nvPr/>
          </p:nvSpPr>
          <p:spPr>
            <a:xfrm>
              <a:off x="21907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9" name="Google Shape;1879;p6"/>
            <p:cNvSpPr/>
            <p:nvPr/>
          </p:nvSpPr>
          <p:spPr>
            <a:xfrm>
              <a:off x="21907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0" name="Google Shape;1880;p6"/>
            <p:cNvSpPr/>
            <p:nvPr/>
          </p:nvSpPr>
          <p:spPr>
            <a:xfrm>
              <a:off x="2190775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1" name="Google Shape;1881;p6"/>
            <p:cNvSpPr/>
            <p:nvPr/>
          </p:nvSpPr>
          <p:spPr>
            <a:xfrm>
              <a:off x="23413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2" name="Google Shape;1882;p6"/>
            <p:cNvSpPr/>
            <p:nvPr/>
          </p:nvSpPr>
          <p:spPr>
            <a:xfrm>
              <a:off x="23413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3" name="Google Shape;1883;p6"/>
            <p:cNvSpPr/>
            <p:nvPr/>
          </p:nvSpPr>
          <p:spPr>
            <a:xfrm>
              <a:off x="23413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4" name="Google Shape;1884;p6"/>
            <p:cNvSpPr/>
            <p:nvPr/>
          </p:nvSpPr>
          <p:spPr>
            <a:xfrm>
              <a:off x="23413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5" name="Google Shape;1885;p6"/>
            <p:cNvSpPr/>
            <p:nvPr/>
          </p:nvSpPr>
          <p:spPr>
            <a:xfrm>
              <a:off x="23413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6" name="Google Shape;1886;p6"/>
            <p:cNvSpPr/>
            <p:nvPr/>
          </p:nvSpPr>
          <p:spPr>
            <a:xfrm>
              <a:off x="23413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7" name="Google Shape;1887;p6"/>
            <p:cNvSpPr/>
            <p:nvPr/>
          </p:nvSpPr>
          <p:spPr>
            <a:xfrm>
              <a:off x="23413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8" name="Google Shape;1888;p6"/>
            <p:cNvSpPr/>
            <p:nvPr/>
          </p:nvSpPr>
          <p:spPr>
            <a:xfrm>
              <a:off x="23413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9" name="Google Shape;1889;p6"/>
            <p:cNvSpPr/>
            <p:nvPr/>
          </p:nvSpPr>
          <p:spPr>
            <a:xfrm>
              <a:off x="23413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0" name="Google Shape;1890;p6"/>
            <p:cNvSpPr/>
            <p:nvPr/>
          </p:nvSpPr>
          <p:spPr>
            <a:xfrm>
              <a:off x="23413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1" name="Google Shape;1891;p6"/>
            <p:cNvSpPr/>
            <p:nvPr/>
          </p:nvSpPr>
          <p:spPr>
            <a:xfrm>
              <a:off x="23413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2" name="Google Shape;1892;p6"/>
            <p:cNvSpPr/>
            <p:nvPr/>
          </p:nvSpPr>
          <p:spPr>
            <a:xfrm>
              <a:off x="23413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3" name="Google Shape;1893;p6"/>
            <p:cNvSpPr/>
            <p:nvPr/>
          </p:nvSpPr>
          <p:spPr>
            <a:xfrm>
              <a:off x="23413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4" name="Google Shape;1894;p6"/>
            <p:cNvSpPr/>
            <p:nvPr/>
          </p:nvSpPr>
          <p:spPr>
            <a:xfrm>
              <a:off x="23413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5" name="Google Shape;1895;p6"/>
            <p:cNvSpPr/>
            <p:nvPr/>
          </p:nvSpPr>
          <p:spPr>
            <a:xfrm>
              <a:off x="23413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6" name="Google Shape;1896;p6"/>
            <p:cNvSpPr/>
            <p:nvPr/>
          </p:nvSpPr>
          <p:spPr>
            <a:xfrm>
              <a:off x="23413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7" name="Google Shape;1897;p6"/>
            <p:cNvSpPr/>
            <p:nvPr/>
          </p:nvSpPr>
          <p:spPr>
            <a:xfrm>
              <a:off x="23413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8" name="Google Shape;1898;p6"/>
            <p:cNvSpPr/>
            <p:nvPr/>
          </p:nvSpPr>
          <p:spPr>
            <a:xfrm>
              <a:off x="23413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9" name="Google Shape;1899;p6"/>
            <p:cNvSpPr/>
            <p:nvPr/>
          </p:nvSpPr>
          <p:spPr>
            <a:xfrm>
              <a:off x="23413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0" name="Google Shape;1900;p6"/>
            <p:cNvSpPr/>
            <p:nvPr/>
          </p:nvSpPr>
          <p:spPr>
            <a:xfrm>
              <a:off x="23413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1" name="Google Shape;1901;p6"/>
            <p:cNvSpPr/>
            <p:nvPr/>
          </p:nvSpPr>
          <p:spPr>
            <a:xfrm>
              <a:off x="23413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2" name="Google Shape;1902;p6"/>
            <p:cNvSpPr/>
            <p:nvPr/>
          </p:nvSpPr>
          <p:spPr>
            <a:xfrm>
              <a:off x="23413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3" name="Google Shape;1903;p6"/>
            <p:cNvSpPr/>
            <p:nvPr/>
          </p:nvSpPr>
          <p:spPr>
            <a:xfrm>
              <a:off x="23413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4" name="Google Shape;1904;p6"/>
            <p:cNvSpPr/>
            <p:nvPr/>
          </p:nvSpPr>
          <p:spPr>
            <a:xfrm>
              <a:off x="23413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5" name="Google Shape;1905;p6"/>
            <p:cNvSpPr/>
            <p:nvPr/>
          </p:nvSpPr>
          <p:spPr>
            <a:xfrm>
              <a:off x="23413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6" name="Google Shape;1906;p6"/>
            <p:cNvSpPr/>
            <p:nvPr/>
          </p:nvSpPr>
          <p:spPr>
            <a:xfrm>
              <a:off x="23413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7" name="Google Shape;1907;p6"/>
            <p:cNvSpPr/>
            <p:nvPr/>
          </p:nvSpPr>
          <p:spPr>
            <a:xfrm>
              <a:off x="24918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8" name="Google Shape;1908;p6"/>
            <p:cNvSpPr/>
            <p:nvPr/>
          </p:nvSpPr>
          <p:spPr>
            <a:xfrm>
              <a:off x="24918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9" name="Google Shape;1909;p6"/>
            <p:cNvSpPr/>
            <p:nvPr/>
          </p:nvSpPr>
          <p:spPr>
            <a:xfrm>
              <a:off x="24918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0" name="Google Shape;1910;p6"/>
            <p:cNvSpPr/>
            <p:nvPr/>
          </p:nvSpPr>
          <p:spPr>
            <a:xfrm>
              <a:off x="24918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1" name="Google Shape;1911;p6"/>
            <p:cNvSpPr/>
            <p:nvPr/>
          </p:nvSpPr>
          <p:spPr>
            <a:xfrm>
              <a:off x="24918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2" name="Google Shape;1912;p6"/>
            <p:cNvSpPr/>
            <p:nvPr/>
          </p:nvSpPr>
          <p:spPr>
            <a:xfrm>
              <a:off x="24918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3" name="Google Shape;1913;p6"/>
            <p:cNvSpPr/>
            <p:nvPr/>
          </p:nvSpPr>
          <p:spPr>
            <a:xfrm>
              <a:off x="24918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4" name="Google Shape;1914;p6"/>
            <p:cNvSpPr/>
            <p:nvPr/>
          </p:nvSpPr>
          <p:spPr>
            <a:xfrm>
              <a:off x="24918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5" name="Google Shape;1915;p6"/>
            <p:cNvSpPr/>
            <p:nvPr/>
          </p:nvSpPr>
          <p:spPr>
            <a:xfrm>
              <a:off x="24918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6" name="Google Shape;1916;p6"/>
            <p:cNvSpPr/>
            <p:nvPr/>
          </p:nvSpPr>
          <p:spPr>
            <a:xfrm>
              <a:off x="24918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7" name="Google Shape;1917;p6"/>
            <p:cNvSpPr/>
            <p:nvPr/>
          </p:nvSpPr>
          <p:spPr>
            <a:xfrm>
              <a:off x="24918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8" name="Google Shape;1918;p6"/>
            <p:cNvSpPr/>
            <p:nvPr/>
          </p:nvSpPr>
          <p:spPr>
            <a:xfrm>
              <a:off x="24918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9" name="Google Shape;1919;p6"/>
            <p:cNvSpPr/>
            <p:nvPr/>
          </p:nvSpPr>
          <p:spPr>
            <a:xfrm>
              <a:off x="24918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0" name="Google Shape;1920;p6"/>
            <p:cNvSpPr/>
            <p:nvPr/>
          </p:nvSpPr>
          <p:spPr>
            <a:xfrm>
              <a:off x="24918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1" name="Google Shape;1921;p6"/>
            <p:cNvSpPr/>
            <p:nvPr/>
          </p:nvSpPr>
          <p:spPr>
            <a:xfrm>
              <a:off x="24918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2" name="Google Shape;1922;p6"/>
            <p:cNvSpPr/>
            <p:nvPr/>
          </p:nvSpPr>
          <p:spPr>
            <a:xfrm>
              <a:off x="24918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3" name="Google Shape;1923;p6"/>
            <p:cNvSpPr/>
            <p:nvPr/>
          </p:nvSpPr>
          <p:spPr>
            <a:xfrm>
              <a:off x="24918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4" name="Google Shape;1924;p6"/>
            <p:cNvSpPr/>
            <p:nvPr/>
          </p:nvSpPr>
          <p:spPr>
            <a:xfrm>
              <a:off x="24918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5" name="Google Shape;1925;p6"/>
            <p:cNvSpPr/>
            <p:nvPr/>
          </p:nvSpPr>
          <p:spPr>
            <a:xfrm>
              <a:off x="24918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6" name="Google Shape;1926;p6"/>
            <p:cNvSpPr/>
            <p:nvPr/>
          </p:nvSpPr>
          <p:spPr>
            <a:xfrm>
              <a:off x="24918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7" name="Google Shape;1927;p6"/>
            <p:cNvSpPr/>
            <p:nvPr/>
          </p:nvSpPr>
          <p:spPr>
            <a:xfrm>
              <a:off x="24918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8" name="Google Shape;1928;p6"/>
            <p:cNvSpPr/>
            <p:nvPr/>
          </p:nvSpPr>
          <p:spPr>
            <a:xfrm>
              <a:off x="24918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9" name="Google Shape;1929;p6"/>
            <p:cNvSpPr/>
            <p:nvPr/>
          </p:nvSpPr>
          <p:spPr>
            <a:xfrm>
              <a:off x="24918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0" name="Google Shape;1930;p6"/>
            <p:cNvSpPr/>
            <p:nvPr/>
          </p:nvSpPr>
          <p:spPr>
            <a:xfrm>
              <a:off x="24918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1" name="Google Shape;1931;p6"/>
            <p:cNvSpPr/>
            <p:nvPr/>
          </p:nvSpPr>
          <p:spPr>
            <a:xfrm>
              <a:off x="24918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2" name="Google Shape;1932;p6"/>
            <p:cNvSpPr/>
            <p:nvPr/>
          </p:nvSpPr>
          <p:spPr>
            <a:xfrm>
              <a:off x="2642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3" name="Google Shape;1933;p6"/>
            <p:cNvSpPr/>
            <p:nvPr/>
          </p:nvSpPr>
          <p:spPr>
            <a:xfrm>
              <a:off x="2642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4" name="Google Shape;1934;p6"/>
            <p:cNvSpPr/>
            <p:nvPr/>
          </p:nvSpPr>
          <p:spPr>
            <a:xfrm>
              <a:off x="2642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5" name="Google Shape;1935;p6"/>
            <p:cNvSpPr/>
            <p:nvPr/>
          </p:nvSpPr>
          <p:spPr>
            <a:xfrm>
              <a:off x="2642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6" name="Google Shape;1936;p6"/>
            <p:cNvSpPr/>
            <p:nvPr/>
          </p:nvSpPr>
          <p:spPr>
            <a:xfrm>
              <a:off x="2642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7" name="Google Shape;1937;p6"/>
            <p:cNvSpPr/>
            <p:nvPr/>
          </p:nvSpPr>
          <p:spPr>
            <a:xfrm>
              <a:off x="2642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8" name="Google Shape;1938;p6"/>
            <p:cNvSpPr/>
            <p:nvPr/>
          </p:nvSpPr>
          <p:spPr>
            <a:xfrm>
              <a:off x="2642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9" name="Google Shape;1939;p6"/>
            <p:cNvSpPr/>
            <p:nvPr/>
          </p:nvSpPr>
          <p:spPr>
            <a:xfrm>
              <a:off x="2642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0" name="Google Shape;1940;p6"/>
            <p:cNvSpPr/>
            <p:nvPr/>
          </p:nvSpPr>
          <p:spPr>
            <a:xfrm>
              <a:off x="2642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1" name="Google Shape;1941;p6"/>
            <p:cNvSpPr/>
            <p:nvPr/>
          </p:nvSpPr>
          <p:spPr>
            <a:xfrm>
              <a:off x="2642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2" name="Google Shape;1942;p6"/>
            <p:cNvSpPr/>
            <p:nvPr/>
          </p:nvSpPr>
          <p:spPr>
            <a:xfrm>
              <a:off x="2642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3" name="Google Shape;1943;p6"/>
            <p:cNvSpPr/>
            <p:nvPr/>
          </p:nvSpPr>
          <p:spPr>
            <a:xfrm>
              <a:off x="2642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4" name="Google Shape;1944;p6"/>
            <p:cNvSpPr/>
            <p:nvPr/>
          </p:nvSpPr>
          <p:spPr>
            <a:xfrm>
              <a:off x="2642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5" name="Google Shape;1945;p6"/>
            <p:cNvSpPr/>
            <p:nvPr/>
          </p:nvSpPr>
          <p:spPr>
            <a:xfrm>
              <a:off x="2642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6" name="Google Shape;1946;p6"/>
            <p:cNvSpPr/>
            <p:nvPr/>
          </p:nvSpPr>
          <p:spPr>
            <a:xfrm>
              <a:off x="2642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7" name="Google Shape;1947;p6"/>
            <p:cNvSpPr/>
            <p:nvPr/>
          </p:nvSpPr>
          <p:spPr>
            <a:xfrm>
              <a:off x="2642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8" name="Google Shape;1948;p6"/>
            <p:cNvSpPr/>
            <p:nvPr/>
          </p:nvSpPr>
          <p:spPr>
            <a:xfrm>
              <a:off x="2642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9" name="Google Shape;1949;p6"/>
            <p:cNvSpPr/>
            <p:nvPr/>
          </p:nvSpPr>
          <p:spPr>
            <a:xfrm>
              <a:off x="2642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0" name="Google Shape;1950;p6"/>
            <p:cNvSpPr/>
            <p:nvPr/>
          </p:nvSpPr>
          <p:spPr>
            <a:xfrm>
              <a:off x="2642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1" name="Google Shape;1951;p6"/>
            <p:cNvSpPr/>
            <p:nvPr/>
          </p:nvSpPr>
          <p:spPr>
            <a:xfrm>
              <a:off x="2642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2" name="Google Shape;1952;p6"/>
            <p:cNvSpPr/>
            <p:nvPr/>
          </p:nvSpPr>
          <p:spPr>
            <a:xfrm>
              <a:off x="2792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3" name="Google Shape;1953;p6"/>
            <p:cNvSpPr/>
            <p:nvPr/>
          </p:nvSpPr>
          <p:spPr>
            <a:xfrm>
              <a:off x="2792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4" name="Google Shape;1954;p6"/>
            <p:cNvSpPr/>
            <p:nvPr/>
          </p:nvSpPr>
          <p:spPr>
            <a:xfrm>
              <a:off x="2792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5" name="Google Shape;1955;p6"/>
            <p:cNvSpPr/>
            <p:nvPr/>
          </p:nvSpPr>
          <p:spPr>
            <a:xfrm>
              <a:off x="2792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6" name="Google Shape;1956;p6"/>
            <p:cNvSpPr/>
            <p:nvPr/>
          </p:nvSpPr>
          <p:spPr>
            <a:xfrm>
              <a:off x="2792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7" name="Google Shape;1957;p6"/>
            <p:cNvSpPr/>
            <p:nvPr/>
          </p:nvSpPr>
          <p:spPr>
            <a:xfrm>
              <a:off x="2792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8" name="Google Shape;1958;p6"/>
            <p:cNvSpPr/>
            <p:nvPr/>
          </p:nvSpPr>
          <p:spPr>
            <a:xfrm>
              <a:off x="2792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9" name="Google Shape;1959;p6"/>
            <p:cNvSpPr/>
            <p:nvPr/>
          </p:nvSpPr>
          <p:spPr>
            <a:xfrm>
              <a:off x="2792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0" name="Google Shape;1960;p6"/>
            <p:cNvSpPr/>
            <p:nvPr/>
          </p:nvSpPr>
          <p:spPr>
            <a:xfrm>
              <a:off x="2792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1" name="Google Shape;1961;p6"/>
            <p:cNvSpPr/>
            <p:nvPr/>
          </p:nvSpPr>
          <p:spPr>
            <a:xfrm>
              <a:off x="2792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2" name="Google Shape;1962;p6"/>
            <p:cNvSpPr/>
            <p:nvPr/>
          </p:nvSpPr>
          <p:spPr>
            <a:xfrm>
              <a:off x="2792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3" name="Google Shape;1963;p6"/>
            <p:cNvSpPr/>
            <p:nvPr/>
          </p:nvSpPr>
          <p:spPr>
            <a:xfrm>
              <a:off x="2792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4" name="Google Shape;1964;p6"/>
            <p:cNvSpPr/>
            <p:nvPr/>
          </p:nvSpPr>
          <p:spPr>
            <a:xfrm>
              <a:off x="2792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5" name="Google Shape;1965;p6"/>
            <p:cNvSpPr/>
            <p:nvPr/>
          </p:nvSpPr>
          <p:spPr>
            <a:xfrm>
              <a:off x="2792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6" name="Google Shape;1966;p6"/>
            <p:cNvSpPr/>
            <p:nvPr/>
          </p:nvSpPr>
          <p:spPr>
            <a:xfrm>
              <a:off x="2792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7" name="Google Shape;1967;p6"/>
            <p:cNvSpPr/>
            <p:nvPr/>
          </p:nvSpPr>
          <p:spPr>
            <a:xfrm>
              <a:off x="2792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8" name="Google Shape;1968;p6"/>
            <p:cNvSpPr/>
            <p:nvPr/>
          </p:nvSpPr>
          <p:spPr>
            <a:xfrm>
              <a:off x="2792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9" name="Google Shape;1969;p6"/>
            <p:cNvSpPr/>
            <p:nvPr/>
          </p:nvSpPr>
          <p:spPr>
            <a:xfrm>
              <a:off x="2792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0" name="Google Shape;1970;p6"/>
            <p:cNvSpPr/>
            <p:nvPr/>
          </p:nvSpPr>
          <p:spPr>
            <a:xfrm>
              <a:off x="294332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1" name="Google Shape;1971;p6"/>
            <p:cNvSpPr/>
            <p:nvPr/>
          </p:nvSpPr>
          <p:spPr>
            <a:xfrm>
              <a:off x="294332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2" name="Google Shape;1972;p6"/>
            <p:cNvSpPr/>
            <p:nvPr/>
          </p:nvSpPr>
          <p:spPr>
            <a:xfrm>
              <a:off x="294332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3" name="Google Shape;1973;p6"/>
            <p:cNvSpPr/>
            <p:nvPr/>
          </p:nvSpPr>
          <p:spPr>
            <a:xfrm>
              <a:off x="294332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4" name="Google Shape;1974;p6"/>
            <p:cNvSpPr/>
            <p:nvPr/>
          </p:nvSpPr>
          <p:spPr>
            <a:xfrm>
              <a:off x="294332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5" name="Google Shape;1975;p6"/>
            <p:cNvSpPr/>
            <p:nvPr/>
          </p:nvSpPr>
          <p:spPr>
            <a:xfrm>
              <a:off x="294332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6" name="Google Shape;1976;p6"/>
            <p:cNvSpPr/>
            <p:nvPr/>
          </p:nvSpPr>
          <p:spPr>
            <a:xfrm>
              <a:off x="294332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7" name="Google Shape;1977;p6"/>
            <p:cNvSpPr/>
            <p:nvPr/>
          </p:nvSpPr>
          <p:spPr>
            <a:xfrm>
              <a:off x="294332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8" name="Google Shape;1978;p6"/>
            <p:cNvSpPr/>
            <p:nvPr/>
          </p:nvSpPr>
          <p:spPr>
            <a:xfrm>
              <a:off x="294332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9" name="Google Shape;1979;p6"/>
            <p:cNvSpPr/>
            <p:nvPr/>
          </p:nvSpPr>
          <p:spPr>
            <a:xfrm>
              <a:off x="294332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0" name="Google Shape;1980;p6"/>
            <p:cNvSpPr/>
            <p:nvPr/>
          </p:nvSpPr>
          <p:spPr>
            <a:xfrm>
              <a:off x="294332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1" name="Google Shape;1981;p6"/>
            <p:cNvSpPr/>
            <p:nvPr/>
          </p:nvSpPr>
          <p:spPr>
            <a:xfrm>
              <a:off x="294332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2" name="Google Shape;1982;p6"/>
            <p:cNvSpPr/>
            <p:nvPr/>
          </p:nvSpPr>
          <p:spPr>
            <a:xfrm>
              <a:off x="294332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3" name="Google Shape;1983;p6"/>
            <p:cNvSpPr/>
            <p:nvPr/>
          </p:nvSpPr>
          <p:spPr>
            <a:xfrm>
              <a:off x="294332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4" name="Google Shape;1984;p6"/>
            <p:cNvSpPr/>
            <p:nvPr/>
          </p:nvSpPr>
          <p:spPr>
            <a:xfrm>
              <a:off x="294332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5" name="Google Shape;1985;p6"/>
            <p:cNvSpPr/>
            <p:nvPr/>
          </p:nvSpPr>
          <p:spPr>
            <a:xfrm>
              <a:off x="294332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6" name="Google Shape;1986;p6"/>
            <p:cNvSpPr/>
            <p:nvPr/>
          </p:nvSpPr>
          <p:spPr>
            <a:xfrm>
              <a:off x="294332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7" name="Google Shape;1987;p6"/>
            <p:cNvSpPr/>
            <p:nvPr/>
          </p:nvSpPr>
          <p:spPr>
            <a:xfrm>
              <a:off x="294332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8" name="Google Shape;1988;p6"/>
            <p:cNvSpPr/>
            <p:nvPr/>
          </p:nvSpPr>
          <p:spPr>
            <a:xfrm>
              <a:off x="3093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9" name="Google Shape;1989;p6"/>
            <p:cNvSpPr/>
            <p:nvPr/>
          </p:nvSpPr>
          <p:spPr>
            <a:xfrm>
              <a:off x="3093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0" name="Google Shape;1990;p6"/>
            <p:cNvSpPr/>
            <p:nvPr/>
          </p:nvSpPr>
          <p:spPr>
            <a:xfrm>
              <a:off x="3093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1" name="Google Shape;1991;p6"/>
            <p:cNvSpPr/>
            <p:nvPr/>
          </p:nvSpPr>
          <p:spPr>
            <a:xfrm>
              <a:off x="3093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2" name="Google Shape;1992;p6"/>
            <p:cNvSpPr/>
            <p:nvPr/>
          </p:nvSpPr>
          <p:spPr>
            <a:xfrm>
              <a:off x="3093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3" name="Google Shape;1993;p6"/>
            <p:cNvSpPr/>
            <p:nvPr/>
          </p:nvSpPr>
          <p:spPr>
            <a:xfrm>
              <a:off x="3093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4" name="Google Shape;1994;p6"/>
            <p:cNvSpPr/>
            <p:nvPr/>
          </p:nvSpPr>
          <p:spPr>
            <a:xfrm>
              <a:off x="3093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5" name="Google Shape;1995;p6"/>
            <p:cNvSpPr/>
            <p:nvPr/>
          </p:nvSpPr>
          <p:spPr>
            <a:xfrm>
              <a:off x="3093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6" name="Google Shape;1996;p6"/>
            <p:cNvSpPr/>
            <p:nvPr/>
          </p:nvSpPr>
          <p:spPr>
            <a:xfrm>
              <a:off x="3093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7" name="Google Shape;1997;p6"/>
            <p:cNvSpPr/>
            <p:nvPr/>
          </p:nvSpPr>
          <p:spPr>
            <a:xfrm>
              <a:off x="324435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8" name="Google Shape;1998;p6"/>
            <p:cNvSpPr/>
            <p:nvPr/>
          </p:nvSpPr>
          <p:spPr>
            <a:xfrm>
              <a:off x="324435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9" name="Google Shape;1999;p6"/>
            <p:cNvSpPr/>
            <p:nvPr/>
          </p:nvSpPr>
          <p:spPr>
            <a:xfrm>
              <a:off x="324435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0" name="Google Shape;2000;p6"/>
            <p:cNvSpPr/>
            <p:nvPr/>
          </p:nvSpPr>
          <p:spPr>
            <a:xfrm>
              <a:off x="324435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1" name="Google Shape;2001;p6"/>
            <p:cNvSpPr/>
            <p:nvPr/>
          </p:nvSpPr>
          <p:spPr>
            <a:xfrm>
              <a:off x="324435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2" name="Google Shape;2002;p6"/>
            <p:cNvSpPr/>
            <p:nvPr/>
          </p:nvSpPr>
          <p:spPr>
            <a:xfrm>
              <a:off x="324435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3" name="Google Shape;2003;p6"/>
            <p:cNvSpPr/>
            <p:nvPr/>
          </p:nvSpPr>
          <p:spPr>
            <a:xfrm>
              <a:off x="324435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4" name="Google Shape;2004;p6"/>
            <p:cNvSpPr/>
            <p:nvPr/>
          </p:nvSpPr>
          <p:spPr>
            <a:xfrm>
              <a:off x="324435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5" name="Google Shape;2005;p6"/>
            <p:cNvSpPr/>
            <p:nvPr/>
          </p:nvSpPr>
          <p:spPr>
            <a:xfrm>
              <a:off x="3394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6" name="Google Shape;2006;p6"/>
            <p:cNvSpPr/>
            <p:nvPr/>
          </p:nvSpPr>
          <p:spPr>
            <a:xfrm>
              <a:off x="3394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7" name="Google Shape;2007;p6"/>
            <p:cNvSpPr/>
            <p:nvPr/>
          </p:nvSpPr>
          <p:spPr>
            <a:xfrm>
              <a:off x="3394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8" name="Google Shape;2008;p6"/>
            <p:cNvSpPr/>
            <p:nvPr/>
          </p:nvSpPr>
          <p:spPr>
            <a:xfrm>
              <a:off x="33948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9" name="Google Shape;2009;p6"/>
            <p:cNvSpPr/>
            <p:nvPr/>
          </p:nvSpPr>
          <p:spPr>
            <a:xfrm>
              <a:off x="3394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0" name="Google Shape;2010;p6"/>
            <p:cNvSpPr/>
            <p:nvPr/>
          </p:nvSpPr>
          <p:spPr>
            <a:xfrm>
              <a:off x="3394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1" name="Google Shape;2011;p6"/>
            <p:cNvSpPr/>
            <p:nvPr/>
          </p:nvSpPr>
          <p:spPr>
            <a:xfrm>
              <a:off x="3545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2" name="Google Shape;2012;p6"/>
            <p:cNvSpPr/>
            <p:nvPr/>
          </p:nvSpPr>
          <p:spPr>
            <a:xfrm>
              <a:off x="3545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3" name="Google Shape;2013;p6"/>
            <p:cNvSpPr/>
            <p:nvPr/>
          </p:nvSpPr>
          <p:spPr>
            <a:xfrm>
              <a:off x="3545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14" name="Google Shape;2014;p6"/>
          <p:cNvGrpSpPr/>
          <p:nvPr/>
        </p:nvGrpSpPr>
        <p:grpSpPr>
          <a:xfrm rot="10800000">
            <a:off x="6367295" y="28698"/>
            <a:ext cx="2309820" cy="5086302"/>
            <a:chOff x="1287725" y="238125"/>
            <a:chExt cx="2379050" cy="5238750"/>
          </a:xfrm>
        </p:grpSpPr>
        <p:sp>
          <p:nvSpPr>
            <p:cNvPr id="2015" name="Google Shape;2015;p6"/>
            <p:cNvSpPr/>
            <p:nvPr/>
          </p:nvSpPr>
          <p:spPr>
            <a:xfrm>
              <a:off x="12877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6" name="Google Shape;2016;p6"/>
            <p:cNvSpPr/>
            <p:nvPr/>
          </p:nvSpPr>
          <p:spPr>
            <a:xfrm>
              <a:off x="12877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7" name="Google Shape;2017;p6"/>
            <p:cNvSpPr/>
            <p:nvPr/>
          </p:nvSpPr>
          <p:spPr>
            <a:xfrm>
              <a:off x="12877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8" name="Google Shape;2018;p6"/>
            <p:cNvSpPr/>
            <p:nvPr/>
          </p:nvSpPr>
          <p:spPr>
            <a:xfrm>
              <a:off x="12877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9" name="Google Shape;2019;p6"/>
            <p:cNvSpPr/>
            <p:nvPr/>
          </p:nvSpPr>
          <p:spPr>
            <a:xfrm>
              <a:off x="12877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0" name="Google Shape;2020;p6"/>
            <p:cNvSpPr/>
            <p:nvPr/>
          </p:nvSpPr>
          <p:spPr>
            <a:xfrm>
              <a:off x="12877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1" name="Google Shape;2021;p6"/>
            <p:cNvSpPr/>
            <p:nvPr/>
          </p:nvSpPr>
          <p:spPr>
            <a:xfrm>
              <a:off x="12877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2" name="Google Shape;2022;p6"/>
            <p:cNvSpPr/>
            <p:nvPr/>
          </p:nvSpPr>
          <p:spPr>
            <a:xfrm>
              <a:off x="12877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3" name="Google Shape;2023;p6"/>
            <p:cNvSpPr/>
            <p:nvPr/>
          </p:nvSpPr>
          <p:spPr>
            <a:xfrm>
              <a:off x="12877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4" name="Google Shape;2024;p6"/>
            <p:cNvSpPr/>
            <p:nvPr/>
          </p:nvSpPr>
          <p:spPr>
            <a:xfrm>
              <a:off x="12877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5" name="Google Shape;2025;p6"/>
            <p:cNvSpPr/>
            <p:nvPr/>
          </p:nvSpPr>
          <p:spPr>
            <a:xfrm>
              <a:off x="12877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6" name="Google Shape;2026;p6"/>
            <p:cNvSpPr/>
            <p:nvPr/>
          </p:nvSpPr>
          <p:spPr>
            <a:xfrm>
              <a:off x="12877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7" name="Google Shape;2027;p6"/>
            <p:cNvSpPr/>
            <p:nvPr/>
          </p:nvSpPr>
          <p:spPr>
            <a:xfrm>
              <a:off x="12877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8" name="Google Shape;2028;p6"/>
            <p:cNvSpPr/>
            <p:nvPr/>
          </p:nvSpPr>
          <p:spPr>
            <a:xfrm>
              <a:off x="12877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9" name="Google Shape;2029;p6"/>
            <p:cNvSpPr/>
            <p:nvPr/>
          </p:nvSpPr>
          <p:spPr>
            <a:xfrm>
              <a:off x="12877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0" name="Google Shape;2030;p6"/>
            <p:cNvSpPr/>
            <p:nvPr/>
          </p:nvSpPr>
          <p:spPr>
            <a:xfrm>
              <a:off x="14382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1" name="Google Shape;2031;p6"/>
            <p:cNvSpPr/>
            <p:nvPr/>
          </p:nvSpPr>
          <p:spPr>
            <a:xfrm>
              <a:off x="14382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2" name="Google Shape;2032;p6"/>
            <p:cNvSpPr/>
            <p:nvPr/>
          </p:nvSpPr>
          <p:spPr>
            <a:xfrm>
              <a:off x="14382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3" name="Google Shape;2033;p6"/>
            <p:cNvSpPr/>
            <p:nvPr/>
          </p:nvSpPr>
          <p:spPr>
            <a:xfrm>
              <a:off x="14382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4" name="Google Shape;2034;p6"/>
            <p:cNvSpPr/>
            <p:nvPr/>
          </p:nvSpPr>
          <p:spPr>
            <a:xfrm>
              <a:off x="15887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5" name="Google Shape;2035;p6"/>
            <p:cNvSpPr/>
            <p:nvPr/>
          </p:nvSpPr>
          <p:spPr>
            <a:xfrm>
              <a:off x="15887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6" name="Google Shape;2036;p6"/>
            <p:cNvSpPr/>
            <p:nvPr/>
          </p:nvSpPr>
          <p:spPr>
            <a:xfrm>
              <a:off x="15887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7" name="Google Shape;2037;p6"/>
            <p:cNvSpPr/>
            <p:nvPr/>
          </p:nvSpPr>
          <p:spPr>
            <a:xfrm>
              <a:off x="15887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8" name="Google Shape;2038;p6"/>
            <p:cNvSpPr/>
            <p:nvPr/>
          </p:nvSpPr>
          <p:spPr>
            <a:xfrm>
              <a:off x="15887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9" name="Google Shape;2039;p6"/>
            <p:cNvSpPr/>
            <p:nvPr/>
          </p:nvSpPr>
          <p:spPr>
            <a:xfrm>
              <a:off x="15887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0" name="Google Shape;2040;p6"/>
            <p:cNvSpPr/>
            <p:nvPr/>
          </p:nvSpPr>
          <p:spPr>
            <a:xfrm>
              <a:off x="15887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1" name="Google Shape;2041;p6"/>
            <p:cNvSpPr/>
            <p:nvPr/>
          </p:nvSpPr>
          <p:spPr>
            <a:xfrm>
              <a:off x="15887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2" name="Google Shape;2042;p6"/>
            <p:cNvSpPr/>
            <p:nvPr/>
          </p:nvSpPr>
          <p:spPr>
            <a:xfrm>
              <a:off x="15887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3" name="Google Shape;2043;p6"/>
            <p:cNvSpPr/>
            <p:nvPr/>
          </p:nvSpPr>
          <p:spPr>
            <a:xfrm>
              <a:off x="15887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4" name="Google Shape;2044;p6"/>
            <p:cNvSpPr/>
            <p:nvPr/>
          </p:nvSpPr>
          <p:spPr>
            <a:xfrm>
              <a:off x="17392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5" name="Google Shape;2045;p6"/>
            <p:cNvSpPr/>
            <p:nvPr/>
          </p:nvSpPr>
          <p:spPr>
            <a:xfrm>
              <a:off x="17392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6" name="Google Shape;2046;p6"/>
            <p:cNvSpPr/>
            <p:nvPr/>
          </p:nvSpPr>
          <p:spPr>
            <a:xfrm>
              <a:off x="17392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7" name="Google Shape;2047;p6"/>
            <p:cNvSpPr/>
            <p:nvPr/>
          </p:nvSpPr>
          <p:spPr>
            <a:xfrm>
              <a:off x="17392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8" name="Google Shape;2048;p6"/>
            <p:cNvSpPr/>
            <p:nvPr/>
          </p:nvSpPr>
          <p:spPr>
            <a:xfrm>
              <a:off x="17392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9" name="Google Shape;2049;p6"/>
            <p:cNvSpPr/>
            <p:nvPr/>
          </p:nvSpPr>
          <p:spPr>
            <a:xfrm>
              <a:off x="17392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0" name="Google Shape;2050;p6"/>
            <p:cNvSpPr/>
            <p:nvPr/>
          </p:nvSpPr>
          <p:spPr>
            <a:xfrm>
              <a:off x="17392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1" name="Google Shape;2051;p6"/>
            <p:cNvSpPr/>
            <p:nvPr/>
          </p:nvSpPr>
          <p:spPr>
            <a:xfrm>
              <a:off x="17392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2" name="Google Shape;2052;p6"/>
            <p:cNvSpPr/>
            <p:nvPr/>
          </p:nvSpPr>
          <p:spPr>
            <a:xfrm>
              <a:off x="17392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3" name="Google Shape;2053;p6"/>
            <p:cNvSpPr/>
            <p:nvPr/>
          </p:nvSpPr>
          <p:spPr>
            <a:xfrm>
              <a:off x="17392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4" name="Google Shape;2054;p6"/>
            <p:cNvSpPr/>
            <p:nvPr/>
          </p:nvSpPr>
          <p:spPr>
            <a:xfrm>
              <a:off x="17392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5" name="Google Shape;2055;p6"/>
            <p:cNvSpPr/>
            <p:nvPr/>
          </p:nvSpPr>
          <p:spPr>
            <a:xfrm>
              <a:off x="17392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6" name="Google Shape;2056;p6"/>
            <p:cNvSpPr/>
            <p:nvPr/>
          </p:nvSpPr>
          <p:spPr>
            <a:xfrm>
              <a:off x="17392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7" name="Google Shape;2057;p6"/>
            <p:cNvSpPr/>
            <p:nvPr/>
          </p:nvSpPr>
          <p:spPr>
            <a:xfrm>
              <a:off x="17392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8" name="Google Shape;2058;p6"/>
            <p:cNvSpPr/>
            <p:nvPr/>
          </p:nvSpPr>
          <p:spPr>
            <a:xfrm>
              <a:off x="17392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9" name="Google Shape;2059;p6"/>
            <p:cNvSpPr/>
            <p:nvPr/>
          </p:nvSpPr>
          <p:spPr>
            <a:xfrm>
              <a:off x="17392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0" name="Google Shape;2060;p6"/>
            <p:cNvSpPr/>
            <p:nvPr/>
          </p:nvSpPr>
          <p:spPr>
            <a:xfrm>
              <a:off x="17392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1" name="Google Shape;2061;p6"/>
            <p:cNvSpPr/>
            <p:nvPr/>
          </p:nvSpPr>
          <p:spPr>
            <a:xfrm>
              <a:off x="188975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2" name="Google Shape;2062;p6"/>
            <p:cNvSpPr/>
            <p:nvPr/>
          </p:nvSpPr>
          <p:spPr>
            <a:xfrm>
              <a:off x="188975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3" name="Google Shape;2063;p6"/>
            <p:cNvSpPr/>
            <p:nvPr/>
          </p:nvSpPr>
          <p:spPr>
            <a:xfrm>
              <a:off x="188975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4" name="Google Shape;2064;p6"/>
            <p:cNvSpPr/>
            <p:nvPr/>
          </p:nvSpPr>
          <p:spPr>
            <a:xfrm>
              <a:off x="188975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5" name="Google Shape;2065;p6"/>
            <p:cNvSpPr/>
            <p:nvPr/>
          </p:nvSpPr>
          <p:spPr>
            <a:xfrm>
              <a:off x="188975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6" name="Google Shape;2066;p6"/>
            <p:cNvSpPr/>
            <p:nvPr/>
          </p:nvSpPr>
          <p:spPr>
            <a:xfrm>
              <a:off x="188975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7" name="Google Shape;2067;p6"/>
            <p:cNvSpPr/>
            <p:nvPr/>
          </p:nvSpPr>
          <p:spPr>
            <a:xfrm>
              <a:off x="188975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8" name="Google Shape;2068;p6"/>
            <p:cNvSpPr/>
            <p:nvPr/>
          </p:nvSpPr>
          <p:spPr>
            <a:xfrm>
              <a:off x="188975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9" name="Google Shape;2069;p6"/>
            <p:cNvSpPr/>
            <p:nvPr/>
          </p:nvSpPr>
          <p:spPr>
            <a:xfrm>
              <a:off x="188975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0" name="Google Shape;2070;p6"/>
            <p:cNvSpPr/>
            <p:nvPr/>
          </p:nvSpPr>
          <p:spPr>
            <a:xfrm>
              <a:off x="188975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1" name="Google Shape;2071;p6"/>
            <p:cNvSpPr/>
            <p:nvPr/>
          </p:nvSpPr>
          <p:spPr>
            <a:xfrm>
              <a:off x="188975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2" name="Google Shape;2072;p6"/>
            <p:cNvSpPr/>
            <p:nvPr/>
          </p:nvSpPr>
          <p:spPr>
            <a:xfrm>
              <a:off x="20402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3" name="Google Shape;2073;p6"/>
            <p:cNvSpPr/>
            <p:nvPr/>
          </p:nvSpPr>
          <p:spPr>
            <a:xfrm>
              <a:off x="20402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4" name="Google Shape;2074;p6"/>
            <p:cNvSpPr/>
            <p:nvPr/>
          </p:nvSpPr>
          <p:spPr>
            <a:xfrm>
              <a:off x="20402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5" name="Google Shape;2075;p6"/>
            <p:cNvSpPr/>
            <p:nvPr/>
          </p:nvSpPr>
          <p:spPr>
            <a:xfrm>
              <a:off x="20402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6" name="Google Shape;2076;p6"/>
            <p:cNvSpPr/>
            <p:nvPr/>
          </p:nvSpPr>
          <p:spPr>
            <a:xfrm>
              <a:off x="20402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7" name="Google Shape;2077;p6"/>
            <p:cNvSpPr/>
            <p:nvPr/>
          </p:nvSpPr>
          <p:spPr>
            <a:xfrm>
              <a:off x="20402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8" name="Google Shape;2078;p6"/>
            <p:cNvSpPr/>
            <p:nvPr/>
          </p:nvSpPr>
          <p:spPr>
            <a:xfrm>
              <a:off x="20402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9" name="Google Shape;2079;p6"/>
            <p:cNvSpPr/>
            <p:nvPr/>
          </p:nvSpPr>
          <p:spPr>
            <a:xfrm>
              <a:off x="20402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0" name="Google Shape;2080;p6"/>
            <p:cNvSpPr/>
            <p:nvPr/>
          </p:nvSpPr>
          <p:spPr>
            <a:xfrm>
              <a:off x="20402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1" name="Google Shape;2081;p6"/>
            <p:cNvSpPr/>
            <p:nvPr/>
          </p:nvSpPr>
          <p:spPr>
            <a:xfrm>
              <a:off x="20402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2" name="Google Shape;2082;p6"/>
            <p:cNvSpPr/>
            <p:nvPr/>
          </p:nvSpPr>
          <p:spPr>
            <a:xfrm>
              <a:off x="20402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3" name="Google Shape;2083;p6"/>
            <p:cNvSpPr/>
            <p:nvPr/>
          </p:nvSpPr>
          <p:spPr>
            <a:xfrm>
              <a:off x="20402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4" name="Google Shape;2084;p6"/>
            <p:cNvSpPr/>
            <p:nvPr/>
          </p:nvSpPr>
          <p:spPr>
            <a:xfrm>
              <a:off x="20402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5" name="Google Shape;2085;p6"/>
            <p:cNvSpPr/>
            <p:nvPr/>
          </p:nvSpPr>
          <p:spPr>
            <a:xfrm>
              <a:off x="21907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6" name="Google Shape;2086;p6"/>
            <p:cNvSpPr/>
            <p:nvPr/>
          </p:nvSpPr>
          <p:spPr>
            <a:xfrm>
              <a:off x="21907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7" name="Google Shape;2087;p6"/>
            <p:cNvSpPr/>
            <p:nvPr/>
          </p:nvSpPr>
          <p:spPr>
            <a:xfrm>
              <a:off x="21907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8" name="Google Shape;2088;p6"/>
            <p:cNvSpPr/>
            <p:nvPr/>
          </p:nvSpPr>
          <p:spPr>
            <a:xfrm>
              <a:off x="21907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9" name="Google Shape;2089;p6"/>
            <p:cNvSpPr/>
            <p:nvPr/>
          </p:nvSpPr>
          <p:spPr>
            <a:xfrm>
              <a:off x="21907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0" name="Google Shape;2090;p6"/>
            <p:cNvSpPr/>
            <p:nvPr/>
          </p:nvSpPr>
          <p:spPr>
            <a:xfrm>
              <a:off x="2190775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1" name="Google Shape;2091;p6"/>
            <p:cNvSpPr/>
            <p:nvPr/>
          </p:nvSpPr>
          <p:spPr>
            <a:xfrm>
              <a:off x="21907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2" name="Google Shape;2092;p6"/>
            <p:cNvSpPr/>
            <p:nvPr/>
          </p:nvSpPr>
          <p:spPr>
            <a:xfrm>
              <a:off x="21907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3" name="Google Shape;2093;p6"/>
            <p:cNvSpPr/>
            <p:nvPr/>
          </p:nvSpPr>
          <p:spPr>
            <a:xfrm>
              <a:off x="2190775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4" name="Google Shape;2094;p6"/>
            <p:cNvSpPr/>
            <p:nvPr/>
          </p:nvSpPr>
          <p:spPr>
            <a:xfrm>
              <a:off x="23413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5" name="Google Shape;2095;p6"/>
            <p:cNvSpPr/>
            <p:nvPr/>
          </p:nvSpPr>
          <p:spPr>
            <a:xfrm>
              <a:off x="23413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6" name="Google Shape;2096;p6"/>
            <p:cNvSpPr/>
            <p:nvPr/>
          </p:nvSpPr>
          <p:spPr>
            <a:xfrm>
              <a:off x="23413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7" name="Google Shape;2097;p6"/>
            <p:cNvSpPr/>
            <p:nvPr/>
          </p:nvSpPr>
          <p:spPr>
            <a:xfrm>
              <a:off x="23413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8" name="Google Shape;2098;p6"/>
            <p:cNvSpPr/>
            <p:nvPr/>
          </p:nvSpPr>
          <p:spPr>
            <a:xfrm>
              <a:off x="23413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9" name="Google Shape;2099;p6"/>
            <p:cNvSpPr/>
            <p:nvPr/>
          </p:nvSpPr>
          <p:spPr>
            <a:xfrm>
              <a:off x="23413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0" name="Google Shape;2100;p6"/>
            <p:cNvSpPr/>
            <p:nvPr/>
          </p:nvSpPr>
          <p:spPr>
            <a:xfrm>
              <a:off x="23413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1" name="Google Shape;2101;p6"/>
            <p:cNvSpPr/>
            <p:nvPr/>
          </p:nvSpPr>
          <p:spPr>
            <a:xfrm>
              <a:off x="23413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2" name="Google Shape;2102;p6"/>
            <p:cNvSpPr/>
            <p:nvPr/>
          </p:nvSpPr>
          <p:spPr>
            <a:xfrm>
              <a:off x="24918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3" name="Google Shape;2103;p6"/>
            <p:cNvSpPr/>
            <p:nvPr/>
          </p:nvSpPr>
          <p:spPr>
            <a:xfrm>
              <a:off x="24918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4" name="Google Shape;2104;p6"/>
            <p:cNvSpPr/>
            <p:nvPr/>
          </p:nvSpPr>
          <p:spPr>
            <a:xfrm>
              <a:off x="24918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5" name="Google Shape;2105;p6"/>
            <p:cNvSpPr/>
            <p:nvPr/>
          </p:nvSpPr>
          <p:spPr>
            <a:xfrm>
              <a:off x="24918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6" name="Google Shape;2106;p6"/>
            <p:cNvSpPr/>
            <p:nvPr/>
          </p:nvSpPr>
          <p:spPr>
            <a:xfrm>
              <a:off x="24918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7" name="Google Shape;2107;p6"/>
            <p:cNvSpPr/>
            <p:nvPr/>
          </p:nvSpPr>
          <p:spPr>
            <a:xfrm>
              <a:off x="2642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8" name="Google Shape;2108;p6"/>
            <p:cNvSpPr/>
            <p:nvPr/>
          </p:nvSpPr>
          <p:spPr>
            <a:xfrm>
              <a:off x="2642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9" name="Google Shape;2109;p6"/>
            <p:cNvSpPr/>
            <p:nvPr/>
          </p:nvSpPr>
          <p:spPr>
            <a:xfrm>
              <a:off x="2642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0" name="Google Shape;2110;p6"/>
            <p:cNvSpPr/>
            <p:nvPr/>
          </p:nvSpPr>
          <p:spPr>
            <a:xfrm>
              <a:off x="2642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1" name="Google Shape;2111;p6"/>
            <p:cNvSpPr/>
            <p:nvPr/>
          </p:nvSpPr>
          <p:spPr>
            <a:xfrm>
              <a:off x="2642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2" name="Google Shape;2112;p6"/>
            <p:cNvSpPr/>
            <p:nvPr/>
          </p:nvSpPr>
          <p:spPr>
            <a:xfrm>
              <a:off x="2792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3" name="Google Shape;2113;p6"/>
            <p:cNvSpPr/>
            <p:nvPr/>
          </p:nvSpPr>
          <p:spPr>
            <a:xfrm>
              <a:off x="294332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4" name="Google Shape;2114;p6"/>
            <p:cNvSpPr/>
            <p:nvPr/>
          </p:nvSpPr>
          <p:spPr>
            <a:xfrm>
              <a:off x="294332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5" name="Google Shape;2115;p6"/>
            <p:cNvSpPr/>
            <p:nvPr/>
          </p:nvSpPr>
          <p:spPr>
            <a:xfrm>
              <a:off x="3093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6" name="Google Shape;2116;p6"/>
            <p:cNvSpPr/>
            <p:nvPr/>
          </p:nvSpPr>
          <p:spPr>
            <a:xfrm>
              <a:off x="3394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7" name="Google Shape;2117;p6"/>
            <p:cNvSpPr/>
            <p:nvPr/>
          </p:nvSpPr>
          <p:spPr>
            <a:xfrm>
              <a:off x="3545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2118" name="Shape 2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" name="Google Shape;2119;p7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120" name="Google Shape;2120;p7"/>
          <p:cNvSpPr txBox="1"/>
          <p:nvPr>
            <p:ph idx="1" type="body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indent="-3810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indent="-3810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indent="-3810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indent="-3810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indent="-3810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grpSp>
        <p:nvGrpSpPr>
          <p:cNvPr id="2121" name="Google Shape;2121;p7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122" name="Google Shape;2122;p7"/>
            <p:cNvSpPr/>
            <p:nvPr/>
          </p:nvSpPr>
          <p:spPr>
            <a:xfrm>
              <a:off x="53078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3" name="Google Shape;2123;p7"/>
            <p:cNvSpPr/>
            <p:nvPr/>
          </p:nvSpPr>
          <p:spPr>
            <a:xfrm>
              <a:off x="53078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4" name="Google Shape;2124;p7"/>
            <p:cNvSpPr/>
            <p:nvPr/>
          </p:nvSpPr>
          <p:spPr>
            <a:xfrm>
              <a:off x="53078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5" name="Google Shape;2125;p7"/>
            <p:cNvSpPr/>
            <p:nvPr/>
          </p:nvSpPr>
          <p:spPr>
            <a:xfrm>
              <a:off x="53078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6" name="Google Shape;2126;p7"/>
            <p:cNvSpPr/>
            <p:nvPr/>
          </p:nvSpPr>
          <p:spPr>
            <a:xfrm>
              <a:off x="53078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7" name="Google Shape;2127;p7"/>
            <p:cNvSpPr/>
            <p:nvPr/>
          </p:nvSpPr>
          <p:spPr>
            <a:xfrm>
              <a:off x="53078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8" name="Google Shape;2128;p7"/>
            <p:cNvSpPr/>
            <p:nvPr/>
          </p:nvSpPr>
          <p:spPr>
            <a:xfrm>
              <a:off x="53078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9" name="Google Shape;2129;p7"/>
            <p:cNvSpPr/>
            <p:nvPr/>
          </p:nvSpPr>
          <p:spPr>
            <a:xfrm>
              <a:off x="53078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0" name="Google Shape;2130;p7"/>
            <p:cNvSpPr/>
            <p:nvPr/>
          </p:nvSpPr>
          <p:spPr>
            <a:xfrm>
              <a:off x="53078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1" name="Google Shape;2131;p7"/>
            <p:cNvSpPr/>
            <p:nvPr/>
          </p:nvSpPr>
          <p:spPr>
            <a:xfrm>
              <a:off x="53078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2" name="Google Shape;2132;p7"/>
            <p:cNvSpPr/>
            <p:nvPr/>
          </p:nvSpPr>
          <p:spPr>
            <a:xfrm>
              <a:off x="53078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3" name="Google Shape;2133;p7"/>
            <p:cNvSpPr/>
            <p:nvPr/>
          </p:nvSpPr>
          <p:spPr>
            <a:xfrm>
              <a:off x="53078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4" name="Google Shape;2134;p7"/>
            <p:cNvSpPr/>
            <p:nvPr/>
          </p:nvSpPr>
          <p:spPr>
            <a:xfrm>
              <a:off x="53078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5" name="Google Shape;2135;p7"/>
            <p:cNvSpPr/>
            <p:nvPr/>
          </p:nvSpPr>
          <p:spPr>
            <a:xfrm>
              <a:off x="53078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6" name="Google Shape;2136;p7"/>
            <p:cNvSpPr/>
            <p:nvPr/>
          </p:nvSpPr>
          <p:spPr>
            <a:xfrm>
              <a:off x="53078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7" name="Google Shape;2137;p7"/>
            <p:cNvSpPr/>
            <p:nvPr/>
          </p:nvSpPr>
          <p:spPr>
            <a:xfrm>
              <a:off x="53078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8" name="Google Shape;2138;p7"/>
            <p:cNvSpPr/>
            <p:nvPr/>
          </p:nvSpPr>
          <p:spPr>
            <a:xfrm>
              <a:off x="53078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9" name="Google Shape;2139;p7"/>
            <p:cNvSpPr/>
            <p:nvPr/>
          </p:nvSpPr>
          <p:spPr>
            <a:xfrm>
              <a:off x="53078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0" name="Google Shape;2140;p7"/>
            <p:cNvSpPr/>
            <p:nvPr/>
          </p:nvSpPr>
          <p:spPr>
            <a:xfrm>
              <a:off x="53078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1" name="Google Shape;2141;p7"/>
            <p:cNvSpPr/>
            <p:nvPr/>
          </p:nvSpPr>
          <p:spPr>
            <a:xfrm>
              <a:off x="53078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2" name="Google Shape;2142;p7"/>
            <p:cNvSpPr/>
            <p:nvPr/>
          </p:nvSpPr>
          <p:spPr>
            <a:xfrm>
              <a:off x="53078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3" name="Google Shape;2143;p7"/>
            <p:cNvSpPr/>
            <p:nvPr/>
          </p:nvSpPr>
          <p:spPr>
            <a:xfrm>
              <a:off x="53078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4" name="Google Shape;2144;p7"/>
            <p:cNvSpPr/>
            <p:nvPr/>
          </p:nvSpPr>
          <p:spPr>
            <a:xfrm>
              <a:off x="53078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5" name="Google Shape;2145;p7"/>
            <p:cNvSpPr/>
            <p:nvPr/>
          </p:nvSpPr>
          <p:spPr>
            <a:xfrm>
              <a:off x="53078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6" name="Google Shape;2146;p7"/>
            <p:cNvSpPr/>
            <p:nvPr/>
          </p:nvSpPr>
          <p:spPr>
            <a:xfrm>
              <a:off x="53078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7" name="Google Shape;2147;p7"/>
            <p:cNvSpPr/>
            <p:nvPr/>
          </p:nvSpPr>
          <p:spPr>
            <a:xfrm>
              <a:off x="53078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8" name="Google Shape;2148;p7"/>
            <p:cNvSpPr/>
            <p:nvPr/>
          </p:nvSpPr>
          <p:spPr>
            <a:xfrm>
              <a:off x="53078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9" name="Google Shape;2149;p7"/>
            <p:cNvSpPr/>
            <p:nvPr/>
          </p:nvSpPr>
          <p:spPr>
            <a:xfrm>
              <a:off x="53078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0" name="Google Shape;2150;p7"/>
            <p:cNvSpPr/>
            <p:nvPr/>
          </p:nvSpPr>
          <p:spPr>
            <a:xfrm>
              <a:off x="53078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1" name="Google Shape;2151;p7"/>
            <p:cNvSpPr/>
            <p:nvPr/>
          </p:nvSpPr>
          <p:spPr>
            <a:xfrm>
              <a:off x="53078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2" name="Google Shape;2152;p7"/>
            <p:cNvSpPr/>
            <p:nvPr/>
          </p:nvSpPr>
          <p:spPr>
            <a:xfrm>
              <a:off x="53078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3" name="Google Shape;2153;p7"/>
            <p:cNvSpPr/>
            <p:nvPr/>
          </p:nvSpPr>
          <p:spPr>
            <a:xfrm>
              <a:off x="53078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4" name="Google Shape;2154;p7"/>
            <p:cNvSpPr/>
            <p:nvPr/>
          </p:nvSpPr>
          <p:spPr>
            <a:xfrm>
              <a:off x="53078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5" name="Google Shape;2155;p7"/>
            <p:cNvSpPr/>
            <p:nvPr/>
          </p:nvSpPr>
          <p:spPr>
            <a:xfrm>
              <a:off x="53078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6" name="Google Shape;2156;p7"/>
            <p:cNvSpPr/>
            <p:nvPr/>
          </p:nvSpPr>
          <p:spPr>
            <a:xfrm>
              <a:off x="53078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7" name="Google Shape;2157;p7"/>
            <p:cNvSpPr/>
            <p:nvPr/>
          </p:nvSpPr>
          <p:spPr>
            <a:xfrm>
              <a:off x="5458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8" name="Google Shape;2158;p7"/>
            <p:cNvSpPr/>
            <p:nvPr/>
          </p:nvSpPr>
          <p:spPr>
            <a:xfrm>
              <a:off x="5458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9" name="Google Shape;2159;p7"/>
            <p:cNvSpPr/>
            <p:nvPr/>
          </p:nvSpPr>
          <p:spPr>
            <a:xfrm>
              <a:off x="5458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0" name="Google Shape;2160;p7"/>
            <p:cNvSpPr/>
            <p:nvPr/>
          </p:nvSpPr>
          <p:spPr>
            <a:xfrm>
              <a:off x="5458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1" name="Google Shape;2161;p7"/>
            <p:cNvSpPr/>
            <p:nvPr/>
          </p:nvSpPr>
          <p:spPr>
            <a:xfrm>
              <a:off x="54583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2" name="Google Shape;2162;p7"/>
            <p:cNvSpPr/>
            <p:nvPr/>
          </p:nvSpPr>
          <p:spPr>
            <a:xfrm>
              <a:off x="5458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3" name="Google Shape;2163;p7"/>
            <p:cNvSpPr/>
            <p:nvPr/>
          </p:nvSpPr>
          <p:spPr>
            <a:xfrm>
              <a:off x="5458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4" name="Google Shape;2164;p7"/>
            <p:cNvSpPr/>
            <p:nvPr/>
          </p:nvSpPr>
          <p:spPr>
            <a:xfrm>
              <a:off x="5458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5" name="Google Shape;2165;p7"/>
            <p:cNvSpPr/>
            <p:nvPr/>
          </p:nvSpPr>
          <p:spPr>
            <a:xfrm>
              <a:off x="5458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6" name="Google Shape;2166;p7"/>
            <p:cNvSpPr/>
            <p:nvPr/>
          </p:nvSpPr>
          <p:spPr>
            <a:xfrm>
              <a:off x="5458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7" name="Google Shape;2167;p7"/>
            <p:cNvSpPr/>
            <p:nvPr/>
          </p:nvSpPr>
          <p:spPr>
            <a:xfrm>
              <a:off x="54583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8" name="Google Shape;2168;p7"/>
            <p:cNvSpPr/>
            <p:nvPr/>
          </p:nvSpPr>
          <p:spPr>
            <a:xfrm>
              <a:off x="5458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9" name="Google Shape;2169;p7"/>
            <p:cNvSpPr/>
            <p:nvPr/>
          </p:nvSpPr>
          <p:spPr>
            <a:xfrm>
              <a:off x="5458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0" name="Google Shape;2170;p7"/>
            <p:cNvSpPr/>
            <p:nvPr/>
          </p:nvSpPr>
          <p:spPr>
            <a:xfrm>
              <a:off x="5458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1" name="Google Shape;2171;p7"/>
            <p:cNvSpPr/>
            <p:nvPr/>
          </p:nvSpPr>
          <p:spPr>
            <a:xfrm>
              <a:off x="54583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2" name="Google Shape;2172;p7"/>
            <p:cNvSpPr/>
            <p:nvPr/>
          </p:nvSpPr>
          <p:spPr>
            <a:xfrm>
              <a:off x="5458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3" name="Google Shape;2173;p7"/>
            <p:cNvSpPr/>
            <p:nvPr/>
          </p:nvSpPr>
          <p:spPr>
            <a:xfrm>
              <a:off x="5458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4" name="Google Shape;2174;p7"/>
            <p:cNvSpPr/>
            <p:nvPr/>
          </p:nvSpPr>
          <p:spPr>
            <a:xfrm>
              <a:off x="5458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5" name="Google Shape;2175;p7"/>
            <p:cNvSpPr/>
            <p:nvPr/>
          </p:nvSpPr>
          <p:spPr>
            <a:xfrm>
              <a:off x="54583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6" name="Google Shape;2176;p7"/>
            <p:cNvSpPr/>
            <p:nvPr/>
          </p:nvSpPr>
          <p:spPr>
            <a:xfrm>
              <a:off x="5458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7" name="Google Shape;2177;p7"/>
            <p:cNvSpPr/>
            <p:nvPr/>
          </p:nvSpPr>
          <p:spPr>
            <a:xfrm>
              <a:off x="5458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8" name="Google Shape;2178;p7"/>
            <p:cNvSpPr/>
            <p:nvPr/>
          </p:nvSpPr>
          <p:spPr>
            <a:xfrm>
              <a:off x="54583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79" name="Google Shape;2179;p7"/>
          <p:cNvGrpSpPr/>
          <p:nvPr/>
        </p:nvGrpSpPr>
        <p:grpSpPr>
          <a:xfrm rot="10800000">
            <a:off x="7828570" y="28707"/>
            <a:ext cx="1140783" cy="5086302"/>
            <a:chOff x="5458325" y="238125"/>
            <a:chExt cx="1174975" cy="5238750"/>
          </a:xfrm>
        </p:grpSpPr>
        <p:sp>
          <p:nvSpPr>
            <p:cNvPr id="2180" name="Google Shape;2180;p7"/>
            <p:cNvSpPr/>
            <p:nvPr/>
          </p:nvSpPr>
          <p:spPr>
            <a:xfrm>
              <a:off x="54583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1" name="Google Shape;2181;p7"/>
            <p:cNvSpPr/>
            <p:nvPr/>
          </p:nvSpPr>
          <p:spPr>
            <a:xfrm>
              <a:off x="5458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2" name="Google Shape;2182;p7"/>
            <p:cNvSpPr/>
            <p:nvPr/>
          </p:nvSpPr>
          <p:spPr>
            <a:xfrm>
              <a:off x="54583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3" name="Google Shape;2183;p7"/>
            <p:cNvSpPr/>
            <p:nvPr/>
          </p:nvSpPr>
          <p:spPr>
            <a:xfrm>
              <a:off x="5458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4" name="Google Shape;2184;p7"/>
            <p:cNvSpPr/>
            <p:nvPr/>
          </p:nvSpPr>
          <p:spPr>
            <a:xfrm>
              <a:off x="54583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5" name="Google Shape;2185;p7"/>
            <p:cNvSpPr/>
            <p:nvPr/>
          </p:nvSpPr>
          <p:spPr>
            <a:xfrm>
              <a:off x="5458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6" name="Google Shape;2186;p7"/>
            <p:cNvSpPr/>
            <p:nvPr/>
          </p:nvSpPr>
          <p:spPr>
            <a:xfrm>
              <a:off x="5458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7" name="Google Shape;2187;p7"/>
            <p:cNvSpPr/>
            <p:nvPr/>
          </p:nvSpPr>
          <p:spPr>
            <a:xfrm>
              <a:off x="5458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8" name="Google Shape;2188;p7"/>
            <p:cNvSpPr/>
            <p:nvPr/>
          </p:nvSpPr>
          <p:spPr>
            <a:xfrm>
              <a:off x="5458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9" name="Google Shape;2189;p7"/>
            <p:cNvSpPr/>
            <p:nvPr/>
          </p:nvSpPr>
          <p:spPr>
            <a:xfrm>
              <a:off x="5458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0" name="Google Shape;2190;p7"/>
            <p:cNvSpPr/>
            <p:nvPr/>
          </p:nvSpPr>
          <p:spPr>
            <a:xfrm>
              <a:off x="5458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1" name="Google Shape;2191;p7"/>
            <p:cNvSpPr/>
            <p:nvPr/>
          </p:nvSpPr>
          <p:spPr>
            <a:xfrm>
              <a:off x="5458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2" name="Google Shape;2192;p7"/>
            <p:cNvSpPr/>
            <p:nvPr/>
          </p:nvSpPr>
          <p:spPr>
            <a:xfrm>
              <a:off x="5458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3" name="Google Shape;2193;p7"/>
            <p:cNvSpPr/>
            <p:nvPr/>
          </p:nvSpPr>
          <p:spPr>
            <a:xfrm>
              <a:off x="5608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4" name="Google Shape;2194;p7"/>
            <p:cNvSpPr/>
            <p:nvPr/>
          </p:nvSpPr>
          <p:spPr>
            <a:xfrm>
              <a:off x="56088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5" name="Google Shape;2195;p7"/>
            <p:cNvSpPr/>
            <p:nvPr/>
          </p:nvSpPr>
          <p:spPr>
            <a:xfrm>
              <a:off x="5608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6" name="Google Shape;2196;p7"/>
            <p:cNvSpPr/>
            <p:nvPr/>
          </p:nvSpPr>
          <p:spPr>
            <a:xfrm>
              <a:off x="56088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7" name="Google Shape;2197;p7"/>
            <p:cNvSpPr/>
            <p:nvPr/>
          </p:nvSpPr>
          <p:spPr>
            <a:xfrm>
              <a:off x="5608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8" name="Google Shape;2198;p7"/>
            <p:cNvSpPr/>
            <p:nvPr/>
          </p:nvSpPr>
          <p:spPr>
            <a:xfrm>
              <a:off x="56088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9" name="Google Shape;2199;p7"/>
            <p:cNvSpPr/>
            <p:nvPr/>
          </p:nvSpPr>
          <p:spPr>
            <a:xfrm>
              <a:off x="56088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0" name="Google Shape;2200;p7"/>
            <p:cNvSpPr/>
            <p:nvPr/>
          </p:nvSpPr>
          <p:spPr>
            <a:xfrm>
              <a:off x="5608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1" name="Google Shape;2201;p7"/>
            <p:cNvSpPr/>
            <p:nvPr/>
          </p:nvSpPr>
          <p:spPr>
            <a:xfrm>
              <a:off x="5608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2" name="Google Shape;2202;p7"/>
            <p:cNvSpPr/>
            <p:nvPr/>
          </p:nvSpPr>
          <p:spPr>
            <a:xfrm>
              <a:off x="56088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3" name="Google Shape;2203;p7"/>
            <p:cNvSpPr/>
            <p:nvPr/>
          </p:nvSpPr>
          <p:spPr>
            <a:xfrm>
              <a:off x="56088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4" name="Google Shape;2204;p7"/>
            <p:cNvSpPr/>
            <p:nvPr/>
          </p:nvSpPr>
          <p:spPr>
            <a:xfrm>
              <a:off x="56088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5" name="Google Shape;2205;p7"/>
            <p:cNvSpPr/>
            <p:nvPr/>
          </p:nvSpPr>
          <p:spPr>
            <a:xfrm>
              <a:off x="5608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6" name="Google Shape;2206;p7"/>
            <p:cNvSpPr/>
            <p:nvPr/>
          </p:nvSpPr>
          <p:spPr>
            <a:xfrm>
              <a:off x="56088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7" name="Google Shape;2207;p7"/>
            <p:cNvSpPr/>
            <p:nvPr/>
          </p:nvSpPr>
          <p:spPr>
            <a:xfrm>
              <a:off x="5608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8" name="Google Shape;2208;p7"/>
            <p:cNvSpPr/>
            <p:nvPr/>
          </p:nvSpPr>
          <p:spPr>
            <a:xfrm>
              <a:off x="5608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9" name="Google Shape;2209;p7"/>
            <p:cNvSpPr/>
            <p:nvPr/>
          </p:nvSpPr>
          <p:spPr>
            <a:xfrm>
              <a:off x="5608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0" name="Google Shape;2210;p7"/>
            <p:cNvSpPr/>
            <p:nvPr/>
          </p:nvSpPr>
          <p:spPr>
            <a:xfrm>
              <a:off x="56088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1" name="Google Shape;2211;p7"/>
            <p:cNvSpPr/>
            <p:nvPr/>
          </p:nvSpPr>
          <p:spPr>
            <a:xfrm>
              <a:off x="56088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2" name="Google Shape;2212;p7"/>
            <p:cNvSpPr/>
            <p:nvPr/>
          </p:nvSpPr>
          <p:spPr>
            <a:xfrm>
              <a:off x="5608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3" name="Google Shape;2213;p7"/>
            <p:cNvSpPr/>
            <p:nvPr/>
          </p:nvSpPr>
          <p:spPr>
            <a:xfrm>
              <a:off x="5608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4" name="Google Shape;2214;p7"/>
            <p:cNvSpPr/>
            <p:nvPr/>
          </p:nvSpPr>
          <p:spPr>
            <a:xfrm>
              <a:off x="5608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5" name="Google Shape;2215;p7"/>
            <p:cNvSpPr/>
            <p:nvPr/>
          </p:nvSpPr>
          <p:spPr>
            <a:xfrm>
              <a:off x="56088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6" name="Google Shape;2216;p7"/>
            <p:cNvSpPr/>
            <p:nvPr/>
          </p:nvSpPr>
          <p:spPr>
            <a:xfrm>
              <a:off x="5608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7" name="Google Shape;2217;p7"/>
            <p:cNvSpPr/>
            <p:nvPr/>
          </p:nvSpPr>
          <p:spPr>
            <a:xfrm>
              <a:off x="56088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8" name="Google Shape;2218;p7"/>
            <p:cNvSpPr/>
            <p:nvPr/>
          </p:nvSpPr>
          <p:spPr>
            <a:xfrm>
              <a:off x="56088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9" name="Google Shape;2219;p7"/>
            <p:cNvSpPr/>
            <p:nvPr/>
          </p:nvSpPr>
          <p:spPr>
            <a:xfrm>
              <a:off x="56088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0" name="Google Shape;2220;p7"/>
            <p:cNvSpPr/>
            <p:nvPr/>
          </p:nvSpPr>
          <p:spPr>
            <a:xfrm>
              <a:off x="5608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1" name="Google Shape;2221;p7"/>
            <p:cNvSpPr/>
            <p:nvPr/>
          </p:nvSpPr>
          <p:spPr>
            <a:xfrm>
              <a:off x="56088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2" name="Google Shape;2222;p7"/>
            <p:cNvSpPr/>
            <p:nvPr/>
          </p:nvSpPr>
          <p:spPr>
            <a:xfrm>
              <a:off x="5608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3" name="Google Shape;2223;p7"/>
            <p:cNvSpPr/>
            <p:nvPr/>
          </p:nvSpPr>
          <p:spPr>
            <a:xfrm>
              <a:off x="5608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4" name="Google Shape;2224;p7"/>
            <p:cNvSpPr/>
            <p:nvPr/>
          </p:nvSpPr>
          <p:spPr>
            <a:xfrm>
              <a:off x="57593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5" name="Google Shape;2225;p7"/>
            <p:cNvSpPr/>
            <p:nvPr/>
          </p:nvSpPr>
          <p:spPr>
            <a:xfrm>
              <a:off x="57593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6" name="Google Shape;2226;p7"/>
            <p:cNvSpPr/>
            <p:nvPr/>
          </p:nvSpPr>
          <p:spPr>
            <a:xfrm>
              <a:off x="57593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7" name="Google Shape;2227;p7"/>
            <p:cNvSpPr/>
            <p:nvPr/>
          </p:nvSpPr>
          <p:spPr>
            <a:xfrm>
              <a:off x="57593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8" name="Google Shape;2228;p7"/>
            <p:cNvSpPr/>
            <p:nvPr/>
          </p:nvSpPr>
          <p:spPr>
            <a:xfrm>
              <a:off x="57593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9" name="Google Shape;2229;p7"/>
            <p:cNvSpPr/>
            <p:nvPr/>
          </p:nvSpPr>
          <p:spPr>
            <a:xfrm>
              <a:off x="57593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0" name="Google Shape;2230;p7"/>
            <p:cNvSpPr/>
            <p:nvPr/>
          </p:nvSpPr>
          <p:spPr>
            <a:xfrm>
              <a:off x="57593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1" name="Google Shape;2231;p7"/>
            <p:cNvSpPr/>
            <p:nvPr/>
          </p:nvSpPr>
          <p:spPr>
            <a:xfrm>
              <a:off x="57593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2" name="Google Shape;2232;p7"/>
            <p:cNvSpPr/>
            <p:nvPr/>
          </p:nvSpPr>
          <p:spPr>
            <a:xfrm>
              <a:off x="57593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3" name="Google Shape;2233;p7"/>
            <p:cNvSpPr/>
            <p:nvPr/>
          </p:nvSpPr>
          <p:spPr>
            <a:xfrm>
              <a:off x="57593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4" name="Google Shape;2234;p7"/>
            <p:cNvSpPr/>
            <p:nvPr/>
          </p:nvSpPr>
          <p:spPr>
            <a:xfrm>
              <a:off x="57593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5" name="Google Shape;2235;p7"/>
            <p:cNvSpPr/>
            <p:nvPr/>
          </p:nvSpPr>
          <p:spPr>
            <a:xfrm>
              <a:off x="5909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6" name="Google Shape;2236;p7"/>
            <p:cNvSpPr/>
            <p:nvPr/>
          </p:nvSpPr>
          <p:spPr>
            <a:xfrm>
              <a:off x="59098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7" name="Google Shape;2237;p7"/>
            <p:cNvSpPr/>
            <p:nvPr/>
          </p:nvSpPr>
          <p:spPr>
            <a:xfrm>
              <a:off x="59098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8" name="Google Shape;2238;p7"/>
            <p:cNvSpPr/>
            <p:nvPr/>
          </p:nvSpPr>
          <p:spPr>
            <a:xfrm>
              <a:off x="60603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9" name="Google Shape;2239;p7"/>
            <p:cNvSpPr/>
            <p:nvPr/>
          </p:nvSpPr>
          <p:spPr>
            <a:xfrm>
              <a:off x="62108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0" name="Google Shape;2240;p7"/>
            <p:cNvSpPr/>
            <p:nvPr/>
          </p:nvSpPr>
          <p:spPr>
            <a:xfrm>
              <a:off x="6210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1" name="Google Shape;2241;p7"/>
            <p:cNvSpPr/>
            <p:nvPr/>
          </p:nvSpPr>
          <p:spPr>
            <a:xfrm>
              <a:off x="65119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42" name="Google Shape;2242;p7"/>
          <p:cNvGrpSpPr/>
          <p:nvPr/>
        </p:nvGrpSpPr>
        <p:grpSpPr>
          <a:xfrm rot="10800000">
            <a:off x="7682454" y="28707"/>
            <a:ext cx="994639" cy="4940182"/>
            <a:chOff x="5759350" y="388625"/>
            <a:chExt cx="1024450" cy="5088250"/>
          </a:xfrm>
        </p:grpSpPr>
        <p:sp>
          <p:nvSpPr>
            <p:cNvPr id="2243" name="Google Shape;2243;p7"/>
            <p:cNvSpPr/>
            <p:nvPr/>
          </p:nvSpPr>
          <p:spPr>
            <a:xfrm>
              <a:off x="57593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4" name="Google Shape;2244;p7"/>
            <p:cNvSpPr/>
            <p:nvPr/>
          </p:nvSpPr>
          <p:spPr>
            <a:xfrm>
              <a:off x="57593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5" name="Google Shape;2245;p7"/>
            <p:cNvSpPr/>
            <p:nvPr/>
          </p:nvSpPr>
          <p:spPr>
            <a:xfrm>
              <a:off x="57593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6" name="Google Shape;2246;p7"/>
            <p:cNvSpPr/>
            <p:nvPr/>
          </p:nvSpPr>
          <p:spPr>
            <a:xfrm>
              <a:off x="57593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7" name="Google Shape;2247;p7"/>
            <p:cNvSpPr/>
            <p:nvPr/>
          </p:nvSpPr>
          <p:spPr>
            <a:xfrm>
              <a:off x="57593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8" name="Google Shape;2248;p7"/>
            <p:cNvSpPr/>
            <p:nvPr/>
          </p:nvSpPr>
          <p:spPr>
            <a:xfrm>
              <a:off x="57593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9" name="Google Shape;2249;p7"/>
            <p:cNvSpPr/>
            <p:nvPr/>
          </p:nvSpPr>
          <p:spPr>
            <a:xfrm>
              <a:off x="57593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0" name="Google Shape;2250;p7"/>
            <p:cNvSpPr/>
            <p:nvPr/>
          </p:nvSpPr>
          <p:spPr>
            <a:xfrm>
              <a:off x="59098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1" name="Google Shape;2251;p7"/>
            <p:cNvSpPr/>
            <p:nvPr/>
          </p:nvSpPr>
          <p:spPr>
            <a:xfrm>
              <a:off x="5909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2" name="Google Shape;2252;p7"/>
            <p:cNvSpPr/>
            <p:nvPr/>
          </p:nvSpPr>
          <p:spPr>
            <a:xfrm>
              <a:off x="59098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3" name="Google Shape;2253;p7"/>
            <p:cNvSpPr/>
            <p:nvPr/>
          </p:nvSpPr>
          <p:spPr>
            <a:xfrm>
              <a:off x="59098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4" name="Google Shape;2254;p7"/>
            <p:cNvSpPr/>
            <p:nvPr/>
          </p:nvSpPr>
          <p:spPr>
            <a:xfrm>
              <a:off x="5909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5" name="Google Shape;2255;p7"/>
            <p:cNvSpPr/>
            <p:nvPr/>
          </p:nvSpPr>
          <p:spPr>
            <a:xfrm>
              <a:off x="59098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6" name="Google Shape;2256;p7"/>
            <p:cNvSpPr/>
            <p:nvPr/>
          </p:nvSpPr>
          <p:spPr>
            <a:xfrm>
              <a:off x="59098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7" name="Google Shape;2257;p7"/>
            <p:cNvSpPr/>
            <p:nvPr/>
          </p:nvSpPr>
          <p:spPr>
            <a:xfrm>
              <a:off x="59098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8" name="Google Shape;2258;p7"/>
            <p:cNvSpPr/>
            <p:nvPr/>
          </p:nvSpPr>
          <p:spPr>
            <a:xfrm>
              <a:off x="5909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9" name="Google Shape;2259;p7"/>
            <p:cNvSpPr/>
            <p:nvPr/>
          </p:nvSpPr>
          <p:spPr>
            <a:xfrm>
              <a:off x="59098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0" name="Google Shape;2260;p7"/>
            <p:cNvSpPr/>
            <p:nvPr/>
          </p:nvSpPr>
          <p:spPr>
            <a:xfrm>
              <a:off x="59098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1" name="Google Shape;2261;p7"/>
            <p:cNvSpPr/>
            <p:nvPr/>
          </p:nvSpPr>
          <p:spPr>
            <a:xfrm>
              <a:off x="59098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2" name="Google Shape;2262;p7"/>
            <p:cNvSpPr/>
            <p:nvPr/>
          </p:nvSpPr>
          <p:spPr>
            <a:xfrm>
              <a:off x="59098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3" name="Google Shape;2263;p7"/>
            <p:cNvSpPr/>
            <p:nvPr/>
          </p:nvSpPr>
          <p:spPr>
            <a:xfrm>
              <a:off x="59098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4" name="Google Shape;2264;p7"/>
            <p:cNvSpPr/>
            <p:nvPr/>
          </p:nvSpPr>
          <p:spPr>
            <a:xfrm>
              <a:off x="5909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5" name="Google Shape;2265;p7"/>
            <p:cNvSpPr/>
            <p:nvPr/>
          </p:nvSpPr>
          <p:spPr>
            <a:xfrm>
              <a:off x="5909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6" name="Google Shape;2266;p7"/>
            <p:cNvSpPr/>
            <p:nvPr/>
          </p:nvSpPr>
          <p:spPr>
            <a:xfrm>
              <a:off x="59098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7" name="Google Shape;2267;p7"/>
            <p:cNvSpPr/>
            <p:nvPr/>
          </p:nvSpPr>
          <p:spPr>
            <a:xfrm>
              <a:off x="5909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8" name="Google Shape;2268;p7"/>
            <p:cNvSpPr/>
            <p:nvPr/>
          </p:nvSpPr>
          <p:spPr>
            <a:xfrm>
              <a:off x="59098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9" name="Google Shape;2269;p7"/>
            <p:cNvSpPr/>
            <p:nvPr/>
          </p:nvSpPr>
          <p:spPr>
            <a:xfrm>
              <a:off x="60603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0" name="Google Shape;2270;p7"/>
            <p:cNvSpPr/>
            <p:nvPr/>
          </p:nvSpPr>
          <p:spPr>
            <a:xfrm>
              <a:off x="6060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1" name="Google Shape;2271;p7"/>
            <p:cNvSpPr/>
            <p:nvPr/>
          </p:nvSpPr>
          <p:spPr>
            <a:xfrm>
              <a:off x="60603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2" name="Google Shape;2272;p7"/>
            <p:cNvSpPr/>
            <p:nvPr/>
          </p:nvSpPr>
          <p:spPr>
            <a:xfrm>
              <a:off x="60603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3" name="Google Shape;2273;p7"/>
            <p:cNvSpPr/>
            <p:nvPr/>
          </p:nvSpPr>
          <p:spPr>
            <a:xfrm>
              <a:off x="60603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4" name="Google Shape;2274;p7"/>
            <p:cNvSpPr/>
            <p:nvPr/>
          </p:nvSpPr>
          <p:spPr>
            <a:xfrm>
              <a:off x="6060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5" name="Google Shape;2275;p7"/>
            <p:cNvSpPr/>
            <p:nvPr/>
          </p:nvSpPr>
          <p:spPr>
            <a:xfrm>
              <a:off x="60603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6" name="Google Shape;2276;p7"/>
            <p:cNvSpPr/>
            <p:nvPr/>
          </p:nvSpPr>
          <p:spPr>
            <a:xfrm>
              <a:off x="60603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7" name="Google Shape;2277;p7"/>
            <p:cNvSpPr/>
            <p:nvPr/>
          </p:nvSpPr>
          <p:spPr>
            <a:xfrm>
              <a:off x="60603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8" name="Google Shape;2278;p7"/>
            <p:cNvSpPr/>
            <p:nvPr/>
          </p:nvSpPr>
          <p:spPr>
            <a:xfrm>
              <a:off x="60603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9" name="Google Shape;2279;p7"/>
            <p:cNvSpPr/>
            <p:nvPr/>
          </p:nvSpPr>
          <p:spPr>
            <a:xfrm>
              <a:off x="6060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0" name="Google Shape;2280;p7"/>
            <p:cNvSpPr/>
            <p:nvPr/>
          </p:nvSpPr>
          <p:spPr>
            <a:xfrm>
              <a:off x="60603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1" name="Google Shape;2281;p7"/>
            <p:cNvSpPr/>
            <p:nvPr/>
          </p:nvSpPr>
          <p:spPr>
            <a:xfrm>
              <a:off x="60603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2" name="Google Shape;2282;p7"/>
            <p:cNvSpPr/>
            <p:nvPr/>
          </p:nvSpPr>
          <p:spPr>
            <a:xfrm>
              <a:off x="60603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3" name="Google Shape;2283;p7"/>
            <p:cNvSpPr/>
            <p:nvPr/>
          </p:nvSpPr>
          <p:spPr>
            <a:xfrm>
              <a:off x="60603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4" name="Google Shape;2284;p7"/>
            <p:cNvSpPr/>
            <p:nvPr/>
          </p:nvSpPr>
          <p:spPr>
            <a:xfrm>
              <a:off x="60603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5" name="Google Shape;2285;p7"/>
            <p:cNvSpPr/>
            <p:nvPr/>
          </p:nvSpPr>
          <p:spPr>
            <a:xfrm>
              <a:off x="60603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6" name="Google Shape;2286;p7"/>
            <p:cNvSpPr/>
            <p:nvPr/>
          </p:nvSpPr>
          <p:spPr>
            <a:xfrm>
              <a:off x="60603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7" name="Google Shape;2287;p7"/>
            <p:cNvSpPr/>
            <p:nvPr/>
          </p:nvSpPr>
          <p:spPr>
            <a:xfrm>
              <a:off x="60603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8" name="Google Shape;2288;p7"/>
            <p:cNvSpPr/>
            <p:nvPr/>
          </p:nvSpPr>
          <p:spPr>
            <a:xfrm>
              <a:off x="60603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9" name="Google Shape;2289;p7"/>
            <p:cNvSpPr/>
            <p:nvPr/>
          </p:nvSpPr>
          <p:spPr>
            <a:xfrm>
              <a:off x="60603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0" name="Google Shape;2290;p7"/>
            <p:cNvSpPr/>
            <p:nvPr/>
          </p:nvSpPr>
          <p:spPr>
            <a:xfrm>
              <a:off x="60603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1" name="Google Shape;2291;p7"/>
            <p:cNvSpPr/>
            <p:nvPr/>
          </p:nvSpPr>
          <p:spPr>
            <a:xfrm>
              <a:off x="6060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2" name="Google Shape;2292;p7"/>
            <p:cNvSpPr/>
            <p:nvPr/>
          </p:nvSpPr>
          <p:spPr>
            <a:xfrm>
              <a:off x="60603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3" name="Google Shape;2293;p7"/>
            <p:cNvSpPr/>
            <p:nvPr/>
          </p:nvSpPr>
          <p:spPr>
            <a:xfrm>
              <a:off x="60603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4" name="Google Shape;2294;p7"/>
            <p:cNvSpPr/>
            <p:nvPr/>
          </p:nvSpPr>
          <p:spPr>
            <a:xfrm>
              <a:off x="60603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5" name="Google Shape;2295;p7"/>
            <p:cNvSpPr/>
            <p:nvPr/>
          </p:nvSpPr>
          <p:spPr>
            <a:xfrm>
              <a:off x="62108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6" name="Google Shape;2296;p7"/>
            <p:cNvSpPr/>
            <p:nvPr/>
          </p:nvSpPr>
          <p:spPr>
            <a:xfrm>
              <a:off x="62108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7" name="Google Shape;2297;p7"/>
            <p:cNvSpPr/>
            <p:nvPr/>
          </p:nvSpPr>
          <p:spPr>
            <a:xfrm>
              <a:off x="62108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8" name="Google Shape;2298;p7"/>
            <p:cNvSpPr/>
            <p:nvPr/>
          </p:nvSpPr>
          <p:spPr>
            <a:xfrm>
              <a:off x="6210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9" name="Google Shape;2299;p7"/>
            <p:cNvSpPr/>
            <p:nvPr/>
          </p:nvSpPr>
          <p:spPr>
            <a:xfrm>
              <a:off x="62108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0" name="Google Shape;2300;p7"/>
            <p:cNvSpPr/>
            <p:nvPr/>
          </p:nvSpPr>
          <p:spPr>
            <a:xfrm>
              <a:off x="62108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1" name="Google Shape;2301;p7"/>
            <p:cNvSpPr/>
            <p:nvPr/>
          </p:nvSpPr>
          <p:spPr>
            <a:xfrm>
              <a:off x="62108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2" name="Google Shape;2302;p7"/>
            <p:cNvSpPr/>
            <p:nvPr/>
          </p:nvSpPr>
          <p:spPr>
            <a:xfrm>
              <a:off x="62108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3" name="Google Shape;2303;p7"/>
            <p:cNvSpPr/>
            <p:nvPr/>
          </p:nvSpPr>
          <p:spPr>
            <a:xfrm>
              <a:off x="6210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4" name="Google Shape;2304;p7"/>
            <p:cNvSpPr/>
            <p:nvPr/>
          </p:nvSpPr>
          <p:spPr>
            <a:xfrm>
              <a:off x="62108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5" name="Google Shape;2305;p7"/>
            <p:cNvSpPr/>
            <p:nvPr/>
          </p:nvSpPr>
          <p:spPr>
            <a:xfrm>
              <a:off x="62108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6" name="Google Shape;2306;p7"/>
            <p:cNvSpPr/>
            <p:nvPr/>
          </p:nvSpPr>
          <p:spPr>
            <a:xfrm>
              <a:off x="62108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7" name="Google Shape;2307;p7"/>
            <p:cNvSpPr/>
            <p:nvPr/>
          </p:nvSpPr>
          <p:spPr>
            <a:xfrm>
              <a:off x="62108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8" name="Google Shape;2308;p7"/>
            <p:cNvSpPr/>
            <p:nvPr/>
          </p:nvSpPr>
          <p:spPr>
            <a:xfrm>
              <a:off x="62108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9" name="Google Shape;2309;p7"/>
            <p:cNvSpPr/>
            <p:nvPr/>
          </p:nvSpPr>
          <p:spPr>
            <a:xfrm>
              <a:off x="62108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0" name="Google Shape;2310;p7"/>
            <p:cNvSpPr/>
            <p:nvPr/>
          </p:nvSpPr>
          <p:spPr>
            <a:xfrm>
              <a:off x="62108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1" name="Google Shape;2311;p7"/>
            <p:cNvSpPr/>
            <p:nvPr/>
          </p:nvSpPr>
          <p:spPr>
            <a:xfrm>
              <a:off x="6210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2" name="Google Shape;2312;p7"/>
            <p:cNvSpPr/>
            <p:nvPr/>
          </p:nvSpPr>
          <p:spPr>
            <a:xfrm>
              <a:off x="62108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3" name="Google Shape;2313;p7"/>
            <p:cNvSpPr/>
            <p:nvPr/>
          </p:nvSpPr>
          <p:spPr>
            <a:xfrm>
              <a:off x="62108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4" name="Google Shape;2314;p7"/>
            <p:cNvSpPr/>
            <p:nvPr/>
          </p:nvSpPr>
          <p:spPr>
            <a:xfrm>
              <a:off x="62108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5" name="Google Shape;2315;p7"/>
            <p:cNvSpPr/>
            <p:nvPr/>
          </p:nvSpPr>
          <p:spPr>
            <a:xfrm>
              <a:off x="63613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6" name="Google Shape;2316;p7"/>
            <p:cNvSpPr/>
            <p:nvPr/>
          </p:nvSpPr>
          <p:spPr>
            <a:xfrm>
              <a:off x="63613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7" name="Google Shape;2317;p7"/>
            <p:cNvSpPr/>
            <p:nvPr/>
          </p:nvSpPr>
          <p:spPr>
            <a:xfrm>
              <a:off x="63613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8" name="Google Shape;2318;p7"/>
            <p:cNvSpPr/>
            <p:nvPr/>
          </p:nvSpPr>
          <p:spPr>
            <a:xfrm>
              <a:off x="63613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9" name="Google Shape;2319;p7"/>
            <p:cNvSpPr/>
            <p:nvPr/>
          </p:nvSpPr>
          <p:spPr>
            <a:xfrm>
              <a:off x="63613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0" name="Google Shape;2320;p7"/>
            <p:cNvSpPr/>
            <p:nvPr/>
          </p:nvSpPr>
          <p:spPr>
            <a:xfrm>
              <a:off x="63613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1" name="Google Shape;2321;p7"/>
            <p:cNvSpPr/>
            <p:nvPr/>
          </p:nvSpPr>
          <p:spPr>
            <a:xfrm>
              <a:off x="63613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2" name="Google Shape;2322;p7"/>
            <p:cNvSpPr/>
            <p:nvPr/>
          </p:nvSpPr>
          <p:spPr>
            <a:xfrm>
              <a:off x="63613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3" name="Google Shape;2323;p7"/>
            <p:cNvSpPr/>
            <p:nvPr/>
          </p:nvSpPr>
          <p:spPr>
            <a:xfrm>
              <a:off x="63613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4" name="Google Shape;2324;p7"/>
            <p:cNvSpPr/>
            <p:nvPr/>
          </p:nvSpPr>
          <p:spPr>
            <a:xfrm>
              <a:off x="63613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5" name="Google Shape;2325;p7"/>
            <p:cNvSpPr/>
            <p:nvPr/>
          </p:nvSpPr>
          <p:spPr>
            <a:xfrm>
              <a:off x="63613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6" name="Google Shape;2326;p7"/>
            <p:cNvSpPr/>
            <p:nvPr/>
          </p:nvSpPr>
          <p:spPr>
            <a:xfrm>
              <a:off x="63613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7" name="Google Shape;2327;p7"/>
            <p:cNvSpPr/>
            <p:nvPr/>
          </p:nvSpPr>
          <p:spPr>
            <a:xfrm>
              <a:off x="63613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8" name="Google Shape;2328;p7"/>
            <p:cNvSpPr/>
            <p:nvPr/>
          </p:nvSpPr>
          <p:spPr>
            <a:xfrm>
              <a:off x="63613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9" name="Google Shape;2329;p7"/>
            <p:cNvSpPr/>
            <p:nvPr/>
          </p:nvSpPr>
          <p:spPr>
            <a:xfrm>
              <a:off x="63613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0" name="Google Shape;2330;p7"/>
            <p:cNvSpPr/>
            <p:nvPr/>
          </p:nvSpPr>
          <p:spPr>
            <a:xfrm>
              <a:off x="63613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1" name="Google Shape;2331;p7"/>
            <p:cNvSpPr/>
            <p:nvPr/>
          </p:nvSpPr>
          <p:spPr>
            <a:xfrm>
              <a:off x="63613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2" name="Google Shape;2332;p7"/>
            <p:cNvSpPr/>
            <p:nvPr/>
          </p:nvSpPr>
          <p:spPr>
            <a:xfrm>
              <a:off x="63613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3" name="Google Shape;2333;p7"/>
            <p:cNvSpPr/>
            <p:nvPr/>
          </p:nvSpPr>
          <p:spPr>
            <a:xfrm>
              <a:off x="65119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4" name="Google Shape;2334;p7"/>
            <p:cNvSpPr/>
            <p:nvPr/>
          </p:nvSpPr>
          <p:spPr>
            <a:xfrm>
              <a:off x="65119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5" name="Google Shape;2335;p7"/>
            <p:cNvSpPr/>
            <p:nvPr/>
          </p:nvSpPr>
          <p:spPr>
            <a:xfrm>
              <a:off x="65119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6" name="Google Shape;2336;p7"/>
            <p:cNvSpPr/>
            <p:nvPr/>
          </p:nvSpPr>
          <p:spPr>
            <a:xfrm>
              <a:off x="65119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7" name="Google Shape;2337;p7"/>
            <p:cNvSpPr/>
            <p:nvPr/>
          </p:nvSpPr>
          <p:spPr>
            <a:xfrm>
              <a:off x="65119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8" name="Google Shape;2338;p7"/>
            <p:cNvSpPr/>
            <p:nvPr/>
          </p:nvSpPr>
          <p:spPr>
            <a:xfrm>
              <a:off x="65119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9" name="Google Shape;2339;p7"/>
            <p:cNvSpPr/>
            <p:nvPr/>
          </p:nvSpPr>
          <p:spPr>
            <a:xfrm>
              <a:off x="65119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0" name="Google Shape;2340;p7"/>
            <p:cNvSpPr/>
            <p:nvPr/>
          </p:nvSpPr>
          <p:spPr>
            <a:xfrm>
              <a:off x="65119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1" name="Google Shape;2341;p7"/>
            <p:cNvSpPr/>
            <p:nvPr/>
          </p:nvSpPr>
          <p:spPr>
            <a:xfrm>
              <a:off x="66624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2" name="Google Shape;2342;p7"/>
            <p:cNvSpPr/>
            <p:nvPr/>
          </p:nvSpPr>
          <p:spPr>
            <a:xfrm>
              <a:off x="66624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3" name="Google Shape;2343;p7"/>
            <p:cNvSpPr/>
            <p:nvPr/>
          </p:nvSpPr>
          <p:spPr>
            <a:xfrm>
              <a:off x="66624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44" name="Google Shape;2344;p7"/>
          <p:cNvGrpSpPr/>
          <p:nvPr/>
        </p:nvGrpSpPr>
        <p:grpSpPr>
          <a:xfrm rot="10800000">
            <a:off x="7682449" y="28707"/>
            <a:ext cx="1140783" cy="5086302"/>
            <a:chOff x="5608825" y="238125"/>
            <a:chExt cx="1174975" cy="5238750"/>
          </a:xfrm>
        </p:grpSpPr>
        <p:sp>
          <p:nvSpPr>
            <p:cNvPr id="2345" name="Google Shape;2345;p7"/>
            <p:cNvSpPr/>
            <p:nvPr/>
          </p:nvSpPr>
          <p:spPr>
            <a:xfrm>
              <a:off x="56088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6" name="Google Shape;2346;p7"/>
            <p:cNvSpPr/>
            <p:nvPr/>
          </p:nvSpPr>
          <p:spPr>
            <a:xfrm>
              <a:off x="5608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7" name="Google Shape;2347;p7"/>
            <p:cNvSpPr/>
            <p:nvPr/>
          </p:nvSpPr>
          <p:spPr>
            <a:xfrm>
              <a:off x="5608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8" name="Google Shape;2348;p7"/>
            <p:cNvSpPr/>
            <p:nvPr/>
          </p:nvSpPr>
          <p:spPr>
            <a:xfrm>
              <a:off x="5608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9" name="Google Shape;2349;p7"/>
            <p:cNvSpPr/>
            <p:nvPr/>
          </p:nvSpPr>
          <p:spPr>
            <a:xfrm>
              <a:off x="57593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0" name="Google Shape;2350;p7"/>
            <p:cNvSpPr/>
            <p:nvPr/>
          </p:nvSpPr>
          <p:spPr>
            <a:xfrm>
              <a:off x="57593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1" name="Google Shape;2351;p7"/>
            <p:cNvSpPr/>
            <p:nvPr/>
          </p:nvSpPr>
          <p:spPr>
            <a:xfrm>
              <a:off x="57593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2" name="Google Shape;2352;p7"/>
            <p:cNvSpPr/>
            <p:nvPr/>
          </p:nvSpPr>
          <p:spPr>
            <a:xfrm>
              <a:off x="57593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3" name="Google Shape;2353;p7"/>
            <p:cNvSpPr/>
            <p:nvPr/>
          </p:nvSpPr>
          <p:spPr>
            <a:xfrm>
              <a:off x="57593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4" name="Google Shape;2354;p7"/>
            <p:cNvSpPr/>
            <p:nvPr/>
          </p:nvSpPr>
          <p:spPr>
            <a:xfrm>
              <a:off x="57593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5" name="Google Shape;2355;p7"/>
            <p:cNvSpPr/>
            <p:nvPr/>
          </p:nvSpPr>
          <p:spPr>
            <a:xfrm>
              <a:off x="57593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6" name="Google Shape;2356;p7"/>
            <p:cNvSpPr/>
            <p:nvPr/>
          </p:nvSpPr>
          <p:spPr>
            <a:xfrm>
              <a:off x="57593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7" name="Google Shape;2357;p7"/>
            <p:cNvSpPr/>
            <p:nvPr/>
          </p:nvSpPr>
          <p:spPr>
            <a:xfrm>
              <a:off x="57593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8" name="Google Shape;2358;p7"/>
            <p:cNvSpPr/>
            <p:nvPr/>
          </p:nvSpPr>
          <p:spPr>
            <a:xfrm>
              <a:off x="57593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9" name="Google Shape;2359;p7"/>
            <p:cNvSpPr/>
            <p:nvPr/>
          </p:nvSpPr>
          <p:spPr>
            <a:xfrm>
              <a:off x="57593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0" name="Google Shape;2360;p7"/>
            <p:cNvSpPr/>
            <p:nvPr/>
          </p:nvSpPr>
          <p:spPr>
            <a:xfrm>
              <a:off x="57593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1" name="Google Shape;2361;p7"/>
            <p:cNvSpPr/>
            <p:nvPr/>
          </p:nvSpPr>
          <p:spPr>
            <a:xfrm>
              <a:off x="57593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2" name="Google Shape;2362;p7"/>
            <p:cNvSpPr/>
            <p:nvPr/>
          </p:nvSpPr>
          <p:spPr>
            <a:xfrm>
              <a:off x="57593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3" name="Google Shape;2363;p7"/>
            <p:cNvSpPr/>
            <p:nvPr/>
          </p:nvSpPr>
          <p:spPr>
            <a:xfrm>
              <a:off x="57593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4" name="Google Shape;2364;p7"/>
            <p:cNvSpPr/>
            <p:nvPr/>
          </p:nvSpPr>
          <p:spPr>
            <a:xfrm>
              <a:off x="57593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5" name="Google Shape;2365;p7"/>
            <p:cNvSpPr/>
            <p:nvPr/>
          </p:nvSpPr>
          <p:spPr>
            <a:xfrm>
              <a:off x="57593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6" name="Google Shape;2366;p7"/>
            <p:cNvSpPr/>
            <p:nvPr/>
          </p:nvSpPr>
          <p:spPr>
            <a:xfrm>
              <a:off x="5909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7" name="Google Shape;2367;p7"/>
            <p:cNvSpPr/>
            <p:nvPr/>
          </p:nvSpPr>
          <p:spPr>
            <a:xfrm>
              <a:off x="59098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8" name="Google Shape;2368;p7"/>
            <p:cNvSpPr/>
            <p:nvPr/>
          </p:nvSpPr>
          <p:spPr>
            <a:xfrm>
              <a:off x="59098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9" name="Google Shape;2369;p7"/>
            <p:cNvSpPr/>
            <p:nvPr/>
          </p:nvSpPr>
          <p:spPr>
            <a:xfrm>
              <a:off x="59098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0" name="Google Shape;2370;p7"/>
            <p:cNvSpPr/>
            <p:nvPr/>
          </p:nvSpPr>
          <p:spPr>
            <a:xfrm>
              <a:off x="59098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1" name="Google Shape;2371;p7"/>
            <p:cNvSpPr/>
            <p:nvPr/>
          </p:nvSpPr>
          <p:spPr>
            <a:xfrm>
              <a:off x="59098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2" name="Google Shape;2372;p7"/>
            <p:cNvSpPr/>
            <p:nvPr/>
          </p:nvSpPr>
          <p:spPr>
            <a:xfrm>
              <a:off x="5909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3" name="Google Shape;2373;p7"/>
            <p:cNvSpPr/>
            <p:nvPr/>
          </p:nvSpPr>
          <p:spPr>
            <a:xfrm>
              <a:off x="59098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4" name="Google Shape;2374;p7"/>
            <p:cNvSpPr/>
            <p:nvPr/>
          </p:nvSpPr>
          <p:spPr>
            <a:xfrm>
              <a:off x="59098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5" name="Google Shape;2375;p7"/>
            <p:cNvSpPr/>
            <p:nvPr/>
          </p:nvSpPr>
          <p:spPr>
            <a:xfrm>
              <a:off x="59098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6" name="Google Shape;2376;p7"/>
            <p:cNvSpPr/>
            <p:nvPr/>
          </p:nvSpPr>
          <p:spPr>
            <a:xfrm>
              <a:off x="59098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7" name="Google Shape;2377;p7"/>
            <p:cNvSpPr/>
            <p:nvPr/>
          </p:nvSpPr>
          <p:spPr>
            <a:xfrm>
              <a:off x="59098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8" name="Google Shape;2378;p7"/>
            <p:cNvSpPr/>
            <p:nvPr/>
          </p:nvSpPr>
          <p:spPr>
            <a:xfrm>
              <a:off x="5909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9" name="Google Shape;2379;p7"/>
            <p:cNvSpPr/>
            <p:nvPr/>
          </p:nvSpPr>
          <p:spPr>
            <a:xfrm>
              <a:off x="60603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0" name="Google Shape;2380;p7"/>
            <p:cNvSpPr/>
            <p:nvPr/>
          </p:nvSpPr>
          <p:spPr>
            <a:xfrm>
              <a:off x="60603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1" name="Google Shape;2381;p7"/>
            <p:cNvSpPr/>
            <p:nvPr/>
          </p:nvSpPr>
          <p:spPr>
            <a:xfrm>
              <a:off x="60603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2" name="Google Shape;2382;p7"/>
            <p:cNvSpPr/>
            <p:nvPr/>
          </p:nvSpPr>
          <p:spPr>
            <a:xfrm>
              <a:off x="60603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3" name="Google Shape;2383;p7"/>
            <p:cNvSpPr/>
            <p:nvPr/>
          </p:nvSpPr>
          <p:spPr>
            <a:xfrm>
              <a:off x="60603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4" name="Google Shape;2384;p7"/>
            <p:cNvSpPr/>
            <p:nvPr/>
          </p:nvSpPr>
          <p:spPr>
            <a:xfrm>
              <a:off x="60603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5" name="Google Shape;2385;p7"/>
            <p:cNvSpPr/>
            <p:nvPr/>
          </p:nvSpPr>
          <p:spPr>
            <a:xfrm>
              <a:off x="60603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6" name="Google Shape;2386;p7"/>
            <p:cNvSpPr/>
            <p:nvPr/>
          </p:nvSpPr>
          <p:spPr>
            <a:xfrm>
              <a:off x="60603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7" name="Google Shape;2387;p7"/>
            <p:cNvSpPr/>
            <p:nvPr/>
          </p:nvSpPr>
          <p:spPr>
            <a:xfrm>
              <a:off x="6210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8" name="Google Shape;2388;p7"/>
            <p:cNvSpPr/>
            <p:nvPr/>
          </p:nvSpPr>
          <p:spPr>
            <a:xfrm>
              <a:off x="62108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9" name="Google Shape;2389;p7"/>
            <p:cNvSpPr/>
            <p:nvPr/>
          </p:nvSpPr>
          <p:spPr>
            <a:xfrm>
              <a:off x="62108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0" name="Google Shape;2390;p7"/>
            <p:cNvSpPr/>
            <p:nvPr/>
          </p:nvSpPr>
          <p:spPr>
            <a:xfrm>
              <a:off x="6210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1" name="Google Shape;2391;p7"/>
            <p:cNvSpPr/>
            <p:nvPr/>
          </p:nvSpPr>
          <p:spPr>
            <a:xfrm>
              <a:off x="62108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2" name="Google Shape;2392;p7"/>
            <p:cNvSpPr/>
            <p:nvPr/>
          </p:nvSpPr>
          <p:spPr>
            <a:xfrm>
              <a:off x="63613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3" name="Google Shape;2393;p7"/>
            <p:cNvSpPr/>
            <p:nvPr/>
          </p:nvSpPr>
          <p:spPr>
            <a:xfrm>
              <a:off x="63613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4" name="Google Shape;2394;p7"/>
            <p:cNvSpPr/>
            <p:nvPr/>
          </p:nvSpPr>
          <p:spPr>
            <a:xfrm>
              <a:off x="66624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95" name="Google Shape;2395;p7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dark">
  <p:cSld name="BLANK_1">
    <p:bg>
      <p:bgPr>
        <a:solidFill>
          <a:schemeClr val="accent5"/>
        </a:solidFill>
      </p:bgPr>
    </p:bg>
    <p:spTree>
      <p:nvGrpSpPr>
        <p:cNvPr id="2396" name="Shape 2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97" name="Google Shape;2397;p8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398" name="Google Shape;2398;p8"/>
            <p:cNvSpPr/>
            <p:nvPr/>
          </p:nvSpPr>
          <p:spPr>
            <a:xfrm>
              <a:off x="53078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9" name="Google Shape;2399;p8"/>
            <p:cNvSpPr/>
            <p:nvPr/>
          </p:nvSpPr>
          <p:spPr>
            <a:xfrm>
              <a:off x="53078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0" name="Google Shape;2400;p8"/>
            <p:cNvSpPr/>
            <p:nvPr/>
          </p:nvSpPr>
          <p:spPr>
            <a:xfrm>
              <a:off x="53078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1" name="Google Shape;2401;p8"/>
            <p:cNvSpPr/>
            <p:nvPr/>
          </p:nvSpPr>
          <p:spPr>
            <a:xfrm>
              <a:off x="53078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2" name="Google Shape;2402;p8"/>
            <p:cNvSpPr/>
            <p:nvPr/>
          </p:nvSpPr>
          <p:spPr>
            <a:xfrm>
              <a:off x="53078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3" name="Google Shape;2403;p8"/>
            <p:cNvSpPr/>
            <p:nvPr/>
          </p:nvSpPr>
          <p:spPr>
            <a:xfrm>
              <a:off x="53078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4" name="Google Shape;2404;p8"/>
            <p:cNvSpPr/>
            <p:nvPr/>
          </p:nvSpPr>
          <p:spPr>
            <a:xfrm>
              <a:off x="53078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5" name="Google Shape;2405;p8"/>
            <p:cNvSpPr/>
            <p:nvPr/>
          </p:nvSpPr>
          <p:spPr>
            <a:xfrm>
              <a:off x="53078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6" name="Google Shape;2406;p8"/>
            <p:cNvSpPr/>
            <p:nvPr/>
          </p:nvSpPr>
          <p:spPr>
            <a:xfrm>
              <a:off x="53078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7" name="Google Shape;2407;p8"/>
            <p:cNvSpPr/>
            <p:nvPr/>
          </p:nvSpPr>
          <p:spPr>
            <a:xfrm>
              <a:off x="53078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8" name="Google Shape;2408;p8"/>
            <p:cNvSpPr/>
            <p:nvPr/>
          </p:nvSpPr>
          <p:spPr>
            <a:xfrm>
              <a:off x="53078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9" name="Google Shape;2409;p8"/>
            <p:cNvSpPr/>
            <p:nvPr/>
          </p:nvSpPr>
          <p:spPr>
            <a:xfrm>
              <a:off x="53078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0" name="Google Shape;2410;p8"/>
            <p:cNvSpPr/>
            <p:nvPr/>
          </p:nvSpPr>
          <p:spPr>
            <a:xfrm>
              <a:off x="53078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1" name="Google Shape;2411;p8"/>
            <p:cNvSpPr/>
            <p:nvPr/>
          </p:nvSpPr>
          <p:spPr>
            <a:xfrm>
              <a:off x="53078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2" name="Google Shape;2412;p8"/>
            <p:cNvSpPr/>
            <p:nvPr/>
          </p:nvSpPr>
          <p:spPr>
            <a:xfrm>
              <a:off x="53078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3" name="Google Shape;2413;p8"/>
            <p:cNvSpPr/>
            <p:nvPr/>
          </p:nvSpPr>
          <p:spPr>
            <a:xfrm>
              <a:off x="53078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4" name="Google Shape;2414;p8"/>
            <p:cNvSpPr/>
            <p:nvPr/>
          </p:nvSpPr>
          <p:spPr>
            <a:xfrm>
              <a:off x="53078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5" name="Google Shape;2415;p8"/>
            <p:cNvSpPr/>
            <p:nvPr/>
          </p:nvSpPr>
          <p:spPr>
            <a:xfrm>
              <a:off x="53078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6" name="Google Shape;2416;p8"/>
            <p:cNvSpPr/>
            <p:nvPr/>
          </p:nvSpPr>
          <p:spPr>
            <a:xfrm>
              <a:off x="53078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7" name="Google Shape;2417;p8"/>
            <p:cNvSpPr/>
            <p:nvPr/>
          </p:nvSpPr>
          <p:spPr>
            <a:xfrm>
              <a:off x="53078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8" name="Google Shape;2418;p8"/>
            <p:cNvSpPr/>
            <p:nvPr/>
          </p:nvSpPr>
          <p:spPr>
            <a:xfrm>
              <a:off x="53078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9" name="Google Shape;2419;p8"/>
            <p:cNvSpPr/>
            <p:nvPr/>
          </p:nvSpPr>
          <p:spPr>
            <a:xfrm>
              <a:off x="53078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0" name="Google Shape;2420;p8"/>
            <p:cNvSpPr/>
            <p:nvPr/>
          </p:nvSpPr>
          <p:spPr>
            <a:xfrm>
              <a:off x="53078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1" name="Google Shape;2421;p8"/>
            <p:cNvSpPr/>
            <p:nvPr/>
          </p:nvSpPr>
          <p:spPr>
            <a:xfrm>
              <a:off x="53078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2" name="Google Shape;2422;p8"/>
            <p:cNvSpPr/>
            <p:nvPr/>
          </p:nvSpPr>
          <p:spPr>
            <a:xfrm>
              <a:off x="53078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3" name="Google Shape;2423;p8"/>
            <p:cNvSpPr/>
            <p:nvPr/>
          </p:nvSpPr>
          <p:spPr>
            <a:xfrm>
              <a:off x="53078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4" name="Google Shape;2424;p8"/>
            <p:cNvSpPr/>
            <p:nvPr/>
          </p:nvSpPr>
          <p:spPr>
            <a:xfrm>
              <a:off x="53078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5" name="Google Shape;2425;p8"/>
            <p:cNvSpPr/>
            <p:nvPr/>
          </p:nvSpPr>
          <p:spPr>
            <a:xfrm>
              <a:off x="53078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6" name="Google Shape;2426;p8"/>
            <p:cNvSpPr/>
            <p:nvPr/>
          </p:nvSpPr>
          <p:spPr>
            <a:xfrm>
              <a:off x="53078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7" name="Google Shape;2427;p8"/>
            <p:cNvSpPr/>
            <p:nvPr/>
          </p:nvSpPr>
          <p:spPr>
            <a:xfrm>
              <a:off x="53078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8" name="Google Shape;2428;p8"/>
            <p:cNvSpPr/>
            <p:nvPr/>
          </p:nvSpPr>
          <p:spPr>
            <a:xfrm>
              <a:off x="53078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9" name="Google Shape;2429;p8"/>
            <p:cNvSpPr/>
            <p:nvPr/>
          </p:nvSpPr>
          <p:spPr>
            <a:xfrm>
              <a:off x="53078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0" name="Google Shape;2430;p8"/>
            <p:cNvSpPr/>
            <p:nvPr/>
          </p:nvSpPr>
          <p:spPr>
            <a:xfrm>
              <a:off x="53078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1" name="Google Shape;2431;p8"/>
            <p:cNvSpPr/>
            <p:nvPr/>
          </p:nvSpPr>
          <p:spPr>
            <a:xfrm>
              <a:off x="53078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2" name="Google Shape;2432;p8"/>
            <p:cNvSpPr/>
            <p:nvPr/>
          </p:nvSpPr>
          <p:spPr>
            <a:xfrm>
              <a:off x="53078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3" name="Google Shape;2433;p8"/>
            <p:cNvSpPr/>
            <p:nvPr/>
          </p:nvSpPr>
          <p:spPr>
            <a:xfrm>
              <a:off x="5458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4" name="Google Shape;2434;p8"/>
            <p:cNvSpPr/>
            <p:nvPr/>
          </p:nvSpPr>
          <p:spPr>
            <a:xfrm>
              <a:off x="5458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5" name="Google Shape;2435;p8"/>
            <p:cNvSpPr/>
            <p:nvPr/>
          </p:nvSpPr>
          <p:spPr>
            <a:xfrm>
              <a:off x="5458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6" name="Google Shape;2436;p8"/>
            <p:cNvSpPr/>
            <p:nvPr/>
          </p:nvSpPr>
          <p:spPr>
            <a:xfrm>
              <a:off x="5458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7" name="Google Shape;2437;p8"/>
            <p:cNvSpPr/>
            <p:nvPr/>
          </p:nvSpPr>
          <p:spPr>
            <a:xfrm>
              <a:off x="54583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8" name="Google Shape;2438;p8"/>
            <p:cNvSpPr/>
            <p:nvPr/>
          </p:nvSpPr>
          <p:spPr>
            <a:xfrm>
              <a:off x="5458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9" name="Google Shape;2439;p8"/>
            <p:cNvSpPr/>
            <p:nvPr/>
          </p:nvSpPr>
          <p:spPr>
            <a:xfrm>
              <a:off x="5458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0" name="Google Shape;2440;p8"/>
            <p:cNvSpPr/>
            <p:nvPr/>
          </p:nvSpPr>
          <p:spPr>
            <a:xfrm>
              <a:off x="5458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1" name="Google Shape;2441;p8"/>
            <p:cNvSpPr/>
            <p:nvPr/>
          </p:nvSpPr>
          <p:spPr>
            <a:xfrm>
              <a:off x="5458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2" name="Google Shape;2442;p8"/>
            <p:cNvSpPr/>
            <p:nvPr/>
          </p:nvSpPr>
          <p:spPr>
            <a:xfrm>
              <a:off x="5458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3" name="Google Shape;2443;p8"/>
            <p:cNvSpPr/>
            <p:nvPr/>
          </p:nvSpPr>
          <p:spPr>
            <a:xfrm>
              <a:off x="54583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4" name="Google Shape;2444;p8"/>
            <p:cNvSpPr/>
            <p:nvPr/>
          </p:nvSpPr>
          <p:spPr>
            <a:xfrm>
              <a:off x="5458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5" name="Google Shape;2445;p8"/>
            <p:cNvSpPr/>
            <p:nvPr/>
          </p:nvSpPr>
          <p:spPr>
            <a:xfrm>
              <a:off x="5458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6" name="Google Shape;2446;p8"/>
            <p:cNvSpPr/>
            <p:nvPr/>
          </p:nvSpPr>
          <p:spPr>
            <a:xfrm>
              <a:off x="5458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7" name="Google Shape;2447;p8"/>
            <p:cNvSpPr/>
            <p:nvPr/>
          </p:nvSpPr>
          <p:spPr>
            <a:xfrm>
              <a:off x="54583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8" name="Google Shape;2448;p8"/>
            <p:cNvSpPr/>
            <p:nvPr/>
          </p:nvSpPr>
          <p:spPr>
            <a:xfrm>
              <a:off x="5458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9" name="Google Shape;2449;p8"/>
            <p:cNvSpPr/>
            <p:nvPr/>
          </p:nvSpPr>
          <p:spPr>
            <a:xfrm>
              <a:off x="5458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0" name="Google Shape;2450;p8"/>
            <p:cNvSpPr/>
            <p:nvPr/>
          </p:nvSpPr>
          <p:spPr>
            <a:xfrm>
              <a:off x="5458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1" name="Google Shape;2451;p8"/>
            <p:cNvSpPr/>
            <p:nvPr/>
          </p:nvSpPr>
          <p:spPr>
            <a:xfrm>
              <a:off x="54583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2" name="Google Shape;2452;p8"/>
            <p:cNvSpPr/>
            <p:nvPr/>
          </p:nvSpPr>
          <p:spPr>
            <a:xfrm>
              <a:off x="5458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3" name="Google Shape;2453;p8"/>
            <p:cNvSpPr/>
            <p:nvPr/>
          </p:nvSpPr>
          <p:spPr>
            <a:xfrm>
              <a:off x="5458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4" name="Google Shape;2454;p8"/>
            <p:cNvSpPr/>
            <p:nvPr/>
          </p:nvSpPr>
          <p:spPr>
            <a:xfrm>
              <a:off x="54583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55" name="Google Shape;2455;p8"/>
          <p:cNvGrpSpPr/>
          <p:nvPr/>
        </p:nvGrpSpPr>
        <p:grpSpPr>
          <a:xfrm rot="10800000">
            <a:off x="7828570" y="28707"/>
            <a:ext cx="1140783" cy="5086302"/>
            <a:chOff x="5458325" y="238125"/>
            <a:chExt cx="1174975" cy="5238750"/>
          </a:xfrm>
        </p:grpSpPr>
        <p:sp>
          <p:nvSpPr>
            <p:cNvPr id="2456" name="Google Shape;2456;p8"/>
            <p:cNvSpPr/>
            <p:nvPr/>
          </p:nvSpPr>
          <p:spPr>
            <a:xfrm>
              <a:off x="54583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7" name="Google Shape;2457;p8"/>
            <p:cNvSpPr/>
            <p:nvPr/>
          </p:nvSpPr>
          <p:spPr>
            <a:xfrm>
              <a:off x="5458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8" name="Google Shape;2458;p8"/>
            <p:cNvSpPr/>
            <p:nvPr/>
          </p:nvSpPr>
          <p:spPr>
            <a:xfrm>
              <a:off x="54583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9" name="Google Shape;2459;p8"/>
            <p:cNvSpPr/>
            <p:nvPr/>
          </p:nvSpPr>
          <p:spPr>
            <a:xfrm>
              <a:off x="5458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0" name="Google Shape;2460;p8"/>
            <p:cNvSpPr/>
            <p:nvPr/>
          </p:nvSpPr>
          <p:spPr>
            <a:xfrm>
              <a:off x="54583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1" name="Google Shape;2461;p8"/>
            <p:cNvSpPr/>
            <p:nvPr/>
          </p:nvSpPr>
          <p:spPr>
            <a:xfrm>
              <a:off x="5458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2" name="Google Shape;2462;p8"/>
            <p:cNvSpPr/>
            <p:nvPr/>
          </p:nvSpPr>
          <p:spPr>
            <a:xfrm>
              <a:off x="5458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3" name="Google Shape;2463;p8"/>
            <p:cNvSpPr/>
            <p:nvPr/>
          </p:nvSpPr>
          <p:spPr>
            <a:xfrm>
              <a:off x="5458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4" name="Google Shape;2464;p8"/>
            <p:cNvSpPr/>
            <p:nvPr/>
          </p:nvSpPr>
          <p:spPr>
            <a:xfrm>
              <a:off x="5458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5" name="Google Shape;2465;p8"/>
            <p:cNvSpPr/>
            <p:nvPr/>
          </p:nvSpPr>
          <p:spPr>
            <a:xfrm>
              <a:off x="5458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6" name="Google Shape;2466;p8"/>
            <p:cNvSpPr/>
            <p:nvPr/>
          </p:nvSpPr>
          <p:spPr>
            <a:xfrm>
              <a:off x="5458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7" name="Google Shape;2467;p8"/>
            <p:cNvSpPr/>
            <p:nvPr/>
          </p:nvSpPr>
          <p:spPr>
            <a:xfrm>
              <a:off x="5458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8" name="Google Shape;2468;p8"/>
            <p:cNvSpPr/>
            <p:nvPr/>
          </p:nvSpPr>
          <p:spPr>
            <a:xfrm>
              <a:off x="5458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9" name="Google Shape;2469;p8"/>
            <p:cNvSpPr/>
            <p:nvPr/>
          </p:nvSpPr>
          <p:spPr>
            <a:xfrm>
              <a:off x="5608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0" name="Google Shape;2470;p8"/>
            <p:cNvSpPr/>
            <p:nvPr/>
          </p:nvSpPr>
          <p:spPr>
            <a:xfrm>
              <a:off x="56088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1" name="Google Shape;2471;p8"/>
            <p:cNvSpPr/>
            <p:nvPr/>
          </p:nvSpPr>
          <p:spPr>
            <a:xfrm>
              <a:off x="5608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2" name="Google Shape;2472;p8"/>
            <p:cNvSpPr/>
            <p:nvPr/>
          </p:nvSpPr>
          <p:spPr>
            <a:xfrm>
              <a:off x="56088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3" name="Google Shape;2473;p8"/>
            <p:cNvSpPr/>
            <p:nvPr/>
          </p:nvSpPr>
          <p:spPr>
            <a:xfrm>
              <a:off x="5608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4" name="Google Shape;2474;p8"/>
            <p:cNvSpPr/>
            <p:nvPr/>
          </p:nvSpPr>
          <p:spPr>
            <a:xfrm>
              <a:off x="56088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5" name="Google Shape;2475;p8"/>
            <p:cNvSpPr/>
            <p:nvPr/>
          </p:nvSpPr>
          <p:spPr>
            <a:xfrm>
              <a:off x="56088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6" name="Google Shape;2476;p8"/>
            <p:cNvSpPr/>
            <p:nvPr/>
          </p:nvSpPr>
          <p:spPr>
            <a:xfrm>
              <a:off x="5608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7" name="Google Shape;2477;p8"/>
            <p:cNvSpPr/>
            <p:nvPr/>
          </p:nvSpPr>
          <p:spPr>
            <a:xfrm>
              <a:off x="5608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8" name="Google Shape;2478;p8"/>
            <p:cNvSpPr/>
            <p:nvPr/>
          </p:nvSpPr>
          <p:spPr>
            <a:xfrm>
              <a:off x="56088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9" name="Google Shape;2479;p8"/>
            <p:cNvSpPr/>
            <p:nvPr/>
          </p:nvSpPr>
          <p:spPr>
            <a:xfrm>
              <a:off x="56088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0" name="Google Shape;2480;p8"/>
            <p:cNvSpPr/>
            <p:nvPr/>
          </p:nvSpPr>
          <p:spPr>
            <a:xfrm>
              <a:off x="56088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1" name="Google Shape;2481;p8"/>
            <p:cNvSpPr/>
            <p:nvPr/>
          </p:nvSpPr>
          <p:spPr>
            <a:xfrm>
              <a:off x="5608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2" name="Google Shape;2482;p8"/>
            <p:cNvSpPr/>
            <p:nvPr/>
          </p:nvSpPr>
          <p:spPr>
            <a:xfrm>
              <a:off x="56088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3" name="Google Shape;2483;p8"/>
            <p:cNvSpPr/>
            <p:nvPr/>
          </p:nvSpPr>
          <p:spPr>
            <a:xfrm>
              <a:off x="5608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4" name="Google Shape;2484;p8"/>
            <p:cNvSpPr/>
            <p:nvPr/>
          </p:nvSpPr>
          <p:spPr>
            <a:xfrm>
              <a:off x="5608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5" name="Google Shape;2485;p8"/>
            <p:cNvSpPr/>
            <p:nvPr/>
          </p:nvSpPr>
          <p:spPr>
            <a:xfrm>
              <a:off x="5608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6" name="Google Shape;2486;p8"/>
            <p:cNvSpPr/>
            <p:nvPr/>
          </p:nvSpPr>
          <p:spPr>
            <a:xfrm>
              <a:off x="56088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7" name="Google Shape;2487;p8"/>
            <p:cNvSpPr/>
            <p:nvPr/>
          </p:nvSpPr>
          <p:spPr>
            <a:xfrm>
              <a:off x="56088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8" name="Google Shape;2488;p8"/>
            <p:cNvSpPr/>
            <p:nvPr/>
          </p:nvSpPr>
          <p:spPr>
            <a:xfrm>
              <a:off x="5608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9" name="Google Shape;2489;p8"/>
            <p:cNvSpPr/>
            <p:nvPr/>
          </p:nvSpPr>
          <p:spPr>
            <a:xfrm>
              <a:off x="5608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0" name="Google Shape;2490;p8"/>
            <p:cNvSpPr/>
            <p:nvPr/>
          </p:nvSpPr>
          <p:spPr>
            <a:xfrm>
              <a:off x="5608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1" name="Google Shape;2491;p8"/>
            <p:cNvSpPr/>
            <p:nvPr/>
          </p:nvSpPr>
          <p:spPr>
            <a:xfrm>
              <a:off x="56088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2" name="Google Shape;2492;p8"/>
            <p:cNvSpPr/>
            <p:nvPr/>
          </p:nvSpPr>
          <p:spPr>
            <a:xfrm>
              <a:off x="5608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3" name="Google Shape;2493;p8"/>
            <p:cNvSpPr/>
            <p:nvPr/>
          </p:nvSpPr>
          <p:spPr>
            <a:xfrm>
              <a:off x="56088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4" name="Google Shape;2494;p8"/>
            <p:cNvSpPr/>
            <p:nvPr/>
          </p:nvSpPr>
          <p:spPr>
            <a:xfrm>
              <a:off x="56088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5" name="Google Shape;2495;p8"/>
            <p:cNvSpPr/>
            <p:nvPr/>
          </p:nvSpPr>
          <p:spPr>
            <a:xfrm>
              <a:off x="56088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6" name="Google Shape;2496;p8"/>
            <p:cNvSpPr/>
            <p:nvPr/>
          </p:nvSpPr>
          <p:spPr>
            <a:xfrm>
              <a:off x="5608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7" name="Google Shape;2497;p8"/>
            <p:cNvSpPr/>
            <p:nvPr/>
          </p:nvSpPr>
          <p:spPr>
            <a:xfrm>
              <a:off x="56088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8" name="Google Shape;2498;p8"/>
            <p:cNvSpPr/>
            <p:nvPr/>
          </p:nvSpPr>
          <p:spPr>
            <a:xfrm>
              <a:off x="5608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9" name="Google Shape;2499;p8"/>
            <p:cNvSpPr/>
            <p:nvPr/>
          </p:nvSpPr>
          <p:spPr>
            <a:xfrm>
              <a:off x="5608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0" name="Google Shape;2500;p8"/>
            <p:cNvSpPr/>
            <p:nvPr/>
          </p:nvSpPr>
          <p:spPr>
            <a:xfrm>
              <a:off x="57593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1" name="Google Shape;2501;p8"/>
            <p:cNvSpPr/>
            <p:nvPr/>
          </p:nvSpPr>
          <p:spPr>
            <a:xfrm>
              <a:off x="57593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2" name="Google Shape;2502;p8"/>
            <p:cNvSpPr/>
            <p:nvPr/>
          </p:nvSpPr>
          <p:spPr>
            <a:xfrm>
              <a:off x="57593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3" name="Google Shape;2503;p8"/>
            <p:cNvSpPr/>
            <p:nvPr/>
          </p:nvSpPr>
          <p:spPr>
            <a:xfrm>
              <a:off x="57593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4" name="Google Shape;2504;p8"/>
            <p:cNvSpPr/>
            <p:nvPr/>
          </p:nvSpPr>
          <p:spPr>
            <a:xfrm>
              <a:off x="57593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5" name="Google Shape;2505;p8"/>
            <p:cNvSpPr/>
            <p:nvPr/>
          </p:nvSpPr>
          <p:spPr>
            <a:xfrm>
              <a:off x="57593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6" name="Google Shape;2506;p8"/>
            <p:cNvSpPr/>
            <p:nvPr/>
          </p:nvSpPr>
          <p:spPr>
            <a:xfrm>
              <a:off x="57593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7" name="Google Shape;2507;p8"/>
            <p:cNvSpPr/>
            <p:nvPr/>
          </p:nvSpPr>
          <p:spPr>
            <a:xfrm>
              <a:off x="57593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8" name="Google Shape;2508;p8"/>
            <p:cNvSpPr/>
            <p:nvPr/>
          </p:nvSpPr>
          <p:spPr>
            <a:xfrm>
              <a:off x="57593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9" name="Google Shape;2509;p8"/>
            <p:cNvSpPr/>
            <p:nvPr/>
          </p:nvSpPr>
          <p:spPr>
            <a:xfrm>
              <a:off x="57593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0" name="Google Shape;2510;p8"/>
            <p:cNvSpPr/>
            <p:nvPr/>
          </p:nvSpPr>
          <p:spPr>
            <a:xfrm>
              <a:off x="57593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1" name="Google Shape;2511;p8"/>
            <p:cNvSpPr/>
            <p:nvPr/>
          </p:nvSpPr>
          <p:spPr>
            <a:xfrm>
              <a:off x="5909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2" name="Google Shape;2512;p8"/>
            <p:cNvSpPr/>
            <p:nvPr/>
          </p:nvSpPr>
          <p:spPr>
            <a:xfrm>
              <a:off x="59098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3" name="Google Shape;2513;p8"/>
            <p:cNvSpPr/>
            <p:nvPr/>
          </p:nvSpPr>
          <p:spPr>
            <a:xfrm>
              <a:off x="59098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4" name="Google Shape;2514;p8"/>
            <p:cNvSpPr/>
            <p:nvPr/>
          </p:nvSpPr>
          <p:spPr>
            <a:xfrm>
              <a:off x="60603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5" name="Google Shape;2515;p8"/>
            <p:cNvSpPr/>
            <p:nvPr/>
          </p:nvSpPr>
          <p:spPr>
            <a:xfrm>
              <a:off x="62108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6" name="Google Shape;2516;p8"/>
            <p:cNvSpPr/>
            <p:nvPr/>
          </p:nvSpPr>
          <p:spPr>
            <a:xfrm>
              <a:off x="6210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7" name="Google Shape;2517;p8"/>
            <p:cNvSpPr/>
            <p:nvPr/>
          </p:nvSpPr>
          <p:spPr>
            <a:xfrm>
              <a:off x="65119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18" name="Google Shape;2518;p8"/>
          <p:cNvGrpSpPr/>
          <p:nvPr/>
        </p:nvGrpSpPr>
        <p:grpSpPr>
          <a:xfrm rot="10800000">
            <a:off x="7682454" y="28707"/>
            <a:ext cx="994639" cy="4940182"/>
            <a:chOff x="5759350" y="388625"/>
            <a:chExt cx="1024450" cy="5088250"/>
          </a:xfrm>
        </p:grpSpPr>
        <p:sp>
          <p:nvSpPr>
            <p:cNvPr id="2519" name="Google Shape;2519;p8"/>
            <p:cNvSpPr/>
            <p:nvPr/>
          </p:nvSpPr>
          <p:spPr>
            <a:xfrm>
              <a:off x="57593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0" name="Google Shape;2520;p8"/>
            <p:cNvSpPr/>
            <p:nvPr/>
          </p:nvSpPr>
          <p:spPr>
            <a:xfrm>
              <a:off x="57593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1" name="Google Shape;2521;p8"/>
            <p:cNvSpPr/>
            <p:nvPr/>
          </p:nvSpPr>
          <p:spPr>
            <a:xfrm>
              <a:off x="57593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2" name="Google Shape;2522;p8"/>
            <p:cNvSpPr/>
            <p:nvPr/>
          </p:nvSpPr>
          <p:spPr>
            <a:xfrm>
              <a:off x="57593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3" name="Google Shape;2523;p8"/>
            <p:cNvSpPr/>
            <p:nvPr/>
          </p:nvSpPr>
          <p:spPr>
            <a:xfrm>
              <a:off x="57593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4" name="Google Shape;2524;p8"/>
            <p:cNvSpPr/>
            <p:nvPr/>
          </p:nvSpPr>
          <p:spPr>
            <a:xfrm>
              <a:off x="57593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5" name="Google Shape;2525;p8"/>
            <p:cNvSpPr/>
            <p:nvPr/>
          </p:nvSpPr>
          <p:spPr>
            <a:xfrm>
              <a:off x="57593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6" name="Google Shape;2526;p8"/>
            <p:cNvSpPr/>
            <p:nvPr/>
          </p:nvSpPr>
          <p:spPr>
            <a:xfrm>
              <a:off x="59098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7" name="Google Shape;2527;p8"/>
            <p:cNvSpPr/>
            <p:nvPr/>
          </p:nvSpPr>
          <p:spPr>
            <a:xfrm>
              <a:off x="5909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8" name="Google Shape;2528;p8"/>
            <p:cNvSpPr/>
            <p:nvPr/>
          </p:nvSpPr>
          <p:spPr>
            <a:xfrm>
              <a:off x="59098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9" name="Google Shape;2529;p8"/>
            <p:cNvSpPr/>
            <p:nvPr/>
          </p:nvSpPr>
          <p:spPr>
            <a:xfrm>
              <a:off x="59098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0" name="Google Shape;2530;p8"/>
            <p:cNvSpPr/>
            <p:nvPr/>
          </p:nvSpPr>
          <p:spPr>
            <a:xfrm>
              <a:off x="5909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1" name="Google Shape;2531;p8"/>
            <p:cNvSpPr/>
            <p:nvPr/>
          </p:nvSpPr>
          <p:spPr>
            <a:xfrm>
              <a:off x="59098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2" name="Google Shape;2532;p8"/>
            <p:cNvSpPr/>
            <p:nvPr/>
          </p:nvSpPr>
          <p:spPr>
            <a:xfrm>
              <a:off x="59098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3" name="Google Shape;2533;p8"/>
            <p:cNvSpPr/>
            <p:nvPr/>
          </p:nvSpPr>
          <p:spPr>
            <a:xfrm>
              <a:off x="59098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4" name="Google Shape;2534;p8"/>
            <p:cNvSpPr/>
            <p:nvPr/>
          </p:nvSpPr>
          <p:spPr>
            <a:xfrm>
              <a:off x="5909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5" name="Google Shape;2535;p8"/>
            <p:cNvSpPr/>
            <p:nvPr/>
          </p:nvSpPr>
          <p:spPr>
            <a:xfrm>
              <a:off x="59098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6" name="Google Shape;2536;p8"/>
            <p:cNvSpPr/>
            <p:nvPr/>
          </p:nvSpPr>
          <p:spPr>
            <a:xfrm>
              <a:off x="59098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7" name="Google Shape;2537;p8"/>
            <p:cNvSpPr/>
            <p:nvPr/>
          </p:nvSpPr>
          <p:spPr>
            <a:xfrm>
              <a:off x="59098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8" name="Google Shape;2538;p8"/>
            <p:cNvSpPr/>
            <p:nvPr/>
          </p:nvSpPr>
          <p:spPr>
            <a:xfrm>
              <a:off x="59098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9" name="Google Shape;2539;p8"/>
            <p:cNvSpPr/>
            <p:nvPr/>
          </p:nvSpPr>
          <p:spPr>
            <a:xfrm>
              <a:off x="59098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0" name="Google Shape;2540;p8"/>
            <p:cNvSpPr/>
            <p:nvPr/>
          </p:nvSpPr>
          <p:spPr>
            <a:xfrm>
              <a:off x="5909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1" name="Google Shape;2541;p8"/>
            <p:cNvSpPr/>
            <p:nvPr/>
          </p:nvSpPr>
          <p:spPr>
            <a:xfrm>
              <a:off x="5909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2" name="Google Shape;2542;p8"/>
            <p:cNvSpPr/>
            <p:nvPr/>
          </p:nvSpPr>
          <p:spPr>
            <a:xfrm>
              <a:off x="59098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3" name="Google Shape;2543;p8"/>
            <p:cNvSpPr/>
            <p:nvPr/>
          </p:nvSpPr>
          <p:spPr>
            <a:xfrm>
              <a:off x="5909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4" name="Google Shape;2544;p8"/>
            <p:cNvSpPr/>
            <p:nvPr/>
          </p:nvSpPr>
          <p:spPr>
            <a:xfrm>
              <a:off x="59098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5" name="Google Shape;2545;p8"/>
            <p:cNvSpPr/>
            <p:nvPr/>
          </p:nvSpPr>
          <p:spPr>
            <a:xfrm>
              <a:off x="60603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6" name="Google Shape;2546;p8"/>
            <p:cNvSpPr/>
            <p:nvPr/>
          </p:nvSpPr>
          <p:spPr>
            <a:xfrm>
              <a:off x="6060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7" name="Google Shape;2547;p8"/>
            <p:cNvSpPr/>
            <p:nvPr/>
          </p:nvSpPr>
          <p:spPr>
            <a:xfrm>
              <a:off x="60603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8" name="Google Shape;2548;p8"/>
            <p:cNvSpPr/>
            <p:nvPr/>
          </p:nvSpPr>
          <p:spPr>
            <a:xfrm>
              <a:off x="60603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9" name="Google Shape;2549;p8"/>
            <p:cNvSpPr/>
            <p:nvPr/>
          </p:nvSpPr>
          <p:spPr>
            <a:xfrm>
              <a:off x="60603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0" name="Google Shape;2550;p8"/>
            <p:cNvSpPr/>
            <p:nvPr/>
          </p:nvSpPr>
          <p:spPr>
            <a:xfrm>
              <a:off x="6060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1" name="Google Shape;2551;p8"/>
            <p:cNvSpPr/>
            <p:nvPr/>
          </p:nvSpPr>
          <p:spPr>
            <a:xfrm>
              <a:off x="60603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2" name="Google Shape;2552;p8"/>
            <p:cNvSpPr/>
            <p:nvPr/>
          </p:nvSpPr>
          <p:spPr>
            <a:xfrm>
              <a:off x="60603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3" name="Google Shape;2553;p8"/>
            <p:cNvSpPr/>
            <p:nvPr/>
          </p:nvSpPr>
          <p:spPr>
            <a:xfrm>
              <a:off x="60603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4" name="Google Shape;2554;p8"/>
            <p:cNvSpPr/>
            <p:nvPr/>
          </p:nvSpPr>
          <p:spPr>
            <a:xfrm>
              <a:off x="60603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5" name="Google Shape;2555;p8"/>
            <p:cNvSpPr/>
            <p:nvPr/>
          </p:nvSpPr>
          <p:spPr>
            <a:xfrm>
              <a:off x="6060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6" name="Google Shape;2556;p8"/>
            <p:cNvSpPr/>
            <p:nvPr/>
          </p:nvSpPr>
          <p:spPr>
            <a:xfrm>
              <a:off x="60603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7" name="Google Shape;2557;p8"/>
            <p:cNvSpPr/>
            <p:nvPr/>
          </p:nvSpPr>
          <p:spPr>
            <a:xfrm>
              <a:off x="60603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8" name="Google Shape;2558;p8"/>
            <p:cNvSpPr/>
            <p:nvPr/>
          </p:nvSpPr>
          <p:spPr>
            <a:xfrm>
              <a:off x="60603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9" name="Google Shape;2559;p8"/>
            <p:cNvSpPr/>
            <p:nvPr/>
          </p:nvSpPr>
          <p:spPr>
            <a:xfrm>
              <a:off x="60603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0" name="Google Shape;2560;p8"/>
            <p:cNvSpPr/>
            <p:nvPr/>
          </p:nvSpPr>
          <p:spPr>
            <a:xfrm>
              <a:off x="60603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1" name="Google Shape;2561;p8"/>
            <p:cNvSpPr/>
            <p:nvPr/>
          </p:nvSpPr>
          <p:spPr>
            <a:xfrm>
              <a:off x="60603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2" name="Google Shape;2562;p8"/>
            <p:cNvSpPr/>
            <p:nvPr/>
          </p:nvSpPr>
          <p:spPr>
            <a:xfrm>
              <a:off x="60603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3" name="Google Shape;2563;p8"/>
            <p:cNvSpPr/>
            <p:nvPr/>
          </p:nvSpPr>
          <p:spPr>
            <a:xfrm>
              <a:off x="60603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4" name="Google Shape;2564;p8"/>
            <p:cNvSpPr/>
            <p:nvPr/>
          </p:nvSpPr>
          <p:spPr>
            <a:xfrm>
              <a:off x="60603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5" name="Google Shape;2565;p8"/>
            <p:cNvSpPr/>
            <p:nvPr/>
          </p:nvSpPr>
          <p:spPr>
            <a:xfrm>
              <a:off x="60603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6" name="Google Shape;2566;p8"/>
            <p:cNvSpPr/>
            <p:nvPr/>
          </p:nvSpPr>
          <p:spPr>
            <a:xfrm>
              <a:off x="60603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7" name="Google Shape;2567;p8"/>
            <p:cNvSpPr/>
            <p:nvPr/>
          </p:nvSpPr>
          <p:spPr>
            <a:xfrm>
              <a:off x="6060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8" name="Google Shape;2568;p8"/>
            <p:cNvSpPr/>
            <p:nvPr/>
          </p:nvSpPr>
          <p:spPr>
            <a:xfrm>
              <a:off x="60603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9" name="Google Shape;2569;p8"/>
            <p:cNvSpPr/>
            <p:nvPr/>
          </p:nvSpPr>
          <p:spPr>
            <a:xfrm>
              <a:off x="60603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0" name="Google Shape;2570;p8"/>
            <p:cNvSpPr/>
            <p:nvPr/>
          </p:nvSpPr>
          <p:spPr>
            <a:xfrm>
              <a:off x="60603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1" name="Google Shape;2571;p8"/>
            <p:cNvSpPr/>
            <p:nvPr/>
          </p:nvSpPr>
          <p:spPr>
            <a:xfrm>
              <a:off x="62108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2" name="Google Shape;2572;p8"/>
            <p:cNvSpPr/>
            <p:nvPr/>
          </p:nvSpPr>
          <p:spPr>
            <a:xfrm>
              <a:off x="62108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3" name="Google Shape;2573;p8"/>
            <p:cNvSpPr/>
            <p:nvPr/>
          </p:nvSpPr>
          <p:spPr>
            <a:xfrm>
              <a:off x="62108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4" name="Google Shape;2574;p8"/>
            <p:cNvSpPr/>
            <p:nvPr/>
          </p:nvSpPr>
          <p:spPr>
            <a:xfrm>
              <a:off x="6210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5" name="Google Shape;2575;p8"/>
            <p:cNvSpPr/>
            <p:nvPr/>
          </p:nvSpPr>
          <p:spPr>
            <a:xfrm>
              <a:off x="62108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6" name="Google Shape;2576;p8"/>
            <p:cNvSpPr/>
            <p:nvPr/>
          </p:nvSpPr>
          <p:spPr>
            <a:xfrm>
              <a:off x="62108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7" name="Google Shape;2577;p8"/>
            <p:cNvSpPr/>
            <p:nvPr/>
          </p:nvSpPr>
          <p:spPr>
            <a:xfrm>
              <a:off x="62108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8" name="Google Shape;2578;p8"/>
            <p:cNvSpPr/>
            <p:nvPr/>
          </p:nvSpPr>
          <p:spPr>
            <a:xfrm>
              <a:off x="62108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9" name="Google Shape;2579;p8"/>
            <p:cNvSpPr/>
            <p:nvPr/>
          </p:nvSpPr>
          <p:spPr>
            <a:xfrm>
              <a:off x="6210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0" name="Google Shape;2580;p8"/>
            <p:cNvSpPr/>
            <p:nvPr/>
          </p:nvSpPr>
          <p:spPr>
            <a:xfrm>
              <a:off x="62108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1" name="Google Shape;2581;p8"/>
            <p:cNvSpPr/>
            <p:nvPr/>
          </p:nvSpPr>
          <p:spPr>
            <a:xfrm>
              <a:off x="62108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2" name="Google Shape;2582;p8"/>
            <p:cNvSpPr/>
            <p:nvPr/>
          </p:nvSpPr>
          <p:spPr>
            <a:xfrm>
              <a:off x="62108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3" name="Google Shape;2583;p8"/>
            <p:cNvSpPr/>
            <p:nvPr/>
          </p:nvSpPr>
          <p:spPr>
            <a:xfrm>
              <a:off x="62108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4" name="Google Shape;2584;p8"/>
            <p:cNvSpPr/>
            <p:nvPr/>
          </p:nvSpPr>
          <p:spPr>
            <a:xfrm>
              <a:off x="62108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5" name="Google Shape;2585;p8"/>
            <p:cNvSpPr/>
            <p:nvPr/>
          </p:nvSpPr>
          <p:spPr>
            <a:xfrm>
              <a:off x="62108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6" name="Google Shape;2586;p8"/>
            <p:cNvSpPr/>
            <p:nvPr/>
          </p:nvSpPr>
          <p:spPr>
            <a:xfrm>
              <a:off x="62108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7" name="Google Shape;2587;p8"/>
            <p:cNvSpPr/>
            <p:nvPr/>
          </p:nvSpPr>
          <p:spPr>
            <a:xfrm>
              <a:off x="6210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8" name="Google Shape;2588;p8"/>
            <p:cNvSpPr/>
            <p:nvPr/>
          </p:nvSpPr>
          <p:spPr>
            <a:xfrm>
              <a:off x="62108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9" name="Google Shape;2589;p8"/>
            <p:cNvSpPr/>
            <p:nvPr/>
          </p:nvSpPr>
          <p:spPr>
            <a:xfrm>
              <a:off x="62108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0" name="Google Shape;2590;p8"/>
            <p:cNvSpPr/>
            <p:nvPr/>
          </p:nvSpPr>
          <p:spPr>
            <a:xfrm>
              <a:off x="62108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1" name="Google Shape;2591;p8"/>
            <p:cNvSpPr/>
            <p:nvPr/>
          </p:nvSpPr>
          <p:spPr>
            <a:xfrm>
              <a:off x="63613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2" name="Google Shape;2592;p8"/>
            <p:cNvSpPr/>
            <p:nvPr/>
          </p:nvSpPr>
          <p:spPr>
            <a:xfrm>
              <a:off x="63613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3" name="Google Shape;2593;p8"/>
            <p:cNvSpPr/>
            <p:nvPr/>
          </p:nvSpPr>
          <p:spPr>
            <a:xfrm>
              <a:off x="63613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4" name="Google Shape;2594;p8"/>
            <p:cNvSpPr/>
            <p:nvPr/>
          </p:nvSpPr>
          <p:spPr>
            <a:xfrm>
              <a:off x="63613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5" name="Google Shape;2595;p8"/>
            <p:cNvSpPr/>
            <p:nvPr/>
          </p:nvSpPr>
          <p:spPr>
            <a:xfrm>
              <a:off x="63613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6" name="Google Shape;2596;p8"/>
            <p:cNvSpPr/>
            <p:nvPr/>
          </p:nvSpPr>
          <p:spPr>
            <a:xfrm>
              <a:off x="63613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7" name="Google Shape;2597;p8"/>
            <p:cNvSpPr/>
            <p:nvPr/>
          </p:nvSpPr>
          <p:spPr>
            <a:xfrm>
              <a:off x="63613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8" name="Google Shape;2598;p8"/>
            <p:cNvSpPr/>
            <p:nvPr/>
          </p:nvSpPr>
          <p:spPr>
            <a:xfrm>
              <a:off x="63613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9" name="Google Shape;2599;p8"/>
            <p:cNvSpPr/>
            <p:nvPr/>
          </p:nvSpPr>
          <p:spPr>
            <a:xfrm>
              <a:off x="63613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0" name="Google Shape;2600;p8"/>
            <p:cNvSpPr/>
            <p:nvPr/>
          </p:nvSpPr>
          <p:spPr>
            <a:xfrm>
              <a:off x="63613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1" name="Google Shape;2601;p8"/>
            <p:cNvSpPr/>
            <p:nvPr/>
          </p:nvSpPr>
          <p:spPr>
            <a:xfrm>
              <a:off x="63613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2" name="Google Shape;2602;p8"/>
            <p:cNvSpPr/>
            <p:nvPr/>
          </p:nvSpPr>
          <p:spPr>
            <a:xfrm>
              <a:off x="63613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3" name="Google Shape;2603;p8"/>
            <p:cNvSpPr/>
            <p:nvPr/>
          </p:nvSpPr>
          <p:spPr>
            <a:xfrm>
              <a:off x="63613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4" name="Google Shape;2604;p8"/>
            <p:cNvSpPr/>
            <p:nvPr/>
          </p:nvSpPr>
          <p:spPr>
            <a:xfrm>
              <a:off x="63613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5" name="Google Shape;2605;p8"/>
            <p:cNvSpPr/>
            <p:nvPr/>
          </p:nvSpPr>
          <p:spPr>
            <a:xfrm>
              <a:off x="63613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6" name="Google Shape;2606;p8"/>
            <p:cNvSpPr/>
            <p:nvPr/>
          </p:nvSpPr>
          <p:spPr>
            <a:xfrm>
              <a:off x="63613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7" name="Google Shape;2607;p8"/>
            <p:cNvSpPr/>
            <p:nvPr/>
          </p:nvSpPr>
          <p:spPr>
            <a:xfrm>
              <a:off x="63613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8" name="Google Shape;2608;p8"/>
            <p:cNvSpPr/>
            <p:nvPr/>
          </p:nvSpPr>
          <p:spPr>
            <a:xfrm>
              <a:off x="63613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9" name="Google Shape;2609;p8"/>
            <p:cNvSpPr/>
            <p:nvPr/>
          </p:nvSpPr>
          <p:spPr>
            <a:xfrm>
              <a:off x="65119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0" name="Google Shape;2610;p8"/>
            <p:cNvSpPr/>
            <p:nvPr/>
          </p:nvSpPr>
          <p:spPr>
            <a:xfrm>
              <a:off x="65119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1" name="Google Shape;2611;p8"/>
            <p:cNvSpPr/>
            <p:nvPr/>
          </p:nvSpPr>
          <p:spPr>
            <a:xfrm>
              <a:off x="65119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2" name="Google Shape;2612;p8"/>
            <p:cNvSpPr/>
            <p:nvPr/>
          </p:nvSpPr>
          <p:spPr>
            <a:xfrm>
              <a:off x="65119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3" name="Google Shape;2613;p8"/>
            <p:cNvSpPr/>
            <p:nvPr/>
          </p:nvSpPr>
          <p:spPr>
            <a:xfrm>
              <a:off x="65119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4" name="Google Shape;2614;p8"/>
            <p:cNvSpPr/>
            <p:nvPr/>
          </p:nvSpPr>
          <p:spPr>
            <a:xfrm>
              <a:off x="65119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5" name="Google Shape;2615;p8"/>
            <p:cNvSpPr/>
            <p:nvPr/>
          </p:nvSpPr>
          <p:spPr>
            <a:xfrm>
              <a:off x="65119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6" name="Google Shape;2616;p8"/>
            <p:cNvSpPr/>
            <p:nvPr/>
          </p:nvSpPr>
          <p:spPr>
            <a:xfrm>
              <a:off x="65119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7" name="Google Shape;2617;p8"/>
            <p:cNvSpPr/>
            <p:nvPr/>
          </p:nvSpPr>
          <p:spPr>
            <a:xfrm>
              <a:off x="66624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8" name="Google Shape;2618;p8"/>
            <p:cNvSpPr/>
            <p:nvPr/>
          </p:nvSpPr>
          <p:spPr>
            <a:xfrm>
              <a:off x="66624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9" name="Google Shape;2619;p8"/>
            <p:cNvSpPr/>
            <p:nvPr/>
          </p:nvSpPr>
          <p:spPr>
            <a:xfrm>
              <a:off x="66624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20" name="Google Shape;2620;p8"/>
          <p:cNvGrpSpPr/>
          <p:nvPr/>
        </p:nvGrpSpPr>
        <p:grpSpPr>
          <a:xfrm rot="10800000">
            <a:off x="7682449" y="28707"/>
            <a:ext cx="1140783" cy="5086302"/>
            <a:chOff x="5608825" y="238125"/>
            <a:chExt cx="1174975" cy="5238750"/>
          </a:xfrm>
        </p:grpSpPr>
        <p:sp>
          <p:nvSpPr>
            <p:cNvPr id="2621" name="Google Shape;2621;p8"/>
            <p:cNvSpPr/>
            <p:nvPr/>
          </p:nvSpPr>
          <p:spPr>
            <a:xfrm>
              <a:off x="56088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2" name="Google Shape;2622;p8"/>
            <p:cNvSpPr/>
            <p:nvPr/>
          </p:nvSpPr>
          <p:spPr>
            <a:xfrm>
              <a:off x="5608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3" name="Google Shape;2623;p8"/>
            <p:cNvSpPr/>
            <p:nvPr/>
          </p:nvSpPr>
          <p:spPr>
            <a:xfrm>
              <a:off x="5608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4" name="Google Shape;2624;p8"/>
            <p:cNvSpPr/>
            <p:nvPr/>
          </p:nvSpPr>
          <p:spPr>
            <a:xfrm>
              <a:off x="5608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5" name="Google Shape;2625;p8"/>
            <p:cNvSpPr/>
            <p:nvPr/>
          </p:nvSpPr>
          <p:spPr>
            <a:xfrm>
              <a:off x="57593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6" name="Google Shape;2626;p8"/>
            <p:cNvSpPr/>
            <p:nvPr/>
          </p:nvSpPr>
          <p:spPr>
            <a:xfrm>
              <a:off x="57593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7" name="Google Shape;2627;p8"/>
            <p:cNvSpPr/>
            <p:nvPr/>
          </p:nvSpPr>
          <p:spPr>
            <a:xfrm>
              <a:off x="57593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8" name="Google Shape;2628;p8"/>
            <p:cNvSpPr/>
            <p:nvPr/>
          </p:nvSpPr>
          <p:spPr>
            <a:xfrm>
              <a:off x="57593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9" name="Google Shape;2629;p8"/>
            <p:cNvSpPr/>
            <p:nvPr/>
          </p:nvSpPr>
          <p:spPr>
            <a:xfrm>
              <a:off x="57593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0" name="Google Shape;2630;p8"/>
            <p:cNvSpPr/>
            <p:nvPr/>
          </p:nvSpPr>
          <p:spPr>
            <a:xfrm>
              <a:off x="57593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1" name="Google Shape;2631;p8"/>
            <p:cNvSpPr/>
            <p:nvPr/>
          </p:nvSpPr>
          <p:spPr>
            <a:xfrm>
              <a:off x="57593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2" name="Google Shape;2632;p8"/>
            <p:cNvSpPr/>
            <p:nvPr/>
          </p:nvSpPr>
          <p:spPr>
            <a:xfrm>
              <a:off x="57593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3" name="Google Shape;2633;p8"/>
            <p:cNvSpPr/>
            <p:nvPr/>
          </p:nvSpPr>
          <p:spPr>
            <a:xfrm>
              <a:off x="57593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4" name="Google Shape;2634;p8"/>
            <p:cNvSpPr/>
            <p:nvPr/>
          </p:nvSpPr>
          <p:spPr>
            <a:xfrm>
              <a:off x="57593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5" name="Google Shape;2635;p8"/>
            <p:cNvSpPr/>
            <p:nvPr/>
          </p:nvSpPr>
          <p:spPr>
            <a:xfrm>
              <a:off x="57593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6" name="Google Shape;2636;p8"/>
            <p:cNvSpPr/>
            <p:nvPr/>
          </p:nvSpPr>
          <p:spPr>
            <a:xfrm>
              <a:off x="57593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7" name="Google Shape;2637;p8"/>
            <p:cNvSpPr/>
            <p:nvPr/>
          </p:nvSpPr>
          <p:spPr>
            <a:xfrm>
              <a:off x="57593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8" name="Google Shape;2638;p8"/>
            <p:cNvSpPr/>
            <p:nvPr/>
          </p:nvSpPr>
          <p:spPr>
            <a:xfrm>
              <a:off x="57593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9" name="Google Shape;2639;p8"/>
            <p:cNvSpPr/>
            <p:nvPr/>
          </p:nvSpPr>
          <p:spPr>
            <a:xfrm>
              <a:off x="57593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0" name="Google Shape;2640;p8"/>
            <p:cNvSpPr/>
            <p:nvPr/>
          </p:nvSpPr>
          <p:spPr>
            <a:xfrm>
              <a:off x="57593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1" name="Google Shape;2641;p8"/>
            <p:cNvSpPr/>
            <p:nvPr/>
          </p:nvSpPr>
          <p:spPr>
            <a:xfrm>
              <a:off x="57593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2" name="Google Shape;2642;p8"/>
            <p:cNvSpPr/>
            <p:nvPr/>
          </p:nvSpPr>
          <p:spPr>
            <a:xfrm>
              <a:off x="5909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3" name="Google Shape;2643;p8"/>
            <p:cNvSpPr/>
            <p:nvPr/>
          </p:nvSpPr>
          <p:spPr>
            <a:xfrm>
              <a:off x="59098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4" name="Google Shape;2644;p8"/>
            <p:cNvSpPr/>
            <p:nvPr/>
          </p:nvSpPr>
          <p:spPr>
            <a:xfrm>
              <a:off x="59098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5" name="Google Shape;2645;p8"/>
            <p:cNvSpPr/>
            <p:nvPr/>
          </p:nvSpPr>
          <p:spPr>
            <a:xfrm>
              <a:off x="59098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6" name="Google Shape;2646;p8"/>
            <p:cNvSpPr/>
            <p:nvPr/>
          </p:nvSpPr>
          <p:spPr>
            <a:xfrm>
              <a:off x="59098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7" name="Google Shape;2647;p8"/>
            <p:cNvSpPr/>
            <p:nvPr/>
          </p:nvSpPr>
          <p:spPr>
            <a:xfrm>
              <a:off x="59098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8" name="Google Shape;2648;p8"/>
            <p:cNvSpPr/>
            <p:nvPr/>
          </p:nvSpPr>
          <p:spPr>
            <a:xfrm>
              <a:off x="5909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9" name="Google Shape;2649;p8"/>
            <p:cNvSpPr/>
            <p:nvPr/>
          </p:nvSpPr>
          <p:spPr>
            <a:xfrm>
              <a:off x="59098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0" name="Google Shape;2650;p8"/>
            <p:cNvSpPr/>
            <p:nvPr/>
          </p:nvSpPr>
          <p:spPr>
            <a:xfrm>
              <a:off x="59098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1" name="Google Shape;2651;p8"/>
            <p:cNvSpPr/>
            <p:nvPr/>
          </p:nvSpPr>
          <p:spPr>
            <a:xfrm>
              <a:off x="59098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2" name="Google Shape;2652;p8"/>
            <p:cNvSpPr/>
            <p:nvPr/>
          </p:nvSpPr>
          <p:spPr>
            <a:xfrm>
              <a:off x="59098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3" name="Google Shape;2653;p8"/>
            <p:cNvSpPr/>
            <p:nvPr/>
          </p:nvSpPr>
          <p:spPr>
            <a:xfrm>
              <a:off x="59098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4" name="Google Shape;2654;p8"/>
            <p:cNvSpPr/>
            <p:nvPr/>
          </p:nvSpPr>
          <p:spPr>
            <a:xfrm>
              <a:off x="5909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5" name="Google Shape;2655;p8"/>
            <p:cNvSpPr/>
            <p:nvPr/>
          </p:nvSpPr>
          <p:spPr>
            <a:xfrm>
              <a:off x="60603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6" name="Google Shape;2656;p8"/>
            <p:cNvSpPr/>
            <p:nvPr/>
          </p:nvSpPr>
          <p:spPr>
            <a:xfrm>
              <a:off x="60603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7" name="Google Shape;2657;p8"/>
            <p:cNvSpPr/>
            <p:nvPr/>
          </p:nvSpPr>
          <p:spPr>
            <a:xfrm>
              <a:off x="60603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8" name="Google Shape;2658;p8"/>
            <p:cNvSpPr/>
            <p:nvPr/>
          </p:nvSpPr>
          <p:spPr>
            <a:xfrm>
              <a:off x="60603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9" name="Google Shape;2659;p8"/>
            <p:cNvSpPr/>
            <p:nvPr/>
          </p:nvSpPr>
          <p:spPr>
            <a:xfrm>
              <a:off x="60603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0" name="Google Shape;2660;p8"/>
            <p:cNvSpPr/>
            <p:nvPr/>
          </p:nvSpPr>
          <p:spPr>
            <a:xfrm>
              <a:off x="60603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1" name="Google Shape;2661;p8"/>
            <p:cNvSpPr/>
            <p:nvPr/>
          </p:nvSpPr>
          <p:spPr>
            <a:xfrm>
              <a:off x="60603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2" name="Google Shape;2662;p8"/>
            <p:cNvSpPr/>
            <p:nvPr/>
          </p:nvSpPr>
          <p:spPr>
            <a:xfrm>
              <a:off x="60603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3" name="Google Shape;2663;p8"/>
            <p:cNvSpPr/>
            <p:nvPr/>
          </p:nvSpPr>
          <p:spPr>
            <a:xfrm>
              <a:off x="6210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4" name="Google Shape;2664;p8"/>
            <p:cNvSpPr/>
            <p:nvPr/>
          </p:nvSpPr>
          <p:spPr>
            <a:xfrm>
              <a:off x="62108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5" name="Google Shape;2665;p8"/>
            <p:cNvSpPr/>
            <p:nvPr/>
          </p:nvSpPr>
          <p:spPr>
            <a:xfrm>
              <a:off x="62108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6" name="Google Shape;2666;p8"/>
            <p:cNvSpPr/>
            <p:nvPr/>
          </p:nvSpPr>
          <p:spPr>
            <a:xfrm>
              <a:off x="6210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7" name="Google Shape;2667;p8"/>
            <p:cNvSpPr/>
            <p:nvPr/>
          </p:nvSpPr>
          <p:spPr>
            <a:xfrm>
              <a:off x="62108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8" name="Google Shape;2668;p8"/>
            <p:cNvSpPr/>
            <p:nvPr/>
          </p:nvSpPr>
          <p:spPr>
            <a:xfrm>
              <a:off x="63613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9" name="Google Shape;2669;p8"/>
            <p:cNvSpPr/>
            <p:nvPr/>
          </p:nvSpPr>
          <p:spPr>
            <a:xfrm>
              <a:off x="63613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0" name="Google Shape;2670;p8"/>
            <p:cNvSpPr/>
            <p:nvPr/>
          </p:nvSpPr>
          <p:spPr>
            <a:xfrm>
              <a:off x="66624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71" name="Google Shape;2671;p8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2672" name="Shape 2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3" name="Google Shape;2673;p9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674" name="Google Shape;2674;p9"/>
          <p:cNvSpPr txBox="1"/>
          <p:nvPr>
            <p:ph idx="1" type="body"/>
          </p:nvPr>
        </p:nvSpPr>
        <p:spPr>
          <a:xfrm>
            <a:off x="718300" y="1755475"/>
            <a:ext cx="2179200" cy="30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indent="-3302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indent="-3302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indent="-3302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675" name="Google Shape;2675;p9"/>
          <p:cNvSpPr txBox="1"/>
          <p:nvPr>
            <p:ph idx="2" type="body"/>
          </p:nvPr>
        </p:nvSpPr>
        <p:spPr>
          <a:xfrm>
            <a:off x="3009263" y="1755475"/>
            <a:ext cx="2179200" cy="30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indent="-3302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indent="-3302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indent="-3302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676" name="Google Shape;2676;p9"/>
          <p:cNvSpPr txBox="1"/>
          <p:nvPr>
            <p:ph idx="3" type="body"/>
          </p:nvPr>
        </p:nvSpPr>
        <p:spPr>
          <a:xfrm>
            <a:off x="5300226" y="1755475"/>
            <a:ext cx="2179200" cy="30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indent="-3302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indent="-3302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indent="-3302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677" name="Google Shape;2677;p9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678" name="Google Shape;2678;p9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679" name="Google Shape;2679;p9"/>
            <p:cNvSpPr/>
            <p:nvPr/>
          </p:nvSpPr>
          <p:spPr>
            <a:xfrm>
              <a:off x="53078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0" name="Google Shape;2680;p9"/>
            <p:cNvSpPr/>
            <p:nvPr/>
          </p:nvSpPr>
          <p:spPr>
            <a:xfrm>
              <a:off x="53078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1" name="Google Shape;2681;p9"/>
            <p:cNvSpPr/>
            <p:nvPr/>
          </p:nvSpPr>
          <p:spPr>
            <a:xfrm>
              <a:off x="53078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2" name="Google Shape;2682;p9"/>
            <p:cNvSpPr/>
            <p:nvPr/>
          </p:nvSpPr>
          <p:spPr>
            <a:xfrm>
              <a:off x="53078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3" name="Google Shape;2683;p9"/>
            <p:cNvSpPr/>
            <p:nvPr/>
          </p:nvSpPr>
          <p:spPr>
            <a:xfrm>
              <a:off x="53078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4" name="Google Shape;2684;p9"/>
            <p:cNvSpPr/>
            <p:nvPr/>
          </p:nvSpPr>
          <p:spPr>
            <a:xfrm>
              <a:off x="53078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5" name="Google Shape;2685;p9"/>
            <p:cNvSpPr/>
            <p:nvPr/>
          </p:nvSpPr>
          <p:spPr>
            <a:xfrm>
              <a:off x="53078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6" name="Google Shape;2686;p9"/>
            <p:cNvSpPr/>
            <p:nvPr/>
          </p:nvSpPr>
          <p:spPr>
            <a:xfrm>
              <a:off x="53078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7" name="Google Shape;2687;p9"/>
            <p:cNvSpPr/>
            <p:nvPr/>
          </p:nvSpPr>
          <p:spPr>
            <a:xfrm>
              <a:off x="53078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8" name="Google Shape;2688;p9"/>
            <p:cNvSpPr/>
            <p:nvPr/>
          </p:nvSpPr>
          <p:spPr>
            <a:xfrm>
              <a:off x="53078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9" name="Google Shape;2689;p9"/>
            <p:cNvSpPr/>
            <p:nvPr/>
          </p:nvSpPr>
          <p:spPr>
            <a:xfrm>
              <a:off x="53078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0" name="Google Shape;2690;p9"/>
            <p:cNvSpPr/>
            <p:nvPr/>
          </p:nvSpPr>
          <p:spPr>
            <a:xfrm>
              <a:off x="53078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1" name="Google Shape;2691;p9"/>
            <p:cNvSpPr/>
            <p:nvPr/>
          </p:nvSpPr>
          <p:spPr>
            <a:xfrm>
              <a:off x="53078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2" name="Google Shape;2692;p9"/>
            <p:cNvSpPr/>
            <p:nvPr/>
          </p:nvSpPr>
          <p:spPr>
            <a:xfrm>
              <a:off x="53078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3" name="Google Shape;2693;p9"/>
            <p:cNvSpPr/>
            <p:nvPr/>
          </p:nvSpPr>
          <p:spPr>
            <a:xfrm>
              <a:off x="53078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4" name="Google Shape;2694;p9"/>
            <p:cNvSpPr/>
            <p:nvPr/>
          </p:nvSpPr>
          <p:spPr>
            <a:xfrm>
              <a:off x="53078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5" name="Google Shape;2695;p9"/>
            <p:cNvSpPr/>
            <p:nvPr/>
          </p:nvSpPr>
          <p:spPr>
            <a:xfrm>
              <a:off x="53078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6" name="Google Shape;2696;p9"/>
            <p:cNvSpPr/>
            <p:nvPr/>
          </p:nvSpPr>
          <p:spPr>
            <a:xfrm>
              <a:off x="53078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7" name="Google Shape;2697;p9"/>
            <p:cNvSpPr/>
            <p:nvPr/>
          </p:nvSpPr>
          <p:spPr>
            <a:xfrm>
              <a:off x="53078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8" name="Google Shape;2698;p9"/>
            <p:cNvSpPr/>
            <p:nvPr/>
          </p:nvSpPr>
          <p:spPr>
            <a:xfrm>
              <a:off x="53078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9" name="Google Shape;2699;p9"/>
            <p:cNvSpPr/>
            <p:nvPr/>
          </p:nvSpPr>
          <p:spPr>
            <a:xfrm>
              <a:off x="53078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0" name="Google Shape;2700;p9"/>
            <p:cNvSpPr/>
            <p:nvPr/>
          </p:nvSpPr>
          <p:spPr>
            <a:xfrm>
              <a:off x="53078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1" name="Google Shape;2701;p9"/>
            <p:cNvSpPr/>
            <p:nvPr/>
          </p:nvSpPr>
          <p:spPr>
            <a:xfrm>
              <a:off x="53078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2" name="Google Shape;2702;p9"/>
            <p:cNvSpPr/>
            <p:nvPr/>
          </p:nvSpPr>
          <p:spPr>
            <a:xfrm>
              <a:off x="53078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3" name="Google Shape;2703;p9"/>
            <p:cNvSpPr/>
            <p:nvPr/>
          </p:nvSpPr>
          <p:spPr>
            <a:xfrm>
              <a:off x="53078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4" name="Google Shape;2704;p9"/>
            <p:cNvSpPr/>
            <p:nvPr/>
          </p:nvSpPr>
          <p:spPr>
            <a:xfrm>
              <a:off x="53078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5" name="Google Shape;2705;p9"/>
            <p:cNvSpPr/>
            <p:nvPr/>
          </p:nvSpPr>
          <p:spPr>
            <a:xfrm>
              <a:off x="53078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6" name="Google Shape;2706;p9"/>
            <p:cNvSpPr/>
            <p:nvPr/>
          </p:nvSpPr>
          <p:spPr>
            <a:xfrm>
              <a:off x="53078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7" name="Google Shape;2707;p9"/>
            <p:cNvSpPr/>
            <p:nvPr/>
          </p:nvSpPr>
          <p:spPr>
            <a:xfrm>
              <a:off x="53078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8" name="Google Shape;2708;p9"/>
            <p:cNvSpPr/>
            <p:nvPr/>
          </p:nvSpPr>
          <p:spPr>
            <a:xfrm>
              <a:off x="53078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9" name="Google Shape;2709;p9"/>
            <p:cNvSpPr/>
            <p:nvPr/>
          </p:nvSpPr>
          <p:spPr>
            <a:xfrm>
              <a:off x="53078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0" name="Google Shape;2710;p9"/>
            <p:cNvSpPr/>
            <p:nvPr/>
          </p:nvSpPr>
          <p:spPr>
            <a:xfrm>
              <a:off x="53078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1" name="Google Shape;2711;p9"/>
            <p:cNvSpPr/>
            <p:nvPr/>
          </p:nvSpPr>
          <p:spPr>
            <a:xfrm>
              <a:off x="53078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2" name="Google Shape;2712;p9"/>
            <p:cNvSpPr/>
            <p:nvPr/>
          </p:nvSpPr>
          <p:spPr>
            <a:xfrm>
              <a:off x="53078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3" name="Google Shape;2713;p9"/>
            <p:cNvSpPr/>
            <p:nvPr/>
          </p:nvSpPr>
          <p:spPr>
            <a:xfrm>
              <a:off x="53078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4" name="Google Shape;2714;p9"/>
            <p:cNvSpPr/>
            <p:nvPr/>
          </p:nvSpPr>
          <p:spPr>
            <a:xfrm>
              <a:off x="5458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5" name="Google Shape;2715;p9"/>
            <p:cNvSpPr/>
            <p:nvPr/>
          </p:nvSpPr>
          <p:spPr>
            <a:xfrm>
              <a:off x="5458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6" name="Google Shape;2716;p9"/>
            <p:cNvSpPr/>
            <p:nvPr/>
          </p:nvSpPr>
          <p:spPr>
            <a:xfrm>
              <a:off x="5458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7" name="Google Shape;2717;p9"/>
            <p:cNvSpPr/>
            <p:nvPr/>
          </p:nvSpPr>
          <p:spPr>
            <a:xfrm>
              <a:off x="5458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8" name="Google Shape;2718;p9"/>
            <p:cNvSpPr/>
            <p:nvPr/>
          </p:nvSpPr>
          <p:spPr>
            <a:xfrm>
              <a:off x="54583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9" name="Google Shape;2719;p9"/>
            <p:cNvSpPr/>
            <p:nvPr/>
          </p:nvSpPr>
          <p:spPr>
            <a:xfrm>
              <a:off x="5458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0" name="Google Shape;2720;p9"/>
            <p:cNvSpPr/>
            <p:nvPr/>
          </p:nvSpPr>
          <p:spPr>
            <a:xfrm>
              <a:off x="5458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1" name="Google Shape;2721;p9"/>
            <p:cNvSpPr/>
            <p:nvPr/>
          </p:nvSpPr>
          <p:spPr>
            <a:xfrm>
              <a:off x="5458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2" name="Google Shape;2722;p9"/>
            <p:cNvSpPr/>
            <p:nvPr/>
          </p:nvSpPr>
          <p:spPr>
            <a:xfrm>
              <a:off x="5458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3" name="Google Shape;2723;p9"/>
            <p:cNvSpPr/>
            <p:nvPr/>
          </p:nvSpPr>
          <p:spPr>
            <a:xfrm>
              <a:off x="5458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4" name="Google Shape;2724;p9"/>
            <p:cNvSpPr/>
            <p:nvPr/>
          </p:nvSpPr>
          <p:spPr>
            <a:xfrm>
              <a:off x="54583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5" name="Google Shape;2725;p9"/>
            <p:cNvSpPr/>
            <p:nvPr/>
          </p:nvSpPr>
          <p:spPr>
            <a:xfrm>
              <a:off x="5458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6" name="Google Shape;2726;p9"/>
            <p:cNvSpPr/>
            <p:nvPr/>
          </p:nvSpPr>
          <p:spPr>
            <a:xfrm>
              <a:off x="5458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7" name="Google Shape;2727;p9"/>
            <p:cNvSpPr/>
            <p:nvPr/>
          </p:nvSpPr>
          <p:spPr>
            <a:xfrm>
              <a:off x="5458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8" name="Google Shape;2728;p9"/>
            <p:cNvSpPr/>
            <p:nvPr/>
          </p:nvSpPr>
          <p:spPr>
            <a:xfrm>
              <a:off x="54583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9" name="Google Shape;2729;p9"/>
            <p:cNvSpPr/>
            <p:nvPr/>
          </p:nvSpPr>
          <p:spPr>
            <a:xfrm>
              <a:off x="5458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0" name="Google Shape;2730;p9"/>
            <p:cNvSpPr/>
            <p:nvPr/>
          </p:nvSpPr>
          <p:spPr>
            <a:xfrm>
              <a:off x="5458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1" name="Google Shape;2731;p9"/>
            <p:cNvSpPr/>
            <p:nvPr/>
          </p:nvSpPr>
          <p:spPr>
            <a:xfrm>
              <a:off x="5458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2" name="Google Shape;2732;p9"/>
            <p:cNvSpPr/>
            <p:nvPr/>
          </p:nvSpPr>
          <p:spPr>
            <a:xfrm>
              <a:off x="54583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3" name="Google Shape;2733;p9"/>
            <p:cNvSpPr/>
            <p:nvPr/>
          </p:nvSpPr>
          <p:spPr>
            <a:xfrm>
              <a:off x="5458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4" name="Google Shape;2734;p9"/>
            <p:cNvSpPr/>
            <p:nvPr/>
          </p:nvSpPr>
          <p:spPr>
            <a:xfrm>
              <a:off x="5458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5" name="Google Shape;2735;p9"/>
            <p:cNvSpPr/>
            <p:nvPr/>
          </p:nvSpPr>
          <p:spPr>
            <a:xfrm>
              <a:off x="54583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36" name="Google Shape;2736;p9"/>
          <p:cNvGrpSpPr/>
          <p:nvPr/>
        </p:nvGrpSpPr>
        <p:grpSpPr>
          <a:xfrm rot="10800000">
            <a:off x="7828570" y="28707"/>
            <a:ext cx="1140783" cy="5086302"/>
            <a:chOff x="5458325" y="238125"/>
            <a:chExt cx="1174975" cy="5238750"/>
          </a:xfrm>
        </p:grpSpPr>
        <p:sp>
          <p:nvSpPr>
            <p:cNvPr id="2737" name="Google Shape;2737;p9"/>
            <p:cNvSpPr/>
            <p:nvPr/>
          </p:nvSpPr>
          <p:spPr>
            <a:xfrm>
              <a:off x="54583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8" name="Google Shape;2738;p9"/>
            <p:cNvSpPr/>
            <p:nvPr/>
          </p:nvSpPr>
          <p:spPr>
            <a:xfrm>
              <a:off x="5458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9" name="Google Shape;2739;p9"/>
            <p:cNvSpPr/>
            <p:nvPr/>
          </p:nvSpPr>
          <p:spPr>
            <a:xfrm>
              <a:off x="54583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0" name="Google Shape;2740;p9"/>
            <p:cNvSpPr/>
            <p:nvPr/>
          </p:nvSpPr>
          <p:spPr>
            <a:xfrm>
              <a:off x="5458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1" name="Google Shape;2741;p9"/>
            <p:cNvSpPr/>
            <p:nvPr/>
          </p:nvSpPr>
          <p:spPr>
            <a:xfrm>
              <a:off x="54583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2" name="Google Shape;2742;p9"/>
            <p:cNvSpPr/>
            <p:nvPr/>
          </p:nvSpPr>
          <p:spPr>
            <a:xfrm>
              <a:off x="5458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3" name="Google Shape;2743;p9"/>
            <p:cNvSpPr/>
            <p:nvPr/>
          </p:nvSpPr>
          <p:spPr>
            <a:xfrm>
              <a:off x="5458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4" name="Google Shape;2744;p9"/>
            <p:cNvSpPr/>
            <p:nvPr/>
          </p:nvSpPr>
          <p:spPr>
            <a:xfrm>
              <a:off x="5458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5" name="Google Shape;2745;p9"/>
            <p:cNvSpPr/>
            <p:nvPr/>
          </p:nvSpPr>
          <p:spPr>
            <a:xfrm>
              <a:off x="5458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6" name="Google Shape;2746;p9"/>
            <p:cNvSpPr/>
            <p:nvPr/>
          </p:nvSpPr>
          <p:spPr>
            <a:xfrm>
              <a:off x="5458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7" name="Google Shape;2747;p9"/>
            <p:cNvSpPr/>
            <p:nvPr/>
          </p:nvSpPr>
          <p:spPr>
            <a:xfrm>
              <a:off x="5458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8" name="Google Shape;2748;p9"/>
            <p:cNvSpPr/>
            <p:nvPr/>
          </p:nvSpPr>
          <p:spPr>
            <a:xfrm>
              <a:off x="5458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9" name="Google Shape;2749;p9"/>
            <p:cNvSpPr/>
            <p:nvPr/>
          </p:nvSpPr>
          <p:spPr>
            <a:xfrm>
              <a:off x="5458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0" name="Google Shape;2750;p9"/>
            <p:cNvSpPr/>
            <p:nvPr/>
          </p:nvSpPr>
          <p:spPr>
            <a:xfrm>
              <a:off x="5608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1" name="Google Shape;2751;p9"/>
            <p:cNvSpPr/>
            <p:nvPr/>
          </p:nvSpPr>
          <p:spPr>
            <a:xfrm>
              <a:off x="56088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2" name="Google Shape;2752;p9"/>
            <p:cNvSpPr/>
            <p:nvPr/>
          </p:nvSpPr>
          <p:spPr>
            <a:xfrm>
              <a:off x="5608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3" name="Google Shape;2753;p9"/>
            <p:cNvSpPr/>
            <p:nvPr/>
          </p:nvSpPr>
          <p:spPr>
            <a:xfrm>
              <a:off x="56088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4" name="Google Shape;2754;p9"/>
            <p:cNvSpPr/>
            <p:nvPr/>
          </p:nvSpPr>
          <p:spPr>
            <a:xfrm>
              <a:off x="5608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5" name="Google Shape;2755;p9"/>
            <p:cNvSpPr/>
            <p:nvPr/>
          </p:nvSpPr>
          <p:spPr>
            <a:xfrm>
              <a:off x="56088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6" name="Google Shape;2756;p9"/>
            <p:cNvSpPr/>
            <p:nvPr/>
          </p:nvSpPr>
          <p:spPr>
            <a:xfrm>
              <a:off x="56088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7" name="Google Shape;2757;p9"/>
            <p:cNvSpPr/>
            <p:nvPr/>
          </p:nvSpPr>
          <p:spPr>
            <a:xfrm>
              <a:off x="5608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8" name="Google Shape;2758;p9"/>
            <p:cNvSpPr/>
            <p:nvPr/>
          </p:nvSpPr>
          <p:spPr>
            <a:xfrm>
              <a:off x="5608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9" name="Google Shape;2759;p9"/>
            <p:cNvSpPr/>
            <p:nvPr/>
          </p:nvSpPr>
          <p:spPr>
            <a:xfrm>
              <a:off x="56088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0" name="Google Shape;2760;p9"/>
            <p:cNvSpPr/>
            <p:nvPr/>
          </p:nvSpPr>
          <p:spPr>
            <a:xfrm>
              <a:off x="56088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1" name="Google Shape;2761;p9"/>
            <p:cNvSpPr/>
            <p:nvPr/>
          </p:nvSpPr>
          <p:spPr>
            <a:xfrm>
              <a:off x="56088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2" name="Google Shape;2762;p9"/>
            <p:cNvSpPr/>
            <p:nvPr/>
          </p:nvSpPr>
          <p:spPr>
            <a:xfrm>
              <a:off x="5608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3" name="Google Shape;2763;p9"/>
            <p:cNvSpPr/>
            <p:nvPr/>
          </p:nvSpPr>
          <p:spPr>
            <a:xfrm>
              <a:off x="56088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4" name="Google Shape;2764;p9"/>
            <p:cNvSpPr/>
            <p:nvPr/>
          </p:nvSpPr>
          <p:spPr>
            <a:xfrm>
              <a:off x="5608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5" name="Google Shape;2765;p9"/>
            <p:cNvSpPr/>
            <p:nvPr/>
          </p:nvSpPr>
          <p:spPr>
            <a:xfrm>
              <a:off x="5608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6" name="Google Shape;2766;p9"/>
            <p:cNvSpPr/>
            <p:nvPr/>
          </p:nvSpPr>
          <p:spPr>
            <a:xfrm>
              <a:off x="5608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7" name="Google Shape;2767;p9"/>
            <p:cNvSpPr/>
            <p:nvPr/>
          </p:nvSpPr>
          <p:spPr>
            <a:xfrm>
              <a:off x="56088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8" name="Google Shape;2768;p9"/>
            <p:cNvSpPr/>
            <p:nvPr/>
          </p:nvSpPr>
          <p:spPr>
            <a:xfrm>
              <a:off x="56088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9" name="Google Shape;2769;p9"/>
            <p:cNvSpPr/>
            <p:nvPr/>
          </p:nvSpPr>
          <p:spPr>
            <a:xfrm>
              <a:off x="5608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0" name="Google Shape;2770;p9"/>
            <p:cNvSpPr/>
            <p:nvPr/>
          </p:nvSpPr>
          <p:spPr>
            <a:xfrm>
              <a:off x="5608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1" name="Google Shape;2771;p9"/>
            <p:cNvSpPr/>
            <p:nvPr/>
          </p:nvSpPr>
          <p:spPr>
            <a:xfrm>
              <a:off x="5608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2" name="Google Shape;2772;p9"/>
            <p:cNvSpPr/>
            <p:nvPr/>
          </p:nvSpPr>
          <p:spPr>
            <a:xfrm>
              <a:off x="56088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3" name="Google Shape;2773;p9"/>
            <p:cNvSpPr/>
            <p:nvPr/>
          </p:nvSpPr>
          <p:spPr>
            <a:xfrm>
              <a:off x="5608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4" name="Google Shape;2774;p9"/>
            <p:cNvSpPr/>
            <p:nvPr/>
          </p:nvSpPr>
          <p:spPr>
            <a:xfrm>
              <a:off x="56088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5" name="Google Shape;2775;p9"/>
            <p:cNvSpPr/>
            <p:nvPr/>
          </p:nvSpPr>
          <p:spPr>
            <a:xfrm>
              <a:off x="56088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6" name="Google Shape;2776;p9"/>
            <p:cNvSpPr/>
            <p:nvPr/>
          </p:nvSpPr>
          <p:spPr>
            <a:xfrm>
              <a:off x="56088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7" name="Google Shape;2777;p9"/>
            <p:cNvSpPr/>
            <p:nvPr/>
          </p:nvSpPr>
          <p:spPr>
            <a:xfrm>
              <a:off x="5608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8" name="Google Shape;2778;p9"/>
            <p:cNvSpPr/>
            <p:nvPr/>
          </p:nvSpPr>
          <p:spPr>
            <a:xfrm>
              <a:off x="56088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9" name="Google Shape;2779;p9"/>
            <p:cNvSpPr/>
            <p:nvPr/>
          </p:nvSpPr>
          <p:spPr>
            <a:xfrm>
              <a:off x="5608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0" name="Google Shape;2780;p9"/>
            <p:cNvSpPr/>
            <p:nvPr/>
          </p:nvSpPr>
          <p:spPr>
            <a:xfrm>
              <a:off x="5608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1" name="Google Shape;2781;p9"/>
            <p:cNvSpPr/>
            <p:nvPr/>
          </p:nvSpPr>
          <p:spPr>
            <a:xfrm>
              <a:off x="57593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2" name="Google Shape;2782;p9"/>
            <p:cNvSpPr/>
            <p:nvPr/>
          </p:nvSpPr>
          <p:spPr>
            <a:xfrm>
              <a:off x="57593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3" name="Google Shape;2783;p9"/>
            <p:cNvSpPr/>
            <p:nvPr/>
          </p:nvSpPr>
          <p:spPr>
            <a:xfrm>
              <a:off x="57593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4" name="Google Shape;2784;p9"/>
            <p:cNvSpPr/>
            <p:nvPr/>
          </p:nvSpPr>
          <p:spPr>
            <a:xfrm>
              <a:off x="57593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5" name="Google Shape;2785;p9"/>
            <p:cNvSpPr/>
            <p:nvPr/>
          </p:nvSpPr>
          <p:spPr>
            <a:xfrm>
              <a:off x="57593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6" name="Google Shape;2786;p9"/>
            <p:cNvSpPr/>
            <p:nvPr/>
          </p:nvSpPr>
          <p:spPr>
            <a:xfrm>
              <a:off x="57593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7" name="Google Shape;2787;p9"/>
            <p:cNvSpPr/>
            <p:nvPr/>
          </p:nvSpPr>
          <p:spPr>
            <a:xfrm>
              <a:off x="57593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8" name="Google Shape;2788;p9"/>
            <p:cNvSpPr/>
            <p:nvPr/>
          </p:nvSpPr>
          <p:spPr>
            <a:xfrm>
              <a:off x="57593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9" name="Google Shape;2789;p9"/>
            <p:cNvSpPr/>
            <p:nvPr/>
          </p:nvSpPr>
          <p:spPr>
            <a:xfrm>
              <a:off x="57593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0" name="Google Shape;2790;p9"/>
            <p:cNvSpPr/>
            <p:nvPr/>
          </p:nvSpPr>
          <p:spPr>
            <a:xfrm>
              <a:off x="57593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1" name="Google Shape;2791;p9"/>
            <p:cNvSpPr/>
            <p:nvPr/>
          </p:nvSpPr>
          <p:spPr>
            <a:xfrm>
              <a:off x="57593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2" name="Google Shape;2792;p9"/>
            <p:cNvSpPr/>
            <p:nvPr/>
          </p:nvSpPr>
          <p:spPr>
            <a:xfrm>
              <a:off x="5909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3" name="Google Shape;2793;p9"/>
            <p:cNvSpPr/>
            <p:nvPr/>
          </p:nvSpPr>
          <p:spPr>
            <a:xfrm>
              <a:off x="59098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4" name="Google Shape;2794;p9"/>
            <p:cNvSpPr/>
            <p:nvPr/>
          </p:nvSpPr>
          <p:spPr>
            <a:xfrm>
              <a:off x="59098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5" name="Google Shape;2795;p9"/>
            <p:cNvSpPr/>
            <p:nvPr/>
          </p:nvSpPr>
          <p:spPr>
            <a:xfrm>
              <a:off x="60603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6" name="Google Shape;2796;p9"/>
            <p:cNvSpPr/>
            <p:nvPr/>
          </p:nvSpPr>
          <p:spPr>
            <a:xfrm>
              <a:off x="62108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7" name="Google Shape;2797;p9"/>
            <p:cNvSpPr/>
            <p:nvPr/>
          </p:nvSpPr>
          <p:spPr>
            <a:xfrm>
              <a:off x="6210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8" name="Google Shape;2798;p9"/>
            <p:cNvSpPr/>
            <p:nvPr/>
          </p:nvSpPr>
          <p:spPr>
            <a:xfrm>
              <a:off x="65119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99" name="Google Shape;2799;p9"/>
          <p:cNvGrpSpPr/>
          <p:nvPr/>
        </p:nvGrpSpPr>
        <p:grpSpPr>
          <a:xfrm rot="10800000">
            <a:off x="7682454" y="28707"/>
            <a:ext cx="994639" cy="4940182"/>
            <a:chOff x="5759350" y="388625"/>
            <a:chExt cx="1024450" cy="5088250"/>
          </a:xfrm>
        </p:grpSpPr>
        <p:sp>
          <p:nvSpPr>
            <p:cNvPr id="2800" name="Google Shape;2800;p9"/>
            <p:cNvSpPr/>
            <p:nvPr/>
          </p:nvSpPr>
          <p:spPr>
            <a:xfrm>
              <a:off x="57593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1" name="Google Shape;2801;p9"/>
            <p:cNvSpPr/>
            <p:nvPr/>
          </p:nvSpPr>
          <p:spPr>
            <a:xfrm>
              <a:off x="57593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2" name="Google Shape;2802;p9"/>
            <p:cNvSpPr/>
            <p:nvPr/>
          </p:nvSpPr>
          <p:spPr>
            <a:xfrm>
              <a:off x="57593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3" name="Google Shape;2803;p9"/>
            <p:cNvSpPr/>
            <p:nvPr/>
          </p:nvSpPr>
          <p:spPr>
            <a:xfrm>
              <a:off x="57593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4" name="Google Shape;2804;p9"/>
            <p:cNvSpPr/>
            <p:nvPr/>
          </p:nvSpPr>
          <p:spPr>
            <a:xfrm>
              <a:off x="57593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5" name="Google Shape;2805;p9"/>
            <p:cNvSpPr/>
            <p:nvPr/>
          </p:nvSpPr>
          <p:spPr>
            <a:xfrm>
              <a:off x="57593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6" name="Google Shape;2806;p9"/>
            <p:cNvSpPr/>
            <p:nvPr/>
          </p:nvSpPr>
          <p:spPr>
            <a:xfrm>
              <a:off x="57593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7" name="Google Shape;2807;p9"/>
            <p:cNvSpPr/>
            <p:nvPr/>
          </p:nvSpPr>
          <p:spPr>
            <a:xfrm>
              <a:off x="59098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8" name="Google Shape;2808;p9"/>
            <p:cNvSpPr/>
            <p:nvPr/>
          </p:nvSpPr>
          <p:spPr>
            <a:xfrm>
              <a:off x="5909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9" name="Google Shape;2809;p9"/>
            <p:cNvSpPr/>
            <p:nvPr/>
          </p:nvSpPr>
          <p:spPr>
            <a:xfrm>
              <a:off x="59098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0" name="Google Shape;2810;p9"/>
            <p:cNvSpPr/>
            <p:nvPr/>
          </p:nvSpPr>
          <p:spPr>
            <a:xfrm>
              <a:off x="59098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1" name="Google Shape;2811;p9"/>
            <p:cNvSpPr/>
            <p:nvPr/>
          </p:nvSpPr>
          <p:spPr>
            <a:xfrm>
              <a:off x="5909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2" name="Google Shape;2812;p9"/>
            <p:cNvSpPr/>
            <p:nvPr/>
          </p:nvSpPr>
          <p:spPr>
            <a:xfrm>
              <a:off x="59098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3" name="Google Shape;2813;p9"/>
            <p:cNvSpPr/>
            <p:nvPr/>
          </p:nvSpPr>
          <p:spPr>
            <a:xfrm>
              <a:off x="59098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4" name="Google Shape;2814;p9"/>
            <p:cNvSpPr/>
            <p:nvPr/>
          </p:nvSpPr>
          <p:spPr>
            <a:xfrm>
              <a:off x="59098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5" name="Google Shape;2815;p9"/>
            <p:cNvSpPr/>
            <p:nvPr/>
          </p:nvSpPr>
          <p:spPr>
            <a:xfrm>
              <a:off x="5909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6" name="Google Shape;2816;p9"/>
            <p:cNvSpPr/>
            <p:nvPr/>
          </p:nvSpPr>
          <p:spPr>
            <a:xfrm>
              <a:off x="59098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7" name="Google Shape;2817;p9"/>
            <p:cNvSpPr/>
            <p:nvPr/>
          </p:nvSpPr>
          <p:spPr>
            <a:xfrm>
              <a:off x="59098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8" name="Google Shape;2818;p9"/>
            <p:cNvSpPr/>
            <p:nvPr/>
          </p:nvSpPr>
          <p:spPr>
            <a:xfrm>
              <a:off x="59098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9" name="Google Shape;2819;p9"/>
            <p:cNvSpPr/>
            <p:nvPr/>
          </p:nvSpPr>
          <p:spPr>
            <a:xfrm>
              <a:off x="59098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0" name="Google Shape;2820;p9"/>
            <p:cNvSpPr/>
            <p:nvPr/>
          </p:nvSpPr>
          <p:spPr>
            <a:xfrm>
              <a:off x="59098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1" name="Google Shape;2821;p9"/>
            <p:cNvSpPr/>
            <p:nvPr/>
          </p:nvSpPr>
          <p:spPr>
            <a:xfrm>
              <a:off x="5909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2" name="Google Shape;2822;p9"/>
            <p:cNvSpPr/>
            <p:nvPr/>
          </p:nvSpPr>
          <p:spPr>
            <a:xfrm>
              <a:off x="5909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3" name="Google Shape;2823;p9"/>
            <p:cNvSpPr/>
            <p:nvPr/>
          </p:nvSpPr>
          <p:spPr>
            <a:xfrm>
              <a:off x="59098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4" name="Google Shape;2824;p9"/>
            <p:cNvSpPr/>
            <p:nvPr/>
          </p:nvSpPr>
          <p:spPr>
            <a:xfrm>
              <a:off x="5909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5" name="Google Shape;2825;p9"/>
            <p:cNvSpPr/>
            <p:nvPr/>
          </p:nvSpPr>
          <p:spPr>
            <a:xfrm>
              <a:off x="59098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6" name="Google Shape;2826;p9"/>
            <p:cNvSpPr/>
            <p:nvPr/>
          </p:nvSpPr>
          <p:spPr>
            <a:xfrm>
              <a:off x="60603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7" name="Google Shape;2827;p9"/>
            <p:cNvSpPr/>
            <p:nvPr/>
          </p:nvSpPr>
          <p:spPr>
            <a:xfrm>
              <a:off x="6060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8" name="Google Shape;2828;p9"/>
            <p:cNvSpPr/>
            <p:nvPr/>
          </p:nvSpPr>
          <p:spPr>
            <a:xfrm>
              <a:off x="60603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9" name="Google Shape;2829;p9"/>
            <p:cNvSpPr/>
            <p:nvPr/>
          </p:nvSpPr>
          <p:spPr>
            <a:xfrm>
              <a:off x="60603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0" name="Google Shape;2830;p9"/>
            <p:cNvSpPr/>
            <p:nvPr/>
          </p:nvSpPr>
          <p:spPr>
            <a:xfrm>
              <a:off x="60603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1" name="Google Shape;2831;p9"/>
            <p:cNvSpPr/>
            <p:nvPr/>
          </p:nvSpPr>
          <p:spPr>
            <a:xfrm>
              <a:off x="6060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2" name="Google Shape;2832;p9"/>
            <p:cNvSpPr/>
            <p:nvPr/>
          </p:nvSpPr>
          <p:spPr>
            <a:xfrm>
              <a:off x="60603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3" name="Google Shape;2833;p9"/>
            <p:cNvSpPr/>
            <p:nvPr/>
          </p:nvSpPr>
          <p:spPr>
            <a:xfrm>
              <a:off x="60603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4" name="Google Shape;2834;p9"/>
            <p:cNvSpPr/>
            <p:nvPr/>
          </p:nvSpPr>
          <p:spPr>
            <a:xfrm>
              <a:off x="60603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5" name="Google Shape;2835;p9"/>
            <p:cNvSpPr/>
            <p:nvPr/>
          </p:nvSpPr>
          <p:spPr>
            <a:xfrm>
              <a:off x="60603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6" name="Google Shape;2836;p9"/>
            <p:cNvSpPr/>
            <p:nvPr/>
          </p:nvSpPr>
          <p:spPr>
            <a:xfrm>
              <a:off x="6060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7" name="Google Shape;2837;p9"/>
            <p:cNvSpPr/>
            <p:nvPr/>
          </p:nvSpPr>
          <p:spPr>
            <a:xfrm>
              <a:off x="60603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8" name="Google Shape;2838;p9"/>
            <p:cNvSpPr/>
            <p:nvPr/>
          </p:nvSpPr>
          <p:spPr>
            <a:xfrm>
              <a:off x="60603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9" name="Google Shape;2839;p9"/>
            <p:cNvSpPr/>
            <p:nvPr/>
          </p:nvSpPr>
          <p:spPr>
            <a:xfrm>
              <a:off x="60603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0" name="Google Shape;2840;p9"/>
            <p:cNvSpPr/>
            <p:nvPr/>
          </p:nvSpPr>
          <p:spPr>
            <a:xfrm>
              <a:off x="60603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1" name="Google Shape;2841;p9"/>
            <p:cNvSpPr/>
            <p:nvPr/>
          </p:nvSpPr>
          <p:spPr>
            <a:xfrm>
              <a:off x="60603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2" name="Google Shape;2842;p9"/>
            <p:cNvSpPr/>
            <p:nvPr/>
          </p:nvSpPr>
          <p:spPr>
            <a:xfrm>
              <a:off x="60603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3" name="Google Shape;2843;p9"/>
            <p:cNvSpPr/>
            <p:nvPr/>
          </p:nvSpPr>
          <p:spPr>
            <a:xfrm>
              <a:off x="60603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4" name="Google Shape;2844;p9"/>
            <p:cNvSpPr/>
            <p:nvPr/>
          </p:nvSpPr>
          <p:spPr>
            <a:xfrm>
              <a:off x="60603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5" name="Google Shape;2845;p9"/>
            <p:cNvSpPr/>
            <p:nvPr/>
          </p:nvSpPr>
          <p:spPr>
            <a:xfrm>
              <a:off x="60603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6" name="Google Shape;2846;p9"/>
            <p:cNvSpPr/>
            <p:nvPr/>
          </p:nvSpPr>
          <p:spPr>
            <a:xfrm>
              <a:off x="60603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7" name="Google Shape;2847;p9"/>
            <p:cNvSpPr/>
            <p:nvPr/>
          </p:nvSpPr>
          <p:spPr>
            <a:xfrm>
              <a:off x="60603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8" name="Google Shape;2848;p9"/>
            <p:cNvSpPr/>
            <p:nvPr/>
          </p:nvSpPr>
          <p:spPr>
            <a:xfrm>
              <a:off x="6060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9" name="Google Shape;2849;p9"/>
            <p:cNvSpPr/>
            <p:nvPr/>
          </p:nvSpPr>
          <p:spPr>
            <a:xfrm>
              <a:off x="60603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0" name="Google Shape;2850;p9"/>
            <p:cNvSpPr/>
            <p:nvPr/>
          </p:nvSpPr>
          <p:spPr>
            <a:xfrm>
              <a:off x="60603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1" name="Google Shape;2851;p9"/>
            <p:cNvSpPr/>
            <p:nvPr/>
          </p:nvSpPr>
          <p:spPr>
            <a:xfrm>
              <a:off x="60603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2" name="Google Shape;2852;p9"/>
            <p:cNvSpPr/>
            <p:nvPr/>
          </p:nvSpPr>
          <p:spPr>
            <a:xfrm>
              <a:off x="62108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3" name="Google Shape;2853;p9"/>
            <p:cNvSpPr/>
            <p:nvPr/>
          </p:nvSpPr>
          <p:spPr>
            <a:xfrm>
              <a:off x="62108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4" name="Google Shape;2854;p9"/>
            <p:cNvSpPr/>
            <p:nvPr/>
          </p:nvSpPr>
          <p:spPr>
            <a:xfrm>
              <a:off x="62108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5" name="Google Shape;2855;p9"/>
            <p:cNvSpPr/>
            <p:nvPr/>
          </p:nvSpPr>
          <p:spPr>
            <a:xfrm>
              <a:off x="6210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6" name="Google Shape;2856;p9"/>
            <p:cNvSpPr/>
            <p:nvPr/>
          </p:nvSpPr>
          <p:spPr>
            <a:xfrm>
              <a:off x="62108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7" name="Google Shape;2857;p9"/>
            <p:cNvSpPr/>
            <p:nvPr/>
          </p:nvSpPr>
          <p:spPr>
            <a:xfrm>
              <a:off x="62108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8" name="Google Shape;2858;p9"/>
            <p:cNvSpPr/>
            <p:nvPr/>
          </p:nvSpPr>
          <p:spPr>
            <a:xfrm>
              <a:off x="62108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9" name="Google Shape;2859;p9"/>
            <p:cNvSpPr/>
            <p:nvPr/>
          </p:nvSpPr>
          <p:spPr>
            <a:xfrm>
              <a:off x="62108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0" name="Google Shape;2860;p9"/>
            <p:cNvSpPr/>
            <p:nvPr/>
          </p:nvSpPr>
          <p:spPr>
            <a:xfrm>
              <a:off x="6210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1" name="Google Shape;2861;p9"/>
            <p:cNvSpPr/>
            <p:nvPr/>
          </p:nvSpPr>
          <p:spPr>
            <a:xfrm>
              <a:off x="62108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2" name="Google Shape;2862;p9"/>
            <p:cNvSpPr/>
            <p:nvPr/>
          </p:nvSpPr>
          <p:spPr>
            <a:xfrm>
              <a:off x="62108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3" name="Google Shape;2863;p9"/>
            <p:cNvSpPr/>
            <p:nvPr/>
          </p:nvSpPr>
          <p:spPr>
            <a:xfrm>
              <a:off x="62108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4" name="Google Shape;2864;p9"/>
            <p:cNvSpPr/>
            <p:nvPr/>
          </p:nvSpPr>
          <p:spPr>
            <a:xfrm>
              <a:off x="62108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5" name="Google Shape;2865;p9"/>
            <p:cNvSpPr/>
            <p:nvPr/>
          </p:nvSpPr>
          <p:spPr>
            <a:xfrm>
              <a:off x="62108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6" name="Google Shape;2866;p9"/>
            <p:cNvSpPr/>
            <p:nvPr/>
          </p:nvSpPr>
          <p:spPr>
            <a:xfrm>
              <a:off x="62108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7" name="Google Shape;2867;p9"/>
            <p:cNvSpPr/>
            <p:nvPr/>
          </p:nvSpPr>
          <p:spPr>
            <a:xfrm>
              <a:off x="62108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8" name="Google Shape;2868;p9"/>
            <p:cNvSpPr/>
            <p:nvPr/>
          </p:nvSpPr>
          <p:spPr>
            <a:xfrm>
              <a:off x="6210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9" name="Google Shape;2869;p9"/>
            <p:cNvSpPr/>
            <p:nvPr/>
          </p:nvSpPr>
          <p:spPr>
            <a:xfrm>
              <a:off x="62108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0" name="Google Shape;2870;p9"/>
            <p:cNvSpPr/>
            <p:nvPr/>
          </p:nvSpPr>
          <p:spPr>
            <a:xfrm>
              <a:off x="62108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1" name="Google Shape;2871;p9"/>
            <p:cNvSpPr/>
            <p:nvPr/>
          </p:nvSpPr>
          <p:spPr>
            <a:xfrm>
              <a:off x="62108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2" name="Google Shape;2872;p9"/>
            <p:cNvSpPr/>
            <p:nvPr/>
          </p:nvSpPr>
          <p:spPr>
            <a:xfrm>
              <a:off x="63613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3" name="Google Shape;2873;p9"/>
            <p:cNvSpPr/>
            <p:nvPr/>
          </p:nvSpPr>
          <p:spPr>
            <a:xfrm>
              <a:off x="63613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4" name="Google Shape;2874;p9"/>
            <p:cNvSpPr/>
            <p:nvPr/>
          </p:nvSpPr>
          <p:spPr>
            <a:xfrm>
              <a:off x="63613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5" name="Google Shape;2875;p9"/>
            <p:cNvSpPr/>
            <p:nvPr/>
          </p:nvSpPr>
          <p:spPr>
            <a:xfrm>
              <a:off x="63613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6" name="Google Shape;2876;p9"/>
            <p:cNvSpPr/>
            <p:nvPr/>
          </p:nvSpPr>
          <p:spPr>
            <a:xfrm>
              <a:off x="63613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7" name="Google Shape;2877;p9"/>
            <p:cNvSpPr/>
            <p:nvPr/>
          </p:nvSpPr>
          <p:spPr>
            <a:xfrm>
              <a:off x="63613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8" name="Google Shape;2878;p9"/>
            <p:cNvSpPr/>
            <p:nvPr/>
          </p:nvSpPr>
          <p:spPr>
            <a:xfrm>
              <a:off x="63613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9" name="Google Shape;2879;p9"/>
            <p:cNvSpPr/>
            <p:nvPr/>
          </p:nvSpPr>
          <p:spPr>
            <a:xfrm>
              <a:off x="63613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0" name="Google Shape;2880;p9"/>
            <p:cNvSpPr/>
            <p:nvPr/>
          </p:nvSpPr>
          <p:spPr>
            <a:xfrm>
              <a:off x="63613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1" name="Google Shape;2881;p9"/>
            <p:cNvSpPr/>
            <p:nvPr/>
          </p:nvSpPr>
          <p:spPr>
            <a:xfrm>
              <a:off x="63613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2" name="Google Shape;2882;p9"/>
            <p:cNvSpPr/>
            <p:nvPr/>
          </p:nvSpPr>
          <p:spPr>
            <a:xfrm>
              <a:off x="63613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3" name="Google Shape;2883;p9"/>
            <p:cNvSpPr/>
            <p:nvPr/>
          </p:nvSpPr>
          <p:spPr>
            <a:xfrm>
              <a:off x="63613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4" name="Google Shape;2884;p9"/>
            <p:cNvSpPr/>
            <p:nvPr/>
          </p:nvSpPr>
          <p:spPr>
            <a:xfrm>
              <a:off x="63613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5" name="Google Shape;2885;p9"/>
            <p:cNvSpPr/>
            <p:nvPr/>
          </p:nvSpPr>
          <p:spPr>
            <a:xfrm>
              <a:off x="63613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6" name="Google Shape;2886;p9"/>
            <p:cNvSpPr/>
            <p:nvPr/>
          </p:nvSpPr>
          <p:spPr>
            <a:xfrm>
              <a:off x="63613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7" name="Google Shape;2887;p9"/>
            <p:cNvSpPr/>
            <p:nvPr/>
          </p:nvSpPr>
          <p:spPr>
            <a:xfrm>
              <a:off x="63613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8" name="Google Shape;2888;p9"/>
            <p:cNvSpPr/>
            <p:nvPr/>
          </p:nvSpPr>
          <p:spPr>
            <a:xfrm>
              <a:off x="63613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9" name="Google Shape;2889;p9"/>
            <p:cNvSpPr/>
            <p:nvPr/>
          </p:nvSpPr>
          <p:spPr>
            <a:xfrm>
              <a:off x="63613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0" name="Google Shape;2890;p9"/>
            <p:cNvSpPr/>
            <p:nvPr/>
          </p:nvSpPr>
          <p:spPr>
            <a:xfrm>
              <a:off x="65119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1" name="Google Shape;2891;p9"/>
            <p:cNvSpPr/>
            <p:nvPr/>
          </p:nvSpPr>
          <p:spPr>
            <a:xfrm>
              <a:off x="65119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2" name="Google Shape;2892;p9"/>
            <p:cNvSpPr/>
            <p:nvPr/>
          </p:nvSpPr>
          <p:spPr>
            <a:xfrm>
              <a:off x="65119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3" name="Google Shape;2893;p9"/>
            <p:cNvSpPr/>
            <p:nvPr/>
          </p:nvSpPr>
          <p:spPr>
            <a:xfrm>
              <a:off x="65119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4" name="Google Shape;2894;p9"/>
            <p:cNvSpPr/>
            <p:nvPr/>
          </p:nvSpPr>
          <p:spPr>
            <a:xfrm>
              <a:off x="65119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5" name="Google Shape;2895;p9"/>
            <p:cNvSpPr/>
            <p:nvPr/>
          </p:nvSpPr>
          <p:spPr>
            <a:xfrm>
              <a:off x="65119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6" name="Google Shape;2896;p9"/>
            <p:cNvSpPr/>
            <p:nvPr/>
          </p:nvSpPr>
          <p:spPr>
            <a:xfrm>
              <a:off x="65119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7" name="Google Shape;2897;p9"/>
            <p:cNvSpPr/>
            <p:nvPr/>
          </p:nvSpPr>
          <p:spPr>
            <a:xfrm>
              <a:off x="65119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8" name="Google Shape;2898;p9"/>
            <p:cNvSpPr/>
            <p:nvPr/>
          </p:nvSpPr>
          <p:spPr>
            <a:xfrm>
              <a:off x="66624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9" name="Google Shape;2899;p9"/>
            <p:cNvSpPr/>
            <p:nvPr/>
          </p:nvSpPr>
          <p:spPr>
            <a:xfrm>
              <a:off x="66624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0" name="Google Shape;2900;p9"/>
            <p:cNvSpPr/>
            <p:nvPr/>
          </p:nvSpPr>
          <p:spPr>
            <a:xfrm>
              <a:off x="66624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01" name="Google Shape;2901;p9"/>
          <p:cNvGrpSpPr/>
          <p:nvPr/>
        </p:nvGrpSpPr>
        <p:grpSpPr>
          <a:xfrm rot="10800000">
            <a:off x="7682449" y="28707"/>
            <a:ext cx="1140783" cy="5086302"/>
            <a:chOff x="5608825" y="238125"/>
            <a:chExt cx="1174975" cy="5238750"/>
          </a:xfrm>
        </p:grpSpPr>
        <p:sp>
          <p:nvSpPr>
            <p:cNvPr id="2902" name="Google Shape;2902;p9"/>
            <p:cNvSpPr/>
            <p:nvPr/>
          </p:nvSpPr>
          <p:spPr>
            <a:xfrm>
              <a:off x="56088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3" name="Google Shape;2903;p9"/>
            <p:cNvSpPr/>
            <p:nvPr/>
          </p:nvSpPr>
          <p:spPr>
            <a:xfrm>
              <a:off x="5608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4" name="Google Shape;2904;p9"/>
            <p:cNvSpPr/>
            <p:nvPr/>
          </p:nvSpPr>
          <p:spPr>
            <a:xfrm>
              <a:off x="5608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5" name="Google Shape;2905;p9"/>
            <p:cNvSpPr/>
            <p:nvPr/>
          </p:nvSpPr>
          <p:spPr>
            <a:xfrm>
              <a:off x="5608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6" name="Google Shape;2906;p9"/>
            <p:cNvSpPr/>
            <p:nvPr/>
          </p:nvSpPr>
          <p:spPr>
            <a:xfrm>
              <a:off x="57593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7" name="Google Shape;2907;p9"/>
            <p:cNvSpPr/>
            <p:nvPr/>
          </p:nvSpPr>
          <p:spPr>
            <a:xfrm>
              <a:off x="57593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8" name="Google Shape;2908;p9"/>
            <p:cNvSpPr/>
            <p:nvPr/>
          </p:nvSpPr>
          <p:spPr>
            <a:xfrm>
              <a:off x="57593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9" name="Google Shape;2909;p9"/>
            <p:cNvSpPr/>
            <p:nvPr/>
          </p:nvSpPr>
          <p:spPr>
            <a:xfrm>
              <a:off x="57593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0" name="Google Shape;2910;p9"/>
            <p:cNvSpPr/>
            <p:nvPr/>
          </p:nvSpPr>
          <p:spPr>
            <a:xfrm>
              <a:off x="57593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1" name="Google Shape;2911;p9"/>
            <p:cNvSpPr/>
            <p:nvPr/>
          </p:nvSpPr>
          <p:spPr>
            <a:xfrm>
              <a:off x="57593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2" name="Google Shape;2912;p9"/>
            <p:cNvSpPr/>
            <p:nvPr/>
          </p:nvSpPr>
          <p:spPr>
            <a:xfrm>
              <a:off x="57593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3" name="Google Shape;2913;p9"/>
            <p:cNvSpPr/>
            <p:nvPr/>
          </p:nvSpPr>
          <p:spPr>
            <a:xfrm>
              <a:off x="57593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4" name="Google Shape;2914;p9"/>
            <p:cNvSpPr/>
            <p:nvPr/>
          </p:nvSpPr>
          <p:spPr>
            <a:xfrm>
              <a:off x="57593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5" name="Google Shape;2915;p9"/>
            <p:cNvSpPr/>
            <p:nvPr/>
          </p:nvSpPr>
          <p:spPr>
            <a:xfrm>
              <a:off x="57593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6" name="Google Shape;2916;p9"/>
            <p:cNvSpPr/>
            <p:nvPr/>
          </p:nvSpPr>
          <p:spPr>
            <a:xfrm>
              <a:off x="57593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7" name="Google Shape;2917;p9"/>
            <p:cNvSpPr/>
            <p:nvPr/>
          </p:nvSpPr>
          <p:spPr>
            <a:xfrm>
              <a:off x="57593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8" name="Google Shape;2918;p9"/>
            <p:cNvSpPr/>
            <p:nvPr/>
          </p:nvSpPr>
          <p:spPr>
            <a:xfrm>
              <a:off x="57593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9" name="Google Shape;2919;p9"/>
            <p:cNvSpPr/>
            <p:nvPr/>
          </p:nvSpPr>
          <p:spPr>
            <a:xfrm>
              <a:off x="57593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0" name="Google Shape;2920;p9"/>
            <p:cNvSpPr/>
            <p:nvPr/>
          </p:nvSpPr>
          <p:spPr>
            <a:xfrm>
              <a:off x="57593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1" name="Google Shape;2921;p9"/>
            <p:cNvSpPr/>
            <p:nvPr/>
          </p:nvSpPr>
          <p:spPr>
            <a:xfrm>
              <a:off x="57593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2" name="Google Shape;2922;p9"/>
            <p:cNvSpPr/>
            <p:nvPr/>
          </p:nvSpPr>
          <p:spPr>
            <a:xfrm>
              <a:off x="57593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3" name="Google Shape;2923;p9"/>
            <p:cNvSpPr/>
            <p:nvPr/>
          </p:nvSpPr>
          <p:spPr>
            <a:xfrm>
              <a:off x="5909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4" name="Google Shape;2924;p9"/>
            <p:cNvSpPr/>
            <p:nvPr/>
          </p:nvSpPr>
          <p:spPr>
            <a:xfrm>
              <a:off x="59098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5" name="Google Shape;2925;p9"/>
            <p:cNvSpPr/>
            <p:nvPr/>
          </p:nvSpPr>
          <p:spPr>
            <a:xfrm>
              <a:off x="59098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6" name="Google Shape;2926;p9"/>
            <p:cNvSpPr/>
            <p:nvPr/>
          </p:nvSpPr>
          <p:spPr>
            <a:xfrm>
              <a:off x="59098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7" name="Google Shape;2927;p9"/>
            <p:cNvSpPr/>
            <p:nvPr/>
          </p:nvSpPr>
          <p:spPr>
            <a:xfrm>
              <a:off x="59098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8" name="Google Shape;2928;p9"/>
            <p:cNvSpPr/>
            <p:nvPr/>
          </p:nvSpPr>
          <p:spPr>
            <a:xfrm>
              <a:off x="59098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9" name="Google Shape;2929;p9"/>
            <p:cNvSpPr/>
            <p:nvPr/>
          </p:nvSpPr>
          <p:spPr>
            <a:xfrm>
              <a:off x="5909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0" name="Google Shape;2930;p9"/>
            <p:cNvSpPr/>
            <p:nvPr/>
          </p:nvSpPr>
          <p:spPr>
            <a:xfrm>
              <a:off x="59098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1" name="Google Shape;2931;p9"/>
            <p:cNvSpPr/>
            <p:nvPr/>
          </p:nvSpPr>
          <p:spPr>
            <a:xfrm>
              <a:off x="59098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2" name="Google Shape;2932;p9"/>
            <p:cNvSpPr/>
            <p:nvPr/>
          </p:nvSpPr>
          <p:spPr>
            <a:xfrm>
              <a:off x="59098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3" name="Google Shape;2933;p9"/>
            <p:cNvSpPr/>
            <p:nvPr/>
          </p:nvSpPr>
          <p:spPr>
            <a:xfrm>
              <a:off x="59098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4" name="Google Shape;2934;p9"/>
            <p:cNvSpPr/>
            <p:nvPr/>
          </p:nvSpPr>
          <p:spPr>
            <a:xfrm>
              <a:off x="59098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5" name="Google Shape;2935;p9"/>
            <p:cNvSpPr/>
            <p:nvPr/>
          </p:nvSpPr>
          <p:spPr>
            <a:xfrm>
              <a:off x="5909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6" name="Google Shape;2936;p9"/>
            <p:cNvSpPr/>
            <p:nvPr/>
          </p:nvSpPr>
          <p:spPr>
            <a:xfrm>
              <a:off x="60603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7" name="Google Shape;2937;p9"/>
            <p:cNvSpPr/>
            <p:nvPr/>
          </p:nvSpPr>
          <p:spPr>
            <a:xfrm>
              <a:off x="60603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8" name="Google Shape;2938;p9"/>
            <p:cNvSpPr/>
            <p:nvPr/>
          </p:nvSpPr>
          <p:spPr>
            <a:xfrm>
              <a:off x="60603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9" name="Google Shape;2939;p9"/>
            <p:cNvSpPr/>
            <p:nvPr/>
          </p:nvSpPr>
          <p:spPr>
            <a:xfrm>
              <a:off x="60603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0" name="Google Shape;2940;p9"/>
            <p:cNvSpPr/>
            <p:nvPr/>
          </p:nvSpPr>
          <p:spPr>
            <a:xfrm>
              <a:off x="60603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1" name="Google Shape;2941;p9"/>
            <p:cNvSpPr/>
            <p:nvPr/>
          </p:nvSpPr>
          <p:spPr>
            <a:xfrm>
              <a:off x="60603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2" name="Google Shape;2942;p9"/>
            <p:cNvSpPr/>
            <p:nvPr/>
          </p:nvSpPr>
          <p:spPr>
            <a:xfrm>
              <a:off x="60603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3" name="Google Shape;2943;p9"/>
            <p:cNvSpPr/>
            <p:nvPr/>
          </p:nvSpPr>
          <p:spPr>
            <a:xfrm>
              <a:off x="60603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4" name="Google Shape;2944;p9"/>
            <p:cNvSpPr/>
            <p:nvPr/>
          </p:nvSpPr>
          <p:spPr>
            <a:xfrm>
              <a:off x="6210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5" name="Google Shape;2945;p9"/>
            <p:cNvSpPr/>
            <p:nvPr/>
          </p:nvSpPr>
          <p:spPr>
            <a:xfrm>
              <a:off x="62108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6" name="Google Shape;2946;p9"/>
            <p:cNvSpPr/>
            <p:nvPr/>
          </p:nvSpPr>
          <p:spPr>
            <a:xfrm>
              <a:off x="62108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7" name="Google Shape;2947;p9"/>
            <p:cNvSpPr/>
            <p:nvPr/>
          </p:nvSpPr>
          <p:spPr>
            <a:xfrm>
              <a:off x="6210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8" name="Google Shape;2948;p9"/>
            <p:cNvSpPr/>
            <p:nvPr/>
          </p:nvSpPr>
          <p:spPr>
            <a:xfrm>
              <a:off x="62108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9" name="Google Shape;2949;p9"/>
            <p:cNvSpPr/>
            <p:nvPr/>
          </p:nvSpPr>
          <p:spPr>
            <a:xfrm>
              <a:off x="63613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0" name="Google Shape;2950;p9"/>
            <p:cNvSpPr/>
            <p:nvPr/>
          </p:nvSpPr>
          <p:spPr>
            <a:xfrm>
              <a:off x="63613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1" name="Google Shape;2951;p9"/>
            <p:cNvSpPr/>
            <p:nvPr/>
          </p:nvSpPr>
          <p:spPr>
            <a:xfrm>
              <a:off x="66624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background">
  <p:cSld name="BLANK_1_1">
    <p:bg>
      <p:bgPr>
        <a:solidFill>
          <a:schemeClr val="accent6"/>
        </a:solidFill>
      </p:bgPr>
    </p:bg>
    <p:spTree>
      <p:nvGrpSpPr>
        <p:cNvPr id="2952" name="Shape 2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53" name="Google Shape;2953;p10"/>
          <p:cNvGrpSpPr/>
          <p:nvPr/>
        </p:nvGrpSpPr>
        <p:grpSpPr>
          <a:xfrm>
            <a:off x="7828607" y="28698"/>
            <a:ext cx="1286904" cy="5086302"/>
            <a:chOff x="6367294" y="28698"/>
            <a:chExt cx="1286904" cy="5086302"/>
          </a:xfrm>
        </p:grpSpPr>
        <p:sp>
          <p:nvSpPr>
            <p:cNvPr id="2954" name="Google Shape;2954;p10"/>
            <p:cNvSpPr/>
            <p:nvPr/>
          </p:nvSpPr>
          <p:spPr>
            <a:xfrm rot="10800000">
              <a:off x="7536330" y="61320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5" name="Google Shape;2955;p10"/>
            <p:cNvSpPr/>
            <p:nvPr/>
          </p:nvSpPr>
          <p:spPr>
            <a:xfrm rot="10800000">
              <a:off x="7244066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6" name="Google Shape;2956;p10"/>
            <p:cNvSpPr/>
            <p:nvPr/>
          </p:nvSpPr>
          <p:spPr>
            <a:xfrm rot="10800000">
              <a:off x="7244066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7" name="Google Shape;2957;p10"/>
            <p:cNvSpPr/>
            <p:nvPr/>
          </p:nvSpPr>
          <p:spPr>
            <a:xfrm rot="10800000">
              <a:off x="6659536" y="426648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8" name="Google Shape;2958;p10"/>
            <p:cNvSpPr/>
            <p:nvPr/>
          </p:nvSpPr>
          <p:spPr>
            <a:xfrm rot="10800000">
              <a:off x="7536330" y="4704867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9" name="Google Shape;2959;p10"/>
            <p:cNvSpPr/>
            <p:nvPr/>
          </p:nvSpPr>
          <p:spPr>
            <a:xfrm rot="10800000">
              <a:off x="7536330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0" name="Google Shape;2960;p10"/>
            <p:cNvSpPr/>
            <p:nvPr/>
          </p:nvSpPr>
          <p:spPr>
            <a:xfrm rot="10800000">
              <a:off x="7536330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1" name="Google Shape;2961;p10"/>
            <p:cNvSpPr/>
            <p:nvPr/>
          </p:nvSpPr>
          <p:spPr>
            <a:xfrm rot="10800000">
              <a:off x="7536330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2" name="Google Shape;2962;p10"/>
            <p:cNvSpPr/>
            <p:nvPr/>
          </p:nvSpPr>
          <p:spPr>
            <a:xfrm rot="10800000">
              <a:off x="7536330" y="382809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3" name="Google Shape;2963;p10"/>
            <p:cNvSpPr/>
            <p:nvPr/>
          </p:nvSpPr>
          <p:spPr>
            <a:xfrm rot="10800000">
              <a:off x="7536330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4" name="Google Shape;2964;p10"/>
            <p:cNvSpPr/>
            <p:nvPr/>
          </p:nvSpPr>
          <p:spPr>
            <a:xfrm rot="10800000">
              <a:off x="7536330" y="353583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5" name="Google Shape;2965;p10"/>
            <p:cNvSpPr/>
            <p:nvPr/>
          </p:nvSpPr>
          <p:spPr>
            <a:xfrm rot="10800000">
              <a:off x="7536330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6" name="Google Shape;2966;p10"/>
            <p:cNvSpPr/>
            <p:nvPr/>
          </p:nvSpPr>
          <p:spPr>
            <a:xfrm rot="10800000">
              <a:off x="7536330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7" name="Google Shape;2967;p10"/>
            <p:cNvSpPr/>
            <p:nvPr/>
          </p:nvSpPr>
          <p:spPr>
            <a:xfrm rot="10800000">
              <a:off x="7536330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8" name="Google Shape;2968;p10"/>
            <p:cNvSpPr/>
            <p:nvPr/>
          </p:nvSpPr>
          <p:spPr>
            <a:xfrm rot="10800000">
              <a:off x="7536330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9" name="Google Shape;2969;p10"/>
            <p:cNvSpPr/>
            <p:nvPr/>
          </p:nvSpPr>
          <p:spPr>
            <a:xfrm rot="10800000">
              <a:off x="7536330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0" name="Google Shape;2970;p10"/>
            <p:cNvSpPr/>
            <p:nvPr/>
          </p:nvSpPr>
          <p:spPr>
            <a:xfrm rot="10800000">
              <a:off x="7536330" y="2366770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1" name="Google Shape;2971;p10"/>
            <p:cNvSpPr/>
            <p:nvPr/>
          </p:nvSpPr>
          <p:spPr>
            <a:xfrm rot="10800000">
              <a:off x="7536330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2" name="Google Shape;2972;p10"/>
            <p:cNvSpPr/>
            <p:nvPr/>
          </p:nvSpPr>
          <p:spPr>
            <a:xfrm rot="10800000">
              <a:off x="7536330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3" name="Google Shape;2973;p10"/>
            <p:cNvSpPr/>
            <p:nvPr/>
          </p:nvSpPr>
          <p:spPr>
            <a:xfrm rot="10800000">
              <a:off x="7536330" y="192838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4" name="Google Shape;2974;p10"/>
            <p:cNvSpPr/>
            <p:nvPr/>
          </p:nvSpPr>
          <p:spPr>
            <a:xfrm rot="10800000">
              <a:off x="7536330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5" name="Google Shape;2975;p10"/>
            <p:cNvSpPr/>
            <p:nvPr/>
          </p:nvSpPr>
          <p:spPr>
            <a:xfrm rot="10800000">
              <a:off x="7536330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6" name="Google Shape;2976;p10"/>
            <p:cNvSpPr/>
            <p:nvPr/>
          </p:nvSpPr>
          <p:spPr>
            <a:xfrm rot="10800000">
              <a:off x="7536330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7" name="Google Shape;2977;p10"/>
            <p:cNvSpPr/>
            <p:nvPr/>
          </p:nvSpPr>
          <p:spPr>
            <a:xfrm rot="10800000">
              <a:off x="7536330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8" name="Google Shape;2978;p10"/>
            <p:cNvSpPr/>
            <p:nvPr/>
          </p:nvSpPr>
          <p:spPr>
            <a:xfrm rot="10800000">
              <a:off x="7536330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9" name="Google Shape;2979;p10"/>
            <p:cNvSpPr/>
            <p:nvPr/>
          </p:nvSpPr>
          <p:spPr>
            <a:xfrm rot="10800000">
              <a:off x="7536330" y="75934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0" name="Google Shape;2980;p10"/>
            <p:cNvSpPr/>
            <p:nvPr/>
          </p:nvSpPr>
          <p:spPr>
            <a:xfrm rot="10800000">
              <a:off x="7536330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1" name="Google Shape;2981;p10"/>
            <p:cNvSpPr/>
            <p:nvPr/>
          </p:nvSpPr>
          <p:spPr>
            <a:xfrm rot="10800000">
              <a:off x="7536330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2" name="Google Shape;2982;p10"/>
            <p:cNvSpPr/>
            <p:nvPr/>
          </p:nvSpPr>
          <p:spPr>
            <a:xfrm rot="10800000">
              <a:off x="7536330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3" name="Google Shape;2983;p10"/>
            <p:cNvSpPr/>
            <p:nvPr/>
          </p:nvSpPr>
          <p:spPr>
            <a:xfrm rot="10800000">
              <a:off x="7536330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4" name="Google Shape;2984;p10"/>
            <p:cNvSpPr/>
            <p:nvPr/>
          </p:nvSpPr>
          <p:spPr>
            <a:xfrm rot="10800000">
              <a:off x="7390210" y="485101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5" name="Google Shape;2985;p10"/>
            <p:cNvSpPr/>
            <p:nvPr/>
          </p:nvSpPr>
          <p:spPr>
            <a:xfrm rot="10800000">
              <a:off x="7390210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6" name="Google Shape;2986;p10"/>
            <p:cNvSpPr/>
            <p:nvPr/>
          </p:nvSpPr>
          <p:spPr>
            <a:xfrm rot="10800000">
              <a:off x="7390210" y="441262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7" name="Google Shape;2987;p10"/>
            <p:cNvSpPr/>
            <p:nvPr/>
          </p:nvSpPr>
          <p:spPr>
            <a:xfrm rot="10800000">
              <a:off x="7390210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8" name="Google Shape;2988;p10"/>
            <p:cNvSpPr/>
            <p:nvPr/>
          </p:nvSpPr>
          <p:spPr>
            <a:xfrm rot="10800000">
              <a:off x="7390210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9" name="Google Shape;2989;p10"/>
            <p:cNvSpPr/>
            <p:nvPr/>
          </p:nvSpPr>
          <p:spPr>
            <a:xfrm rot="10800000">
              <a:off x="7390210" y="382809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0" name="Google Shape;2990;p10"/>
            <p:cNvSpPr/>
            <p:nvPr/>
          </p:nvSpPr>
          <p:spPr>
            <a:xfrm rot="10800000">
              <a:off x="7390210" y="353583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1" name="Google Shape;2991;p10"/>
            <p:cNvSpPr/>
            <p:nvPr/>
          </p:nvSpPr>
          <p:spPr>
            <a:xfrm rot="10800000">
              <a:off x="7390210" y="338971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2" name="Google Shape;2992;p10"/>
            <p:cNvSpPr/>
            <p:nvPr/>
          </p:nvSpPr>
          <p:spPr>
            <a:xfrm rot="10800000">
              <a:off x="7390210" y="324356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3" name="Google Shape;2993;p10"/>
            <p:cNvSpPr/>
            <p:nvPr/>
          </p:nvSpPr>
          <p:spPr>
            <a:xfrm rot="10800000">
              <a:off x="7390210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4" name="Google Shape;2994;p10"/>
            <p:cNvSpPr/>
            <p:nvPr/>
          </p:nvSpPr>
          <p:spPr>
            <a:xfrm rot="10800000">
              <a:off x="7390210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5" name="Google Shape;2995;p10"/>
            <p:cNvSpPr/>
            <p:nvPr/>
          </p:nvSpPr>
          <p:spPr>
            <a:xfrm rot="10800000">
              <a:off x="7390210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6" name="Google Shape;2996;p10"/>
            <p:cNvSpPr/>
            <p:nvPr/>
          </p:nvSpPr>
          <p:spPr>
            <a:xfrm rot="10800000">
              <a:off x="7390210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7" name="Google Shape;2997;p10"/>
            <p:cNvSpPr/>
            <p:nvPr/>
          </p:nvSpPr>
          <p:spPr>
            <a:xfrm rot="10800000">
              <a:off x="7390210" y="2366770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8" name="Google Shape;2998;p10"/>
            <p:cNvSpPr/>
            <p:nvPr/>
          </p:nvSpPr>
          <p:spPr>
            <a:xfrm rot="10800000">
              <a:off x="7390210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9" name="Google Shape;2999;p10"/>
            <p:cNvSpPr/>
            <p:nvPr/>
          </p:nvSpPr>
          <p:spPr>
            <a:xfrm rot="10800000">
              <a:off x="7390210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0" name="Google Shape;3000;p10"/>
            <p:cNvSpPr/>
            <p:nvPr/>
          </p:nvSpPr>
          <p:spPr>
            <a:xfrm rot="10800000">
              <a:off x="7390210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1" name="Google Shape;3001;p10"/>
            <p:cNvSpPr/>
            <p:nvPr/>
          </p:nvSpPr>
          <p:spPr>
            <a:xfrm rot="10800000">
              <a:off x="7390210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2" name="Google Shape;3002;p10"/>
            <p:cNvSpPr/>
            <p:nvPr/>
          </p:nvSpPr>
          <p:spPr>
            <a:xfrm rot="10800000">
              <a:off x="7390210" y="1343854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3" name="Google Shape;3003;p10"/>
            <p:cNvSpPr/>
            <p:nvPr/>
          </p:nvSpPr>
          <p:spPr>
            <a:xfrm rot="10800000">
              <a:off x="7390210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4" name="Google Shape;3004;p10"/>
            <p:cNvSpPr/>
            <p:nvPr/>
          </p:nvSpPr>
          <p:spPr>
            <a:xfrm rot="10800000">
              <a:off x="7390210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5" name="Google Shape;3005;p10"/>
            <p:cNvSpPr/>
            <p:nvPr/>
          </p:nvSpPr>
          <p:spPr>
            <a:xfrm rot="10800000">
              <a:off x="7390210" y="75934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6" name="Google Shape;3006;p10"/>
            <p:cNvSpPr/>
            <p:nvPr/>
          </p:nvSpPr>
          <p:spPr>
            <a:xfrm rot="10800000">
              <a:off x="7390210" y="61320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7" name="Google Shape;3007;p10"/>
            <p:cNvSpPr/>
            <p:nvPr/>
          </p:nvSpPr>
          <p:spPr>
            <a:xfrm rot="10800000">
              <a:off x="7390210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8" name="Google Shape;3008;p10"/>
            <p:cNvSpPr/>
            <p:nvPr/>
          </p:nvSpPr>
          <p:spPr>
            <a:xfrm rot="10800000">
              <a:off x="7390210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9" name="Google Shape;3009;p10"/>
            <p:cNvSpPr/>
            <p:nvPr/>
          </p:nvSpPr>
          <p:spPr>
            <a:xfrm rot="10800000">
              <a:off x="7244066" y="4704867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0" name="Google Shape;3010;p10"/>
            <p:cNvSpPr/>
            <p:nvPr/>
          </p:nvSpPr>
          <p:spPr>
            <a:xfrm rot="10800000">
              <a:off x="7244066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1" name="Google Shape;3011;p10"/>
            <p:cNvSpPr/>
            <p:nvPr/>
          </p:nvSpPr>
          <p:spPr>
            <a:xfrm rot="10800000">
              <a:off x="7244066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2" name="Google Shape;3012;p10"/>
            <p:cNvSpPr/>
            <p:nvPr/>
          </p:nvSpPr>
          <p:spPr>
            <a:xfrm rot="10800000">
              <a:off x="7244066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3" name="Google Shape;3013;p10"/>
            <p:cNvSpPr/>
            <p:nvPr/>
          </p:nvSpPr>
          <p:spPr>
            <a:xfrm rot="10800000">
              <a:off x="7244066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4" name="Google Shape;3014;p10"/>
            <p:cNvSpPr/>
            <p:nvPr/>
          </p:nvSpPr>
          <p:spPr>
            <a:xfrm rot="10800000">
              <a:off x="7244066" y="338971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5" name="Google Shape;3015;p10"/>
            <p:cNvSpPr/>
            <p:nvPr/>
          </p:nvSpPr>
          <p:spPr>
            <a:xfrm rot="10800000">
              <a:off x="7244066" y="324356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6" name="Google Shape;3016;p10"/>
            <p:cNvSpPr/>
            <p:nvPr/>
          </p:nvSpPr>
          <p:spPr>
            <a:xfrm rot="10800000">
              <a:off x="7244066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7" name="Google Shape;3017;p10"/>
            <p:cNvSpPr/>
            <p:nvPr/>
          </p:nvSpPr>
          <p:spPr>
            <a:xfrm rot="10800000">
              <a:off x="7244066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8" name="Google Shape;3018;p10"/>
            <p:cNvSpPr/>
            <p:nvPr/>
          </p:nvSpPr>
          <p:spPr>
            <a:xfrm rot="10800000">
              <a:off x="7244066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9" name="Google Shape;3019;p10"/>
            <p:cNvSpPr/>
            <p:nvPr/>
          </p:nvSpPr>
          <p:spPr>
            <a:xfrm rot="10800000">
              <a:off x="7244066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0" name="Google Shape;3020;p10"/>
            <p:cNvSpPr/>
            <p:nvPr/>
          </p:nvSpPr>
          <p:spPr>
            <a:xfrm rot="10800000">
              <a:off x="7244066" y="192838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1" name="Google Shape;3021;p10"/>
            <p:cNvSpPr/>
            <p:nvPr/>
          </p:nvSpPr>
          <p:spPr>
            <a:xfrm rot="10800000">
              <a:off x="7244066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2" name="Google Shape;3022;p10"/>
            <p:cNvSpPr/>
            <p:nvPr/>
          </p:nvSpPr>
          <p:spPr>
            <a:xfrm rot="10800000">
              <a:off x="7244066" y="1343854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3" name="Google Shape;3023;p10"/>
            <p:cNvSpPr/>
            <p:nvPr/>
          </p:nvSpPr>
          <p:spPr>
            <a:xfrm rot="10800000">
              <a:off x="7244066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4" name="Google Shape;3024;p10"/>
            <p:cNvSpPr/>
            <p:nvPr/>
          </p:nvSpPr>
          <p:spPr>
            <a:xfrm rot="10800000">
              <a:off x="7244066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5" name="Google Shape;3025;p10"/>
            <p:cNvSpPr/>
            <p:nvPr/>
          </p:nvSpPr>
          <p:spPr>
            <a:xfrm rot="10800000">
              <a:off x="7244066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6" name="Google Shape;3026;p10"/>
            <p:cNvSpPr/>
            <p:nvPr/>
          </p:nvSpPr>
          <p:spPr>
            <a:xfrm rot="10800000">
              <a:off x="7244066" y="75934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7" name="Google Shape;3027;p10"/>
            <p:cNvSpPr/>
            <p:nvPr/>
          </p:nvSpPr>
          <p:spPr>
            <a:xfrm rot="10800000">
              <a:off x="7244066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8" name="Google Shape;3028;p10"/>
            <p:cNvSpPr/>
            <p:nvPr/>
          </p:nvSpPr>
          <p:spPr>
            <a:xfrm rot="10800000">
              <a:off x="7244066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9" name="Google Shape;3029;p10"/>
            <p:cNvSpPr/>
            <p:nvPr/>
          </p:nvSpPr>
          <p:spPr>
            <a:xfrm rot="10800000">
              <a:off x="7097944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0" name="Google Shape;3030;p10"/>
            <p:cNvSpPr/>
            <p:nvPr/>
          </p:nvSpPr>
          <p:spPr>
            <a:xfrm rot="10800000">
              <a:off x="7097944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1" name="Google Shape;3031;p10"/>
            <p:cNvSpPr/>
            <p:nvPr/>
          </p:nvSpPr>
          <p:spPr>
            <a:xfrm rot="10800000">
              <a:off x="7097944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2" name="Google Shape;3032;p10"/>
            <p:cNvSpPr/>
            <p:nvPr/>
          </p:nvSpPr>
          <p:spPr>
            <a:xfrm rot="10800000">
              <a:off x="7097944" y="382809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3" name="Google Shape;3033;p10"/>
            <p:cNvSpPr/>
            <p:nvPr/>
          </p:nvSpPr>
          <p:spPr>
            <a:xfrm rot="10800000">
              <a:off x="7097944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4" name="Google Shape;3034;p10"/>
            <p:cNvSpPr/>
            <p:nvPr/>
          </p:nvSpPr>
          <p:spPr>
            <a:xfrm rot="10800000">
              <a:off x="7097944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5" name="Google Shape;3035;p10"/>
            <p:cNvSpPr/>
            <p:nvPr/>
          </p:nvSpPr>
          <p:spPr>
            <a:xfrm rot="10800000">
              <a:off x="7097944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6" name="Google Shape;3036;p10"/>
            <p:cNvSpPr/>
            <p:nvPr/>
          </p:nvSpPr>
          <p:spPr>
            <a:xfrm rot="10800000">
              <a:off x="7097944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7" name="Google Shape;3037;p10"/>
            <p:cNvSpPr/>
            <p:nvPr/>
          </p:nvSpPr>
          <p:spPr>
            <a:xfrm rot="10800000">
              <a:off x="7097944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8" name="Google Shape;3038;p10"/>
            <p:cNvSpPr/>
            <p:nvPr/>
          </p:nvSpPr>
          <p:spPr>
            <a:xfrm rot="10800000">
              <a:off x="7097944" y="2366770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9" name="Google Shape;3039;p10"/>
            <p:cNvSpPr/>
            <p:nvPr/>
          </p:nvSpPr>
          <p:spPr>
            <a:xfrm rot="10800000">
              <a:off x="7097944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0" name="Google Shape;3040;p10"/>
            <p:cNvSpPr/>
            <p:nvPr/>
          </p:nvSpPr>
          <p:spPr>
            <a:xfrm rot="10800000">
              <a:off x="7097944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1" name="Google Shape;3041;p10"/>
            <p:cNvSpPr/>
            <p:nvPr/>
          </p:nvSpPr>
          <p:spPr>
            <a:xfrm rot="10800000">
              <a:off x="7097944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2" name="Google Shape;3042;p10"/>
            <p:cNvSpPr/>
            <p:nvPr/>
          </p:nvSpPr>
          <p:spPr>
            <a:xfrm rot="10800000">
              <a:off x="7097944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3" name="Google Shape;3043;p10"/>
            <p:cNvSpPr/>
            <p:nvPr/>
          </p:nvSpPr>
          <p:spPr>
            <a:xfrm rot="10800000">
              <a:off x="7097944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4" name="Google Shape;3044;p10"/>
            <p:cNvSpPr/>
            <p:nvPr/>
          </p:nvSpPr>
          <p:spPr>
            <a:xfrm rot="10800000">
              <a:off x="7097944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5" name="Google Shape;3045;p10"/>
            <p:cNvSpPr/>
            <p:nvPr/>
          </p:nvSpPr>
          <p:spPr>
            <a:xfrm rot="10800000">
              <a:off x="7097944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6" name="Google Shape;3046;p10"/>
            <p:cNvSpPr/>
            <p:nvPr/>
          </p:nvSpPr>
          <p:spPr>
            <a:xfrm rot="10800000">
              <a:off x="7097944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7" name="Google Shape;3047;p10"/>
            <p:cNvSpPr/>
            <p:nvPr/>
          </p:nvSpPr>
          <p:spPr>
            <a:xfrm rot="10800000">
              <a:off x="6951801" y="485101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8" name="Google Shape;3048;p10"/>
            <p:cNvSpPr/>
            <p:nvPr/>
          </p:nvSpPr>
          <p:spPr>
            <a:xfrm rot="10800000">
              <a:off x="6951801" y="4704867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9" name="Google Shape;3049;p10"/>
            <p:cNvSpPr/>
            <p:nvPr/>
          </p:nvSpPr>
          <p:spPr>
            <a:xfrm rot="10800000">
              <a:off x="6951801" y="426648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0" name="Google Shape;3050;p10"/>
            <p:cNvSpPr/>
            <p:nvPr/>
          </p:nvSpPr>
          <p:spPr>
            <a:xfrm rot="10800000">
              <a:off x="6951801" y="3974217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1" name="Google Shape;3051;p10"/>
            <p:cNvSpPr/>
            <p:nvPr/>
          </p:nvSpPr>
          <p:spPr>
            <a:xfrm rot="10800000">
              <a:off x="6951801" y="3681951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2" name="Google Shape;3052;p10"/>
            <p:cNvSpPr/>
            <p:nvPr/>
          </p:nvSpPr>
          <p:spPr>
            <a:xfrm rot="10800000">
              <a:off x="6951801" y="3243566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3" name="Google Shape;3053;p10"/>
            <p:cNvSpPr/>
            <p:nvPr/>
          </p:nvSpPr>
          <p:spPr>
            <a:xfrm rot="10800000">
              <a:off x="6951801" y="2951301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4" name="Google Shape;3054;p10"/>
            <p:cNvSpPr/>
            <p:nvPr/>
          </p:nvSpPr>
          <p:spPr>
            <a:xfrm rot="10800000">
              <a:off x="6951801" y="2512915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5" name="Google Shape;3055;p10"/>
            <p:cNvSpPr/>
            <p:nvPr/>
          </p:nvSpPr>
          <p:spPr>
            <a:xfrm rot="10800000">
              <a:off x="6951801" y="2220650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6" name="Google Shape;3056;p10"/>
            <p:cNvSpPr/>
            <p:nvPr/>
          </p:nvSpPr>
          <p:spPr>
            <a:xfrm rot="10800000">
              <a:off x="6951801" y="2074529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7" name="Google Shape;3057;p10"/>
            <p:cNvSpPr/>
            <p:nvPr/>
          </p:nvSpPr>
          <p:spPr>
            <a:xfrm rot="10800000">
              <a:off x="6951801" y="1782264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8" name="Google Shape;3058;p10"/>
            <p:cNvSpPr/>
            <p:nvPr/>
          </p:nvSpPr>
          <p:spPr>
            <a:xfrm rot="10800000">
              <a:off x="6951801" y="1636120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9" name="Google Shape;3059;p10"/>
            <p:cNvSpPr/>
            <p:nvPr/>
          </p:nvSpPr>
          <p:spPr>
            <a:xfrm rot="10800000">
              <a:off x="6951801" y="1489999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0" name="Google Shape;3060;p10"/>
            <p:cNvSpPr/>
            <p:nvPr/>
          </p:nvSpPr>
          <p:spPr>
            <a:xfrm rot="10800000">
              <a:off x="6951801" y="1197734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1" name="Google Shape;3061;p10"/>
            <p:cNvSpPr/>
            <p:nvPr/>
          </p:nvSpPr>
          <p:spPr>
            <a:xfrm rot="10800000">
              <a:off x="6951801" y="1051613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2" name="Google Shape;3062;p10"/>
            <p:cNvSpPr/>
            <p:nvPr/>
          </p:nvSpPr>
          <p:spPr>
            <a:xfrm rot="10800000">
              <a:off x="6951801" y="613204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3" name="Google Shape;3063;p10"/>
            <p:cNvSpPr/>
            <p:nvPr/>
          </p:nvSpPr>
          <p:spPr>
            <a:xfrm rot="10800000">
              <a:off x="6951801" y="320938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4" name="Google Shape;3064;p10"/>
            <p:cNvSpPr/>
            <p:nvPr/>
          </p:nvSpPr>
          <p:spPr>
            <a:xfrm rot="10800000">
              <a:off x="6951801" y="174818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5" name="Google Shape;3065;p10"/>
            <p:cNvSpPr/>
            <p:nvPr/>
          </p:nvSpPr>
          <p:spPr>
            <a:xfrm rot="10800000">
              <a:off x="6805680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6" name="Google Shape;3066;p10"/>
            <p:cNvSpPr/>
            <p:nvPr/>
          </p:nvSpPr>
          <p:spPr>
            <a:xfrm rot="10800000">
              <a:off x="6805680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7" name="Google Shape;3067;p10"/>
            <p:cNvSpPr/>
            <p:nvPr/>
          </p:nvSpPr>
          <p:spPr>
            <a:xfrm rot="10800000">
              <a:off x="6805680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8" name="Google Shape;3068;p10"/>
            <p:cNvSpPr/>
            <p:nvPr/>
          </p:nvSpPr>
          <p:spPr>
            <a:xfrm rot="10800000">
              <a:off x="6805680" y="353583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9" name="Google Shape;3069;p10"/>
            <p:cNvSpPr/>
            <p:nvPr/>
          </p:nvSpPr>
          <p:spPr>
            <a:xfrm rot="10800000">
              <a:off x="6805680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0" name="Google Shape;3070;p10"/>
            <p:cNvSpPr/>
            <p:nvPr/>
          </p:nvSpPr>
          <p:spPr>
            <a:xfrm rot="10800000">
              <a:off x="6805680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1" name="Google Shape;3071;p10"/>
            <p:cNvSpPr/>
            <p:nvPr/>
          </p:nvSpPr>
          <p:spPr>
            <a:xfrm rot="10800000">
              <a:off x="6805680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2" name="Google Shape;3072;p10"/>
            <p:cNvSpPr/>
            <p:nvPr/>
          </p:nvSpPr>
          <p:spPr>
            <a:xfrm rot="10800000">
              <a:off x="6805680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3" name="Google Shape;3073;p10"/>
            <p:cNvSpPr/>
            <p:nvPr/>
          </p:nvSpPr>
          <p:spPr>
            <a:xfrm rot="10800000">
              <a:off x="6805680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4" name="Google Shape;3074;p10"/>
            <p:cNvSpPr/>
            <p:nvPr/>
          </p:nvSpPr>
          <p:spPr>
            <a:xfrm rot="10800000">
              <a:off x="6659536" y="485101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5" name="Google Shape;3075;p10"/>
            <p:cNvSpPr/>
            <p:nvPr/>
          </p:nvSpPr>
          <p:spPr>
            <a:xfrm rot="10800000">
              <a:off x="6659536" y="3974217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6" name="Google Shape;3076;p10"/>
            <p:cNvSpPr/>
            <p:nvPr/>
          </p:nvSpPr>
          <p:spPr>
            <a:xfrm rot="10800000">
              <a:off x="6659536" y="3243566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7" name="Google Shape;3077;p10"/>
            <p:cNvSpPr/>
            <p:nvPr/>
          </p:nvSpPr>
          <p:spPr>
            <a:xfrm rot="10800000">
              <a:off x="6659536" y="2512915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8" name="Google Shape;3078;p10"/>
            <p:cNvSpPr/>
            <p:nvPr/>
          </p:nvSpPr>
          <p:spPr>
            <a:xfrm rot="10800000">
              <a:off x="6659536" y="1636120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9" name="Google Shape;3079;p10"/>
            <p:cNvSpPr/>
            <p:nvPr/>
          </p:nvSpPr>
          <p:spPr>
            <a:xfrm rot="10800000">
              <a:off x="6659536" y="905469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0" name="Google Shape;3080;p10"/>
            <p:cNvSpPr/>
            <p:nvPr/>
          </p:nvSpPr>
          <p:spPr>
            <a:xfrm rot="10800000">
              <a:off x="6659536" y="759348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1" name="Google Shape;3081;p10"/>
            <p:cNvSpPr/>
            <p:nvPr/>
          </p:nvSpPr>
          <p:spPr>
            <a:xfrm rot="10800000">
              <a:off x="6659536" y="174818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2" name="Google Shape;3082;p10"/>
            <p:cNvSpPr/>
            <p:nvPr/>
          </p:nvSpPr>
          <p:spPr>
            <a:xfrm rot="10800000">
              <a:off x="6513415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3" name="Google Shape;3083;p10"/>
            <p:cNvSpPr/>
            <p:nvPr/>
          </p:nvSpPr>
          <p:spPr>
            <a:xfrm rot="10800000">
              <a:off x="6513415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4" name="Google Shape;3084;p10"/>
            <p:cNvSpPr/>
            <p:nvPr/>
          </p:nvSpPr>
          <p:spPr>
            <a:xfrm rot="10800000">
              <a:off x="6513415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5" name="Google Shape;3085;p10"/>
            <p:cNvSpPr/>
            <p:nvPr/>
          </p:nvSpPr>
          <p:spPr>
            <a:xfrm rot="10800000">
              <a:off x="6513415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6" name="Google Shape;3086;p10"/>
            <p:cNvSpPr/>
            <p:nvPr/>
          </p:nvSpPr>
          <p:spPr>
            <a:xfrm rot="10800000">
              <a:off x="6513415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7" name="Google Shape;3087;p10"/>
            <p:cNvSpPr/>
            <p:nvPr/>
          </p:nvSpPr>
          <p:spPr>
            <a:xfrm rot="10800000">
              <a:off x="6513415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8" name="Google Shape;3088;p10"/>
            <p:cNvSpPr/>
            <p:nvPr/>
          </p:nvSpPr>
          <p:spPr>
            <a:xfrm rot="10800000">
              <a:off x="6367294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9" name="Google Shape;3089;p10"/>
            <p:cNvSpPr/>
            <p:nvPr/>
          </p:nvSpPr>
          <p:spPr>
            <a:xfrm rot="10800000">
              <a:off x="6367294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0" name="Google Shape;3090;p10"/>
            <p:cNvSpPr/>
            <p:nvPr/>
          </p:nvSpPr>
          <p:spPr>
            <a:xfrm rot="10800000">
              <a:off x="6367294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1" name="Google Shape;3091;p10"/>
            <p:cNvSpPr/>
            <p:nvPr/>
          </p:nvSpPr>
          <p:spPr>
            <a:xfrm rot="10800000">
              <a:off x="7536330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2" name="Google Shape;3092;p10"/>
            <p:cNvSpPr/>
            <p:nvPr/>
          </p:nvSpPr>
          <p:spPr>
            <a:xfrm rot="10800000">
              <a:off x="7536330" y="485101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3" name="Google Shape;3093;p10"/>
            <p:cNvSpPr/>
            <p:nvPr/>
          </p:nvSpPr>
          <p:spPr>
            <a:xfrm rot="10800000">
              <a:off x="7536330" y="441262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4" name="Google Shape;3094;p10"/>
            <p:cNvSpPr/>
            <p:nvPr/>
          </p:nvSpPr>
          <p:spPr>
            <a:xfrm rot="10800000">
              <a:off x="7536330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5" name="Google Shape;3095;p10"/>
            <p:cNvSpPr/>
            <p:nvPr/>
          </p:nvSpPr>
          <p:spPr>
            <a:xfrm rot="10800000">
              <a:off x="7536330" y="338971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6" name="Google Shape;3096;p10"/>
            <p:cNvSpPr/>
            <p:nvPr/>
          </p:nvSpPr>
          <p:spPr>
            <a:xfrm rot="10800000">
              <a:off x="7536330" y="324356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7" name="Google Shape;3097;p10"/>
            <p:cNvSpPr/>
            <p:nvPr/>
          </p:nvSpPr>
          <p:spPr>
            <a:xfrm rot="10800000">
              <a:off x="7536330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8" name="Google Shape;3098;p10"/>
            <p:cNvSpPr/>
            <p:nvPr/>
          </p:nvSpPr>
          <p:spPr>
            <a:xfrm rot="10800000">
              <a:off x="7536330" y="1343854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9" name="Google Shape;3099;p10"/>
            <p:cNvSpPr/>
            <p:nvPr/>
          </p:nvSpPr>
          <p:spPr>
            <a:xfrm rot="10800000">
              <a:off x="7390210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0" name="Google Shape;3100;p10"/>
            <p:cNvSpPr/>
            <p:nvPr/>
          </p:nvSpPr>
          <p:spPr>
            <a:xfrm rot="10800000">
              <a:off x="7390210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1" name="Google Shape;3101;p10"/>
            <p:cNvSpPr/>
            <p:nvPr/>
          </p:nvSpPr>
          <p:spPr>
            <a:xfrm rot="10800000">
              <a:off x="7390210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2" name="Google Shape;3102;p10"/>
            <p:cNvSpPr/>
            <p:nvPr/>
          </p:nvSpPr>
          <p:spPr>
            <a:xfrm rot="10800000">
              <a:off x="7390210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3" name="Google Shape;3103;p10"/>
            <p:cNvSpPr/>
            <p:nvPr/>
          </p:nvSpPr>
          <p:spPr>
            <a:xfrm rot="10800000">
              <a:off x="7390210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4" name="Google Shape;3104;p10"/>
            <p:cNvSpPr/>
            <p:nvPr/>
          </p:nvSpPr>
          <p:spPr>
            <a:xfrm rot="10800000">
              <a:off x="7244066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5" name="Google Shape;3105;p10"/>
            <p:cNvSpPr/>
            <p:nvPr/>
          </p:nvSpPr>
          <p:spPr>
            <a:xfrm rot="10800000">
              <a:off x="7244066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6" name="Google Shape;3106;p10"/>
            <p:cNvSpPr/>
            <p:nvPr/>
          </p:nvSpPr>
          <p:spPr>
            <a:xfrm rot="10800000">
              <a:off x="7244066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7" name="Google Shape;3107;p10"/>
            <p:cNvSpPr/>
            <p:nvPr/>
          </p:nvSpPr>
          <p:spPr>
            <a:xfrm rot="10800000">
              <a:off x="7244066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8" name="Google Shape;3108;p10"/>
            <p:cNvSpPr/>
            <p:nvPr/>
          </p:nvSpPr>
          <p:spPr>
            <a:xfrm rot="10800000">
              <a:off x="7244066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9" name="Google Shape;3109;p10"/>
            <p:cNvSpPr/>
            <p:nvPr/>
          </p:nvSpPr>
          <p:spPr>
            <a:xfrm rot="10800000">
              <a:off x="7097944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0" name="Google Shape;3110;p10"/>
            <p:cNvSpPr/>
            <p:nvPr/>
          </p:nvSpPr>
          <p:spPr>
            <a:xfrm rot="10800000">
              <a:off x="6951801" y="3828096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1" name="Google Shape;3111;p10"/>
            <p:cNvSpPr/>
            <p:nvPr/>
          </p:nvSpPr>
          <p:spPr>
            <a:xfrm rot="10800000">
              <a:off x="6951801" y="2659036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2" name="Google Shape;3112;p10"/>
            <p:cNvSpPr/>
            <p:nvPr/>
          </p:nvSpPr>
          <p:spPr>
            <a:xfrm rot="10800000">
              <a:off x="6805680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3" name="Google Shape;3113;p10"/>
            <p:cNvSpPr/>
            <p:nvPr/>
          </p:nvSpPr>
          <p:spPr>
            <a:xfrm rot="10800000">
              <a:off x="6513415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4" name="Google Shape;3114;p10"/>
            <p:cNvSpPr/>
            <p:nvPr/>
          </p:nvSpPr>
          <p:spPr>
            <a:xfrm rot="10800000">
              <a:off x="6367294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15" name="Google Shape;3115;p10"/>
          <p:cNvGrpSpPr/>
          <p:nvPr/>
        </p:nvGrpSpPr>
        <p:grpSpPr>
          <a:xfrm rot="10800000">
            <a:off x="28739" y="28698"/>
            <a:ext cx="1286904" cy="5086302"/>
            <a:chOff x="6367294" y="28698"/>
            <a:chExt cx="1286904" cy="5086302"/>
          </a:xfrm>
        </p:grpSpPr>
        <p:sp>
          <p:nvSpPr>
            <p:cNvPr id="3116" name="Google Shape;3116;p10"/>
            <p:cNvSpPr/>
            <p:nvPr/>
          </p:nvSpPr>
          <p:spPr>
            <a:xfrm rot="10800000">
              <a:off x="7536330" y="61320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7" name="Google Shape;3117;p10"/>
            <p:cNvSpPr/>
            <p:nvPr/>
          </p:nvSpPr>
          <p:spPr>
            <a:xfrm rot="10800000">
              <a:off x="7244066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8" name="Google Shape;3118;p10"/>
            <p:cNvSpPr/>
            <p:nvPr/>
          </p:nvSpPr>
          <p:spPr>
            <a:xfrm rot="10800000">
              <a:off x="7244066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9" name="Google Shape;3119;p10"/>
            <p:cNvSpPr/>
            <p:nvPr/>
          </p:nvSpPr>
          <p:spPr>
            <a:xfrm rot="10800000">
              <a:off x="6659536" y="426648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0" name="Google Shape;3120;p10"/>
            <p:cNvSpPr/>
            <p:nvPr/>
          </p:nvSpPr>
          <p:spPr>
            <a:xfrm rot="10800000">
              <a:off x="7536330" y="4704867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1" name="Google Shape;3121;p10"/>
            <p:cNvSpPr/>
            <p:nvPr/>
          </p:nvSpPr>
          <p:spPr>
            <a:xfrm rot="10800000">
              <a:off x="7536330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2" name="Google Shape;3122;p10"/>
            <p:cNvSpPr/>
            <p:nvPr/>
          </p:nvSpPr>
          <p:spPr>
            <a:xfrm rot="10800000">
              <a:off x="7536330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3" name="Google Shape;3123;p10"/>
            <p:cNvSpPr/>
            <p:nvPr/>
          </p:nvSpPr>
          <p:spPr>
            <a:xfrm rot="10800000">
              <a:off x="7536330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4" name="Google Shape;3124;p10"/>
            <p:cNvSpPr/>
            <p:nvPr/>
          </p:nvSpPr>
          <p:spPr>
            <a:xfrm rot="10800000">
              <a:off x="7536330" y="382809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5" name="Google Shape;3125;p10"/>
            <p:cNvSpPr/>
            <p:nvPr/>
          </p:nvSpPr>
          <p:spPr>
            <a:xfrm rot="10800000">
              <a:off x="7536330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6" name="Google Shape;3126;p10"/>
            <p:cNvSpPr/>
            <p:nvPr/>
          </p:nvSpPr>
          <p:spPr>
            <a:xfrm rot="10800000">
              <a:off x="7536330" y="353583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7" name="Google Shape;3127;p10"/>
            <p:cNvSpPr/>
            <p:nvPr/>
          </p:nvSpPr>
          <p:spPr>
            <a:xfrm rot="10800000">
              <a:off x="7536330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8" name="Google Shape;3128;p10"/>
            <p:cNvSpPr/>
            <p:nvPr/>
          </p:nvSpPr>
          <p:spPr>
            <a:xfrm rot="10800000">
              <a:off x="7536330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9" name="Google Shape;3129;p10"/>
            <p:cNvSpPr/>
            <p:nvPr/>
          </p:nvSpPr>
          <p:spPr>
            <a:xfrm rot="10800000">
              <a:off x="7536330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0" name="Google Shape;3130;p10"/>
            <p:cNvSpPr/>
            <p:nvPr/>
          </p:nvSpPr>
          <p:spPr>
            <a:xfrm rot="10800000">
              <a:off x="7536330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1" name="Google Shape;3131;p10"/>
            <p:cNvSpPr/>
            <p:nvPr/>
          </p:nvSpPr>
          <p:spPr>
            <a:xfrm rot="10800000">
              <a:off x="7536330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2" name="Google Shape;3132;p10"/>
            <p:cNvSpPr/>
            <p:nvPr/>
          </p:nvSpPr>
          <p:spPr>
            <a:xfrm rot="10800000">
              <a:off x="7536330" y="2366770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3" name="Google Shape;3133;p10"/>
            <p:cNvSpPr/>
            <p:nvPr/>
          </p:nvSpPr>
          <p:spPr>
            <a:xfrm rot="10800000">
              <a:off x="7536330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4" name="Google Shape;3134;p10"/>
            <p:cNvSpPr/>
            <p:nvPr/>
          </p:nvSpPr>
          <p:spPr>
            <a:xfrm rot="10800000">
              <a:off x="7536330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5" name="Google Shape;3135;p10"/>
            <p:cNvSpPr/>
            <p:nvPr/>
          </p:nvSpPr>
          <p:spPr>
            <a:xfrm rot="10800000">
              <a:off x="7536330" y="192838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6" name="Google Shape;3136;p10"/>
            <p:cNvSpPr/>
            <p:nvPr/>
          </p:nvSpPr>
          <p:spPr>
            <a:xfrm rot="10800000">
              <a:off x="7536330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7" name="Google Shape;3137;p10"/>
            <p:cNvSpPr/>
            <p:nvPr/>
          </p:nvSpPr>
          <p:spPr>
            <a:xfrm rot="10800000">
              <a:off x="7536330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8" name="Google Shape;3138;p10"/>
            <p:cNvSpPr/>
            <p:nvPr/>
          </p:nvSpPr>
          <p:spPr>
            <a:xfrm rot="10800000">
              <a:off x="7536330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9" name="Google Shape;3139;p10"/>
            <p:cNvSpPr/>
            <p:nvPr/>
          </p:nvSpPr>
          <p:spPr>
            <a:xfrm rot="10800000">
              <a:off x="7536330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0" name="Google Shape;3140;p10"/>
            <p:cNvSpPr/>
            <p:nvPr/>
          </p:nvSpPr>
          <p:spPr>
            <a:xfrm rot="10800000">
              <a:off x="7536330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1" name="Google Shape;3141;p10"/>
            <p:cNvSpPr/>
            <p:nvPr/>
          </p:nvSpPr>
          <p:spPr>
            <a:xfrm rot="10800000">
              <a:off x="7536330" y="75934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2" name="Google Shape;3142;p10"/>
            <p:cNvSpPr/>
            <p:nvPr/>
          </p:nvSpPr>
          <p:spPr>
            <a:xfrm rot="10800000">
              <a:off x="7536330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3" name="Google Shape;3143;p10"/>
            <p:cNvSpPr/>
            <p:nvPr/>
          </p:nvSpPr>
          <p:spPr>
            <a:xfrm rot="10800000">
              <a:off x="7536330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4" name="Google Shape;3144;p10"/>
            <p:cNvSpPr/>
            <p:nvPr/>
          </p:nvSpPr>
          <p:spPr>
            <a:xfrm rot="10800000">
              <a:off x="7536330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5" name="Google Shape;3145;p10"/>
            <p:cNvSpPr/>
            <p:nvPr/>
          </p:nvSpPr>
          <p:spPr>
            <a:xfrm rot="10800000">
              <a:off x="7536330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6" name="Google Shape;3146;p10"/>
            <p:cNvSpPr/>
            <p:nvPr/>
          </p:nvSpPr>
          <p:spPr>
            <a:xfrm rot="10800000">
              <a:off x="7390210" y="485101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7" name="Google Shape;3147;p10"/>
            <p:cNvSpPr/>
            <p:nvPr/>
          </p:nvSpPr>
          <p:spPr>
            <a:xfrm rot="10800000">
              <a:off x="7390210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8" name="Google Shape;3148;p10"/>
            <p:cNvSpPr/>
            <p:nvPr/>
          </p:nvSpPr>
          <p:spPr>
            <a:xfrm rot="10800000">
              <a:off x="7390210" y="441262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9" name="Google Shape;3149;p10"/>
            <p:cNvSpPr/>
            <p:nvPr/>
          </p:nvSpPr>
          <p:spPr>
            <a:xfrm rot="10800000">
              <a:off x="7390210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0" name="Google Shape;3150;p10"/>
            <p:cNvSpPr/>
            <p:nvPr/>
          </p:nvSpPr>
          <p:spPr>
            <a:xfrm rot="10800000">
              <a:off x="7390210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1" name="Google Shape;3151;p10"/>
            <p:cNvSpPr/>
            <p:nvPr/>
          </p:nvSpPr>
          <p:spPr>
            <a:xfrm rot="10800000">
              <a:off x="7390210" y="382809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2" name="Google Shape;3152;p10"/>
            <p:cNvSpPr/>
            <p:nvPr/>
          </p:nvSpPr>
          <p:spPr>
            <a:xfrm rot="10800000">
              <a:off x="7390210" y="353583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3" name="Google Shape;3153;p10"/>
            <p:cNvSpPr/>
            <p:nvPr/>
          </p:nvSpPr>
          <p:spPr>
            <a:xfrm rot="10800000">
              <a:off x="7390210" y="338971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4" name="Google Shape;3154;p10"/>
            <p:cNvSpPr/>
            <p:nvPr/>
          </p:nvSpPr>
          <p:spPr>
            <a:xfrm rot="10800000">
              <a:off x="7390210" y="324356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5" name="Google Shape;3155;p10"/>
            <p:cNvSpPr/>
            <p:nvPr/>
          </p:nvSpPr>
          <p:spPr>
            <a:xfrm rot="10800000">
              <a:off x="7390210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6" name="Google Shape;3156;p10"/>
            <p:cNvSpPr/>
            <p:nvPr/>
          </p:nvSpPr>
          <p:spPr>
            <a:xfrm rot="10800000">
              <a:off x="7390210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7" name="Google Shape;3157;p10"/>
            <p:cNvSpPr/>
            <p:nvPr/>
          </p:nvSpPr>
          <p:spPr>
            <a:xfrm rot="10800000">
              <a:off x="7390210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8" name="Google Shape;3158;p10"/>
            <p:cNvSpPr/>
            <p:nvPr/>
          </p:nvSpPr>
          <p:spPr>
            <a:xfrm rot="10800000">
              <a:off x="7390210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9" name="Google Shape;3159;p10"/>
            <p:cNvSpPr/>
            <p:nvPr/>
          </p:nvSpPr>
          <p:spPr>
            <a:xfrm rot="10800000">
              <a:off x="7390210" y="2366770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0" name="Google Shape;3160;p10"/>
            <p:cNvSpPr/>
            <p:nvPr/>
          </p:nvSpPr>
          <p:spPr>
            <a:xfrm rot="10800000">
              <a:off x="7390210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1" name="Google Shape;3161;p10"/>
            <p:cNvSpPr/>
            <p:nvPr/>
          </p:nvSpPr>
          <p:spPr>
            <a:xfrm rot="10800000">
              <a:off x="7390210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2" name="Google Shape;3162;p10"/>
            <p:cNvSpPr/>
            <p:nvPr/>
          </p:nvSpPr>
          <p:spPr>
            <a:xfrm rot="10800000">
              <a:off x="7390210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3" name="Google Shape;3163;p10"/>
            <p:cNvSpPr/>
            <p:nvPr/>
          </p:nvSpPr>
          <p:spPr>
            <a:xfrm rot="10800000">
              <a:off x="7390210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4" name="Google Shape;3164;p10"/>
            <p:cNvSpPr/>
            <p:nvPr/>
          </p:nvSpPr>
          <p:spPr>
            <a:xfrm rot="10800000">
              <a:off x="7390210" y="1343854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5" name="Google Shape;3165;p10"/>
            <p:cNvSpPr/>
            <p:nvPr/>
          </p:nvSpPr>
          <p:spPr>
            <a:xfrm rot="10800000">
              <a:off x="7390210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6" name="Google Shape;3166;p10"/>
            <p:cNvSpPr/>
            <p:nvPr/>
          </p:nvSpPr>
          <p:spPr>
            <a:xfrm rot="10800000">
              <a:off x="7390210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7" name="Google Shape;3167;p10"/>
            <p:cNvSpPr/>
            <p:nvPr/>
          </p:nvSpPr>
          <p:spPr>
            <a:xfrm rot="10800000">
              <a:off x="7390210" y="75934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8" name="Google Shape;3168;p10"/>
            <p:cNvSpPr/>
            <p:nvPr/>
          </p:nvSpPr>
          <p:spPr>
            <a:xfrm rot="10800000">
              <a:off x="7390210" y="61320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9" name="Google Shape;3169;p10"/>
            <p:cNvSpPr/>
            <p:nvPr/>
          </p:nvSpPr>
          <p:spPr>
            <a:xfrm rot="10800000">
              <a:off x="7390210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0" name="Google Shape;3170;p10"/>
            <p:cNvSpPr/>
            <p:nvPr/>
          </p:nvSpPr>
          <p:spPr>
            <a:xfrm rot="10800000">
              <a:off x="7390210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1" name="Google Shape;3171;p10"/>
            <p:cNvSpPr/>
            <p:nvPr/>
          </p:nvSpPr>
          <p:spPr>
            <a:xfrm rot="10800000">
              <a:off x="7244066" y="4704867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2" name="Google Shape;3172;p10"/>
            <p:cNvSpPr/>
            <p:nvPr/>
          </p:nvSpPr>
          <p:spPr>
            <a:xfrm rot="10800000">
              <a:off x="7244066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3" name="Google Shape;3173;p10"/>
            <p:cNvSpPr/>
            <p:nvPr/>
          </p:nvSpPr>
          <p:spPr>
            <a:xfrm rot="10800000">
              <a:off x="7244066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4" name="Google Shape;3174;p10"/>
            <p:cNvSpPr/>
            <p:nvPr/>
          </p:nvSpPr>
          <p:spPr>
            <a:xfrm rot="10800000">
              <a:off x="7244066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5" name="Google Shape;3175;p10"/>
            <p:cNvSpPr/>
            <p:nvPr/>
          </p:nvSpPr>
          <p:spPr>
            <a:xfrm rot="10800000">
              <a:off x="7244066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6" name="Google Shape;3176;p10"/>
            <p:cNvSpPr/>
            <p:nvPr/>
          </p:nvSpPr>
          <p:spPr>
            <a:xfrm rot="10800000">
              <a:off x="7244066" y="338971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7" name="Google Shape;3177;p10"/>
            <p:cNvSpPr/>
            <p:nvPr/>
          </p:nvSpPr>
          <p:spPr>
            <a:xfrm rot="10800000">
              <a:off x="7244066" y="324356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8" name="Google Shape;3178;p10"/>
            <p:cNvSpPr/>
            <p:nvPr/>
          </p:nvSpPr>
          <p:spPr>
            <a:xfrm rot="10800000">
              <a:off x="7244066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9" name="Google Shape;3179;p10"/>
            <p:cNvSpPr/>
            <p:nvPr/>
          </p:nvSpPr>
          <p:spPr>
            <a:xfrm rot="10800000">
              <a:off x="7244066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0" name="Google Shape;3180;p10"/>
            <p:cNvSpPr/>
            <p:nvPr/>
          </p:nvSpPr>
          <p:spPr>
            <a:xfrm rot="10800000">
              <a:off x="7244066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1" name="Google Shape;3181;p10"/>
            <p:cNvSpPr/>
            <p:nvPr/>
          </p:nvSpPr>
          <p:spPr>
            <a:xfrm rot="10800000">
              <a:off x="7244066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2" name="Google Shape;3182;p10"/>
            <p:cNvSpPr/>
            <p:nvPr/>
          </p:nvSpPr>
          <p:spPr>
            <a:xfrm rot="10800000">
              <a:off x="7244066" y="192838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3" name="Google Shape;3183;p10"/>
            <p:cNvSpPr/>
            <p:nvPr/>
          </p:nvSpPr>
          <p:spPr>
            <a:xfrm rot="10800000">
              <a:off x="7244066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4" name="Google Shape;3184;p10"/>
            <p:cNvSpPr/>
            <p:nvPr/>
          </p:nvSpPr>
          <p:spPr>
            <a:xfrm rot="10800000">
              <a:off x="7244066" y="1343854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5" name="Google Shape;3185;p10"/>
            <p:cNvSpPr/>
            <p:nvPr/>
          </p:nvSpPr>
          <p:spPr>
            <a:xfrm rot="10800000">
              <a:off x="7244066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6" name="Google Shape;3186;p10"/>
            <p:cNvSpPr/>
            <p:nvPr/>
          </p:nvSpPr>
          <p:spPr>
            <a:xfrm rot="10800000">
              <a:off x="7244066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7" name="Google Shape;3187;p10"/>
            <p:cNvSpPr/>
            <p:nvPr/>
          </p:nvSpPr>
          <p:spPr>
            <a:xfrm rot="10800000">
              <a:off x="7244066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8" name="Google Shape;3188;p10"/>
            <p:cNvSpPr/>
            <p:nvPr/>
          </p:nvSpPr>
          <p:spPr>
            <a:xfrm rot="10800000">
              <a:off x="7244066" y="75934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9" name="Google Shape;3189;p10"/>
            <p:cNvSpPr/>
            <p:nvPr/>
          </p:nvSpPr>
          <p:spPr>
            <a:xfrm rot="10800000">
              <a:off x="7244066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0" name="Google Shape;3190;p10"/>
            <p:cNvSpPr/>
            <p:nvPr/>
          </p:nvSpPr>
          <p:spPr>
            <a:xfrm rot="10800000">
              <a:off x="7244066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1" name="Google Shape;3191;p10"/>
            <p:cNvSpPr/>
            <p:nvPr/>
          </p:nvSpPr>
          <p:spPr>
            <a:xfrm rot="10800000">
              <a:off x="7097944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2" name="Google Shape;3192;p10"/>
            <p:cNvSpPr/>
            <p:nvPr/>
          </p:nvSpPr>
          <p:spPr>
            <a:xfrm rot="10800000">
              <a:off x="7097944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3" name="Google Shape;3193;p10"/>
            <p:cNvSpPr/>
            <p:nvPr/>
          </p:nvSpPr>
          <p:spPr>
            <a:xfrm rot="10800000">
              <a:off x="7097944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4" name="Google Shape;3194;p10"/>
            <p:cNvSpPr/>
            <p:nvPr/>
          </p:nvSpPr>
          <p:spPr>
            <a:xfrm rot="10800000">
              <a:off x="7097944" y="382809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5" name="Google Shape;3195;p10"/>
            <p:cNvSpPr/>
            <p:nvPr/>
          </p:nvSpPr>
          <p:spPr>
            <a:xfrm rot="10800000">
              <a:off x="7097944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6" name="Google Shape;3196;p10"/>
            <p:cNvSpPr/>
            <p:nvPr/>
          </p:nvSpPr>
          <p:spPr>
            <a:xfrm rot="10800000">
              <a:off x="7097944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7" name="Google Shape;3197;p10"/>
            <p:cNvSpPr/>
            <p:nvPr/>
          </p:nvSpPr>
          <p:spPr>
            <a:xfrm rot="10800000">
              <a:off x="7097944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8" name="Google Shape;3198;p10"/>
            <p:cNvSpPr/>
            <p:nvPr/>
          </p:nvSpPr>
          <p:spPr>
            <a:xfrm rot="10800000">
              <a:off x="7097944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9" name="Google Shape;3199;p10"/>
            <p:cNvSpPr/>
            <p:nvPr/>
          </p:nvSpPr>
          <p:spPr>
            <a:xfrm rot="10800000">
              <a:off x="7097944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0" name="Google Shape;3200;p10"/>
            <p:cNvSpPr/>
            <p:nvPr/>
          </p:nvSpPr>
          <p:spPr>
            <a:xfrm rot="10800000">
              <a:off x="7097944" y="2366770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1" name="Google Shape;3201;p10"/>
            <p:cNvSpPr/>
            <p:nvPr/>
          </p:nvSpPr>
          <p:spPr>
            <a:xfrm rot="10800000">
              <a:off x="7097944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2" name="Google Shape;3202;p10"/>
            <p:cNvSpPr/>
            <p:nvPr/>
          </p:nvSpPr>
          <p:spPr>
            <a:xfrm rot="10800000">
              <a:off x="7097944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3" name="Google Shape;3203;p10"/>
            <p:cNvSpPr/>
            <p:nvPr/>
          </p:nvSpPr>
          <p:spPr>
            <a:xfrm rot="10800000">
              <a:off x="7097944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4" name="Google Shape;3204;p10"/>
            <p:cNvSpPr/>
            <p:nvPr/>
          </p:nvSpPr>
          <p:spPr>
            <a:xfrm rot="10800000">
              <a:off x="7097944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5" name="Google Shape;3205;p10"/>
            <p:cNvSpPr/>
            <p:nvPr/>
          </p:nvSpPr>
          <p:spPr>
            <a:xfrm rot="10800000">
              <a:off x="7097944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6" name="Google Shape;3206;p10"/>
            <p:cNvSpPr/>
            <p:nvPr/>
          </p:nvSpPr>
          <p:spPr>
            <a:xfrm rot="10800000">
              <a:off x="7097944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7" name="Google Shape;3207;p10"/>
            <p:cNvSpPr/>
            <p:nvPr/>
          </p:nvSpPr>
          <p:spPr>
            <a:xfrm rot="10800000">
              <a:off x="7097944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8" name="Google Shape;3208;p10"/>
            <p:cNvSpPr/>
            <p:nvPr/>
          </p:nvSpPr>
          <p:spPr>
            <a:xfrm rot="10800000">
              <a:off x="7097944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9" name="Google Shape;3209;p10"/>
            <p:cNvSpPr/>
            <p:nvPr/>
          </p:nvSpPr>
          <p:spPr>
            <a:xfrm rot="10800000">
              <a:off x="6951801" y="485101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0" name="Google Shape;3210;p10"/>
            <p:cNvSpPr/>
            <p:nvPr/>
          </p:nvSpPr>
          <p:spPr>
            <a:xfrm rot="10800000">
              <a:off x="6951801" y="4704867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1" name="Google Shape;3211;p10"/>
            <p:cNvSpPr/>
            <p:nvPr/>
          </p:nvSpPr>
          <p:spPr>
            <a:xfrm rot="10800000">
              <a:off x="6951801" y="426648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2" name="Google Shape;3212;p10"/>
            <p:cNvSpPr/>
            <p:nvPr/>
          </p:nvSpPr>
          <p:spPr>
            <a:xfrm rot="10800000">
              <a:off x="6951801" y="3974217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3" name="Google Shape;3213;p10"/>
            <p:cNvSpPr/>
            <p:nvPr/>
          </p:nvSpPr>
          <p:spPr>
            <a:xfrm rot="10800000">
              <a:off x="6951801" y="3681951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4" name="Google Shape;3214;p10"/>
            <p:cNvSpPr/>
            <p:nvPr/>
          </p:nvSpPr>
          <p:spPr>
            <a:xfrm rot="10800000">
              <a:off x="6951801" y="3243566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5" name="Google Shape;3215;p10"/>
            <p:cNvSpPr/>
            <p:nvPr/>
          </p:nvSpPr>
          <p:spPr>
            <a:xfrm rot="10800000">
              <a:off x="6951801" y="2951301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6" name="Google Shape;3216;p10"/>
            <p:cNvSpPr/>
            <p:nvPr/>
          </p:nvSpPr>
          <p:spPr>
            <a:xfrm rot="10800000">
              <a:off x="6951801" y="2512915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7" name="Google Shape;3217;p10"/>
            <p:cNvSpPr/>
            <p:nvPr/>
          </p:nvSpPr>
          <p:spPr>
            <a:xfrm rot="10800000">
              <a:off x="6951801" y="2220650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8" name="Google Shape;3218;p10"/>
            <p:cNvSpPr/>
            <p:nvPr/>
          </p:nvSpPr>
          <p:spPr>
            <a:xfrm rot="10800000">
              <a:off x="6951801" y="2074529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9" name="Google Shape;3219;p10"/>
            <p:cNvSpPr/>
            <p:nvPr/>
          </p:nvSpPr>
          <p:spPr>
            <a:xfrm rot="10800000">
              <a:off x="6951801" y="1782264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0" name="Google Shape;3220;p10"/>
            <p:cNvSpPr/>
            <p:nvPr/>
          </p:nvSpPr>
          <p:spPr>
            <a:xfrm rot="10800000">
              <a:off x="6951801" y="1636120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1" name="Google Shape;3221;p10"/>
            <p:cNvSpPr/>
            <p:nvPr/>
          </p:nvSpPr>
          <p:spPr>
            <a:xfrm rot="10800000">
              <a:off x="6951801" y="1489999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2" name="Google Shape;3222;p10"/>
            <p:cNvSpPr/>
            <p:nvPr/>
          </p:nvSpPr>
          <p:spPr>
            <a:xfrm rot="10800000">
              <a:off x="6951801" y="1197734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3" name="Google Shape;3223;p10"/>
            <p:cNvSpPr/>
            <p:nvPr/>
          </p:nvSpPr>
          <p:spPr>
            <a:xfrm rot="10800000">
              <a:off x="6951801" y="1051613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4" name="Google Shape;3224;p10"/>
            <p:cNvSpPr/>
            <p:nvPr/>
          </p:nvSpPr>
          <p:spPr>
            <a:xfrm rot="10800000">
              <a:off x="6951801" y="613204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5" name="Google Shape;3225;p10"/>
            <p:cNvSpPr/>
            <p:nvPr/>
          </p:nvSpPr>
          <p:spPr>
            <a:xfrm rot="10800000">
              <a:off x="6951801" y="320938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6" name="Google Shape;3226;p10"/>
            <p:cNvSpPr/>
            <p:nvPr/>
          </p:nvSpPr>
          <p:spPr>
            <a:xfrm rot="10800000">
              <a:off x="6951801" y="174818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7" name="Google Shape;3227;p10"/>
            <p:cNvSpPr/>
            <p:nvPr/>
          </p:nvSpPr>
          <p:spPr>
            <a:xfrm rot="10800000">
              <a:off x="6805680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8" name="Google Shape;3228;p10"/>
            <p:cNvSpPr/>
            <p:nvPr/>
          </p:nvSpPr>
          <p:spPr>
            <a:xfrm rot="10800000">
              <a:off x="6805680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9" name="Google Shape;3229;p10"/>
            <p:cNvSpPr/>
            <p:nvPr/>
          </p:nvSpPr>
          <p:spPr>
            <a:xfrm rot="10800000">
              <a:off x="6805680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0" name="Google Shape;3230;p10"/>
            <p:cNvSpPr/>
            <p:nvPr/>
          </p:nvSpPr>
          <p:spPr>
            <a:xfrm rot="10800000">
              <a:off x="6805680" y="353583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1" name="Google Shape;3231;p10"/>
            <p:cNvSpPr/>
            <p:nvPr/>
          </p:nvSpPr>
          <p:spPr>
            <a:xfrm rot="10800000">
              <a:off x="6805680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2" name="Google Shape;3232;p10"/>
            <p:cNvSpPr/>
            <p:nvPr/>
          </p:nvSpPr>
          <p:spPr>
            <a:xfrm rot="10800000">
              <a:off x="6805680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3" name="Google Shape;3233;p10"/>
            <p:cNvSpPr/>
            <p:nvPr/>
          </p:nvSpPr>
          <p:spPr>
            <a:xfrm rot="10800000">
              <a:off x="6805680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4" name="Google Shape;3234;p10"/>
            <p:cNvSpPr/>
            <p:nvPr/>
          </p:nvSpPr>
          <p:spPr>
            <a:xfrm rot="10800000">
              <a:off x="6805680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5" name="Google Shape;3235;p10"/>
            <p:cNvSpPr/>
            <p:nvPr/>
          </p:nvSpPr>
          <p:spPr>
            <a:xfrm rot="10800000">
              <a:off x="6805680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6" name="Google Shape;3236;p10"/>
            <p:cNvSpPr/>
            <p:nvPr/>
          </p:nvSpPr>
          <p:spPr>
            <a:xfrm rot="10800000">
              <a:off x="6659536" y="485101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7" name="Google Shape;3237;p10"/>
            <p:cNvSpPr/>
            <p:nvPr/>
          </p:nvSpPr>
          <p:spPr>
            <a:xfrm rot="10800000">
              <a:off x="6659536" y="3974217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8" name="Google Shape;3238;p10"/>
            <p:cNvSpPr/>
            <p:nvPr/>
          </p:nvSpPr>
          <p:spPr>
            <a:xfrm rot="10800000">
              <a:off x="6659536" y="3243566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9" name="Google Shape;3239;p10"/>
            <p:cNvSpPr/>
            <p:nvPr/>
          </p:nvSpPr>
          <p:spPr>
            <a:xfrm rot="10800000">
              <a:off x="6659536" y="2512915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0" name="Google Shape;3240;p10"/>
            <p:cNvSpPr/>
            <p:nvPr/>
          </p:nvSpPr>
          <p:spPr>
            <a:xfrm rot="10800000">
              <a:off x="6659536" y="1636120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1" name="Google Shape;3241;p10"/>
            <p:cNvSpPr/>
            <p:nvPr/>
          </p:nvSpPr>
          <p:spPr>
            <a:xfrm rot="10800000">
              <a:off x="6659536" y="905469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2" name="Google Shape;3242;p10"/>
            <p:cNvSpPr/>
            <p:nvPr/>
          </p:nvSpPr>
          <p:spPr>
            <a:xfrm rot="10800000">
              <a:off x="6659536" y="759348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3" name="Google Shape;3243;p10"/>
            <p:cNvSpPr/>
            <p:nvPr/>
          </p:nvSpPr>
          <p:spPr>
            <a:xfrm rot="10800000">
              <a:off x="6659536" y="174818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4" name="Google Shape;3244;p10"/>
            <p:cNvSpPr/>
            <p:nvPr/>
          </p:nvSpPr>
          <p:spPr>
            <a:xfrm rot="10800000">
              <a:off x="6513415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5" name="Google Shape;3245;p10"/>
            <p:cNvSpPr/>
            <p:nvPr/>
          </p:nvSpPr>
          <p:spPr>
            <a:xfrm rot="10800000">
              <a:off x="6513415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6" name="Google Shape;3246;p10"/>
            <p:cNvSpPr/>
            <p:nvPr/>
          </p:nvSpPr>
          <p:spPr>
            <a:xfrm rot="10800000">
              <a:off x="6513415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7" name="Google Shape;3247;p10"/>
            <p:cNvSpPr/>
            <p:nvPr/>
          </p:nvSpPr>
          <p:spPr>
            <a:xfrm rot="10800000">
              <a:off x="6513415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8" name="Google Shape;3248;p10"/>
            <p:cNvSpPr/>
            <p:nvPr/>
          </p:nvSpPr>
          <p:spPr>
            <a:xfrm rot="10800000">
              <a:off x="6513415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9" name="Google Shape;3249;p10"/>
            <p:cNvSpPr/>
            <p:nvPr/>
          </p:nvSpPr>
          <p:spPr>
            <a:xfrm rot="10800000">
              <a:off x="6513415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0" name="Google Shape;3250;p10"/>
            <p:cNvSpPr/>
            <p:nvPr/>
          </p:nvSpPr>
          <p:spPr>
            <a:xfrm rot="10800000">
              <a:off x="6367294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1" name="Google Shape;3251;p10"/>
            <p:cNvSpPr/>
            <p:nvPr/>
          </p:nvSpPr>
          <p:spPr>
            <a:xfrm rot="10800000">
              <a:off x="6367294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2" name="Google Shape;3252;p10"/>
            <p:cNvSpPr/>
            <p:nvPr/>
          </p:nvSpPr>
          <p:spPr>
            <a:xfrm rot="10800000">
              <a:off x="6367294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3" name="Google Shape;3253;p10"/>
            <p:cNvSpPr/>
            <p:nvPr/>
          </p:nvSpPr>
          <p:spPr>
            <a:xfrm rot="10800000">
              <a:off x="7536330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4" name="Google Shape;3254;p10"/>
            <p:cNvSpPr/>
            <p:nvPr/>
          </p:nvSpPr>
          <p:spPr>
            <a:xfrm rot="10800000">
              <a:off x="7536330" y="485101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5" name="Google Shape;3255;p10"/>
            <p:cNvSpPr/>
            <p:nvPr/>
          </p:nvSpPr>
          <p:spPr>
            <a:xfrm rot="10800000">
              <a:off x="7536330" y="441262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6" name="Google Shape;3256;p10"/>
            <p:cNvSpPr/>
            <p:nvPr/>
          </p:nvSpPr>
          <p:spPr>
            <a:xfrm rot="10800000">
              <a:off x="7536330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7" name="Google Shape;3257;p10"/>
            <p:cNvSpPr/>
            <p:nvPr/>
          </p:nvSpPr>
          <p:spPr>
            <a:xfrm rot="10800000">
              <a:off x="7536330" y="338971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8" name="Google Shape;3258;p10"/>
            <p:cNvSpPr/>
            <p:nvPr/>
          </p:nvSpPr>
          <p:spPr>
            <a:xfrm rot="10800000">
              <a:off x="7536330" y="324356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9" name="Google Shape;3259;p10"/>
            <p:cNvSpPr/>
            <p:nvPr/>
          </p:nvSpPr>
          <p:spPr>
            <a:xfrm rot="10800000">
              <a:off x="7536330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0" name="Google Shape;3260;p10"/>
            <p:cNvSpPr/>
            <p:nvPr/>
          </p:nvSpPr>
          <p:spPr>
            <a:xfrm rot="10800000">
              <a:off x="7536330" y="1343854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1" name="Google Shape;3261;p10"/>
            <p:cNvSpPr/>
            <p:nvPr/>
          </p:nvSpPr>
          <p:spPr>
            <a:xfrm rot="10800000">
              <a:off x="7390210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2" name="Google Shape;3262;p10"/>
            <p:cNvSpPr/>
            <p:nvPr/>
          </p:nvSpPr>
          <p:spPr>
            <a:xfrm rot="10800000">
              <a:off x="7390210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3" name="Google Shape;3263;p10"/>
            <p:cNvSpPr/>
            <p:nvPr/>
          </p:nvSpPr>
          <p:spPr>
            <a:xfrm rot="10800000">
              <a:off x="7390210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4" name="Google Shape;3264;p10"/>
            <p:cNvSpPr/>
            <p:nvPr/>
          </p:nvSpPr>
          <p:spPr>
            <a:xfrm rot="10800000">
              <a:off x="7390210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5" name="Google Shape;3265;p10"/>
            <p:cNvSpPr/>
            <p:nvPr/>
          </p:nvSpPr>
          <p:spPr>
            <a:xfrm rot="10800000">
              <a:off x="7390210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6" name="Google Shape;3266;p10"/>
            <p:cNvSpPr/>
            <p:nvPr/>
          </p:nvSpPr>
          <p:spPr>
            <a:xfrm rot="10800000">
              <a:off x="7244066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7" name="Google Shape;3267;p10"/>
            <p:cNvSpPr/>
            <p:nvPr/>
          </p:nvSpPr>
          <p:spPr>
            <a:xfrm rot="10800000">
              <a:off x="7244066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8" name="Google Shape;3268;p10"/>
            <p:cNvSpPr/>
            <p:nvPr/>
          </p:nvSpPr>
          <p:spPr>
            <a:xfrm rot="10800000">
              <a:off x="7244066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9" name="Google Shape;3269;p10"/>
            <p:cNvSpPr/>
            <p:nvPr/>
          </p:nvSpPr>
          <p:spPr>
            <a:xfrm rot="10800000">
              <a:off x="7244066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0" name="Google Shape;3270;p10"/>
            <p:cNvSpPr/>
            <p:nvPr/>
          </p:nvSpPr>
          <p:spPr>
            <a:xfrm rot="10800000">
              <a:off x="7244066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1" name="Google Shape;3271;p10"/>
            <p:cNvSpPr/>
            <p:nvPr/>
          </p:nvSpPr>
          <p:spPr>
            <a:xfrm rot="10800000">
              <a:off x="7097944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2" name="Google Shape;3272;p10"/>
            <p:cNvSpPr/>
            <p:nvPr/>
          </p:nvSpPr>
          <p:spPr>
            <a:xfrm rot="10800000">
              <a:off x="6951801" y="3828096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3" name="Google Shape;3273;p10"/>
            <p:cNvSpPr/>
            <p:nvPr/>
          </p:nvSpPr>
          <p:spPr>
            <a:xfrm rot="10800000">
              <a:off x="6951801" y="2659036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4" name="Google Shape;3274;p10"/>
            <p:cNvSpPr/>
            <p:nvPr/>
          </p:nvSpPr>
          <p:spPr>
            <a:xfrm rot="10800000">
              <a:off x="6805680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5" name="Google Shape;3275;p10"/>
            <p:cNvSpPr/>
            <p:nvPr/>
          </p:nvSpPr>
          <p:spPr>
            <a:xfrm rot="10800000">
              <a:off x="6513415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6" name="Google Shape;3276;p10"/>
            <p:cNvSpPr/>
            <p:nvPr/>
          </p:nvSpPr>
          <p:spPr>
            <a:xfrm rot="10800000">
              <a:off x="6367294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77" name="Google Shape;3277;p10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b="0" i="0" sz="3600" u="none" cap="none" strike="noStrik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b="0" i="0" sz="3600" u="none" cap="none" strike="noStrik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b="0" i="0" sz="3600" u="none" cap="none" strike="noStrik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b="0" i="0" sz="3600" u="none" cap="none" strike="noStrik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b="0" i="0" sz="3600" u="none" cap="none" strike="noStrik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b="0" i="0" sz="3600" u="none" cap="none" strike="noStrik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b="0" i="0" sz="3600" u="none" cap="none" strike="noStrik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b="0" i="0" sz="3600" u="none" cap="none" strike="noStrik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b="0" i="0" sz="3600" u="none" cap="none" strike="noStrik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b="0" i="0" sz="2400" u="none" cap="none" strike="noStrik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b="0" i="0" sz="2400" u="none" cap="none" strike="noStrik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b="0" i="0" sz="2400" u="none" cap="none" strike="noStrik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b="0" i="0" sz="2400" u="none" cap="none" strike="noStrik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b="0" i="0" sz="2400" u="none" cap="none" strike="noStrik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b="0" i="0" sz="2400" u="none" cap="none" strike="noStrik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b="0" i="0" sz="2400" u="none" cap="none" strike="noStrik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b="0" i="0" sz="2400" u="none" cap="none" strike="noStrik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b="0" i="0" sz="2400" u="none" cap="none" strike="noStrik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3" name="Shape 3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4" name="Google Shape;3854;p15"/>
          <p:cNvSpPr txBox="1"/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Appraisal</a:t>
            </a:r>
            <a:br>
              <a:rPr lang="en"/>
            </a:br>
            <a:r>
              <a:rPr lang="en"/>
              <a:t>Sprint 5</a:t>
            </a:r>
            <a:endParaRPr/>
          </a:p>
        </p:txBody>
      </p:sp>
      <p:sp>
        <p:nvSpPr>
          <p:cNvPr id="3855" name="Google Shape;3855;p15"/>
          <p:cNvSpPr txBox="1"/>
          <p:nvPr>
            <p:ph idx="4294967295" type="subTitle"/>
          </p:nvPr>
        </p:nvSpPr>
        <p:spPr>
          <a:xfrm>
            <a:off x="3998275" y="3797350"/>
            <a:ext cx="4556400" cy="6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3B55"/>
              </a:buClr>
              <a:buSzPts val="358"/>
              <a:buFont typeface="Arial"/>
              <a:buNone/>
            </a:pPr>
            <a:r>
              <a:rPr lang="en">
                <a:latin typeface="Titillium Web Light"/>
                <a:ea typeface="Titillium Web Light"/>
                <a:cs typeface="Titillium Web Light"/>
                <a:sym typeface="Titillium Web Light"/>
              </a:rPr>
              <a:t>Josh Basar, Alec Breslow, Kimberly Nguyen, Matthew Peace, Brent Schapman, Brian Shuryan</a:t>
            </a:r>
            <a:endParaRPr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ts val="358"/>
              <a:buNone/>
            </a:pPr>
            <a:r>
              <a:t/>
            </a:r>
            <a:endParaRPr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ts val="358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9" name="Shape 3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" name="Google Shape;3860;p16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Pre-sprint goals</a:t>
            </a:r>
            <a:endParaRPr/>
          </a:p>
        </p:txBody>
      </p:sp>
      <p:sp>
        <p:nvSpPr>
          <p:cNvPr id="3861" name="Google Shape;3861;p16"/>
          <p:cNvSpPr txBox="1"/>
          <p:nvPr>
            <p:ph idx="1" type="body"/>
          </p:nvPr>
        </p:nvSpPr>
        <p:spPr>
          <a:xfrm>
            <a:off x="718300" y="1596775"/>
            <a:ext cx="6761100" cy="29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000"/>
              <a:buChar char="▪"/>
            </a:pPr>
            <a:r>
              <a:rPr lang="en" sz="2000"/>
              <a:t>Add tables in database and begin populating with actual data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000"/>
              <a:buChar char="▪"/>
            </a:pPr>
            <a:r>
              <a:rPr lang="en" sz="2000"/>
              <a:t>Create the rest of the appraisal forms and data entry</a:t>
            </a:r>
            <a:endParaRPr sz="2000"/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▫"/>
            </a:pPr>
            <a:r>
              <a:rPr lang="en" sz="2000"/>
              <a:t>Finish this milestone end-to-end, complete with proper testing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000"/>
              <a:buChar char="▪"/>
            </a:pPr>
            <a:r>
              <a:rPr lang="en" sz="2000"/>
              <a:t>Begin implementing customer views</a:t>
            </a:r>
            <a:endParaRPr sz="2000"/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5" name="Shape 3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6" name="Google Shape;3866;p17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are we now?</a:t>
            </a:r>
            <a:endParaRPr/>
          </a:p>
        </p:txBody>
      </p:sp>
      <p:sp>
        <p:nvSpPr>
          <p:cNvPr id="3867" name="Google Shape;3867;p17"/>
          <p:cNvSpPr txBox="1"/>
          <p:nvPr>
            <p:ph idx="1" type="body"/>
          </p:nvPr>
        </p:nvSpPr>
        <p:spPr>
          <a:xfrm>
            <a:off x="579400" y="1596775"/>
            <a:ext cx="7038900" cy="3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SzPts val="1600"/>
              <a:buChar char="▪"/>
            </a:pPr>
            <a:r>
              <a:rPr lang="en" sz="1600"/>
              <a:t>All appraiser </a:t>
            </a:r>
            <a:r>
              <a:rPr lang="en" sz="1600"/>
              <a:t>views are implemented complete with navigation</a:t>
            </a:r>
            <a:endParaRPr sz="1600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▪"/>
            </a:pPr>
            <a:r>
              <a:rPr lang="en" sz="1600"/>
              <a:t>Database tables are all added</a:t>
            </a:r>
            <a:endParaRPr sz="1600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▪"/>
            </a:pPr>
            <a:r>
              <a:rPr lang="en" sz="1600"/>
              <a:t>Appraisals are able to be created and some information can be updated</a:t>
            </a:r>
            <a:endParaRPr sz="1600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▪"/>
            </a:pPr>
            <a:r>
              <a:rPr lang="en" sz="1600"/>
              <a:t>Began work on customer, read-only views </a:t>
            </a:r>
            <a:endParaRPr sz="1600"/>
          </a:p>
          <a:p>
            <a:pPr indent="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br>
              <a:rPr lang="en" sz="1300"/>
            </a:br>
            <a:br>
              <a:rPr lang="en" sz="1200"/>
            </a:br>
            <a:br>
              <a:rPr lang="en" sz="1200"/>
            </a:br>
            <a:br>
              <a:rPr lang="en" sz="1200"/>
            </a:br>
            <a:endParaRPr sz="1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1" name="Shape 3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Google Shape;3872;p18"/>
          <p:cNvSpPr txBox="1"/>
          <p:nvPr>
            <p:ph type="title"/>
          </p:nvPr>
        </p:nvSpPr>
        <p:spPr>
          <a:xfrm>
            <a:off x="429100" y="150650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 Diagram</a:t>
            </a:r>
            <a:endParaRPr/>
          </a:p>
        </p:txBody>
      </p:sp>
      <p:pic>
        <p:nvPicPr>
          <p:cNvPr id="3873" name="Google Shape;3873;p18"/>
          <p:cNvPicPr preferRelativeResize="0"/>
          <p:nvPr/>
        </p:nvPicPr>
        <p:blipFill rotWithShape="1">
          <a:blip r:embed="rId3">
            <a:alphaModFix/>
          </a:blip>
          <a:srcRect b="3157" l="0" r="0" t="0"/>
          <a:stretch/>
        </p:blipFill>
        <p:spPr>
          <a:xfrm>
            <a:off x="1701600" y="927025"/>
            <a:ext cx="6131250" cy="412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7" name="Shape 3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8" name="Google Shape;3878;p19"/>
          <p:cNvSpPr txBox="1"/>
          <p:nvPr>
            <p:ph type="title"/>
          </p:nvPr>
        </p:nvSpPr>
        <p:spPr>
          <a:xfrm>
            <a:off x="708875" y="57012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Challenges</a:t>
            </a:r>
            <a:endParaRPr/>
          </a:p>
        </p:txBody>
      </p:sp>
      <p:sp>
        <p:nvSpPr>
          <p:cNvPr id="3879" name="Google Shape;3879;p19"/>
          <p:cNvSpPr txBox="1"/>
          <p:nvPr>
            <p:ph idx="1" type="body"/>
          </p:nvPr>
        </p:nvSpPr>
        <p:spPr>
          <a:xfrm>
            <a:off x="708875" y="1489075"/>
            <a:ext cx="6761100" cy="29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600"/>
              <a:buChar char="▪"/>
            </a:pPr>
            <a:r>
              <a:rPr lang="en" sz="1600"/>
              <a:t>Version control challenges when merging branches which have not been updated lately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▫"/>
            </a:pPr>
            <a:r>
              <a:rPr lang="en" sz="1600"/>
              <a:t>Resulted in some code </a:t>
            </a:r>
            <a:r>
              <a:rPr lang="en" sz="1600"/>
              <a:t>being duplicated and some deleted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▪"/>
            </a:pPr>
            <a:r>
              <a:rPr lang="en" sz="1600"/>
              <a:t>Different </a:t>
            </a:r>
            <a:r>
              <a:rPr lang="en" sz="1600"/>
              <a:t>formatting</a:t>
            </a:r>
            <a:r>
              <a:rPr lang="en" sz="1600"/>
              <a:t> preferences in HTML code made reading/comprehending changes difficult when multiple people are working on the same code</a:t>
            </a:r>
            <a:endParaRPr sz="1600"/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3" name="Shape 3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4" name="Google Shape;3884;p20"/>
          <p:cNvSpPr txBox="1"/>
          <p:nvPr>
            <p:ph type="title"/>
          </p:nvPr>
        </p:nvSpPr>
        <p:spPr>
          <a:xfrm>
            <a:off x="400550" y="1955025"/>
            <a:ext cx="7038900" cy="91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Demo!!</a:t>
            </a:r>
            <a:endParaRPr sz="600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8" name="Shape 3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9" name="Google Shape;3889;p21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Sprint Objectives</a:t>
            </a:r>
            <a:endParaRPr/>
          </a:p>
        </p:txBody>
      </p:sp>
      <p:sp>
        <p:nvSpPr>
          <p:cNvPr id="3890" name="Google Shape;3890;p21"/>
          <p:cNvSpPr txBox="1"/>
          <p:nvPr>
            <p:ph idx="1" type="body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000"/>
              <a:buChar char="▪"/>
            </a:pPr>
            <a:r>
              <a:rPr lang="en" sz="2000"/>
              <a:t>Finish implementing customer views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" sz="2000"/>
              <a:t>Continue working on form functionality for appraiser views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" sz="2000"/>
              <a:t>Shift more focus to mobile UI 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" sz="2000"/>
              <a:t>Photo upload functionality</a:t>
            </a:r>
            <a:endParaRPr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wbray template">
  <a:themeElements>
    <a:clrScheme name="Custom 347">
      <a:dk1>
        <a:srgbClr val="003B55"/>
      </a:dk1>
      <a:lt1>
        <a:srgbClr val="FFFFFF"/>
      </a:lt1>
      <a:dk2>
        <a:srgbClr val="0B87A1"/>
      </a:dk2>
      <a:lt2>
        <a:srgbClr val="EEF1EE"/>
      </a:lt2>
      <a:accent1>
        <a:srgbClr val="D3EBD5"/>
      </a:accent1>
      <a:accent2>
        <a:srgbClr val="80BFB7"/>
      </a:accent2>
      <a:accent3>
        <a:srgbClr val="0B87A1"/>
      </a:accent3>
      <a:accent4>
        <a:srgbClr val="01597F"/>
      </a:accent4>
      <a:accent5>
        <a:srgbClr val="003B55"/>
      </a:accent5>
      <a:accent6>
        <a:srgbClr val="001120"/>
      </a:accent6>
      <a:hlink>
        <a:srgbClr val="01597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