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Dosis"/>
      <p:regular r:id="rId19"/>
      <p:bold r:id="rId20"/>
    </p:embeddedFont>
    <p:embeddedFont>
      <p:font typeface="Roboto"/>
      <p:regular r:id="rId21"/>
      <p:bold r:id="rId22"/>
      <p:italic r:id="rId23"/>
      <p:boldItalic r:id="rId24"/>
    </p:embeddedFont>
    <p:embeddedFont>
      <p:font typeface="Titillium Web"/>
      <p:regular r:id="rId25"/>
      <p:bold r:id="rId26"/>
      <p:italic r:id="rId27"/>
      <p:boldItalic r:id="rId28"/>
    </p:embeddedFont>
    <p:embeddedFont>
      <p:font typeface="Dosis ExtraLight"/>
      <p:regular r:id="rId29"/>
      <p:bold r:id="rId30"/>
    </p:embeddedFont>
    <p:embeddedFont>
      <p:font typeface="Titillium Web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osis-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itilliumWeb-bold.fntdata"/><Relationship Id="rId25" Type="http://schemas.openxmlformats.org/officeDocument/2006/relationships/font" Target="fonts/TitilliumWeb-regular.fntdata"/><Relationship Id="rId28" Type="http://schemas.openxmlformats.org/officeDocument/2006/relationships/font" Target="fonts/TitilliumWeb-boldItalic.fntdata"/><Relationship Id="rId27" Type="http://schemas.openxmlformats.org/officeDocument/2006/relationships/font" Target="fonts/TitilliumWeb-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osisExtra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itilliumWebLight-regular.fntdata"/><Relationship Id="rId30" Type="http://schemas.openxmlformats.org/officeDocument/2006/relationships/font" Target="fonts/DosisExtraLight-bold.fntdata"/><Relationship Id="rId11" Type="http://schemas.openxmlformats.org/officeDocument/2006/relationships/slide" Target="slides/slide6.xml"/><Relationship Id="rId33" Type="http://schemas.openxmlformats.org/officeDocument/2006/relationships/font" Target="fonts/TitilliumWebLight-italic.fntdata"/><Relationship Id="rId10" Type="http://schemas.openxmlformats.org/officeDocument/2006/relationships/slide" Target="slides/slide5.xml"/><Relationship Id="rId32" Type="http://schemas.openxmlformats.org/officeDocument/2006/relationships/font" Target="fonts/TitilliumWeb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TitilliumWeb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osi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0" name="Shape 3850"/>
        <p:cNvGrpSpPr/>
        <p:nvPr/>
      </p:nvGrpSpPr>
      <p:grpSpPr>
        <a:xfrm>
          <a:off x="0" y="0"/>
          <a:ext cx="0" cy="0"/>
          <a:chOff x="0" y="0"/>
          <a:chExt cx="0" cy="0"/>
        </a:xfrm>
      </p:grpSpPr>
      <p:sp>
        <p:nvSpPr>
          <p:cNvPr id="3851" name="Google Shape;3851;gbaeb75797b_0_5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2" name="Google Shape;3852;gbaeb75797b_0_5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6" name="Shape 3916"/>
        <p:cNvGrpSpPr/>
        <p:nvPr/>
      </p:nvGrpSpPr>
      <p:grpSpPr>
        <a:xfrm>
          <a:off x="0" y="0"/>
          <a:ext cx="0" cy="0"/>
          <a:chOff x="0" y="0"/>
          <a:chExt cx="0" cy="0"/>
        </a:xfrm>
      </p:grpSpPr>
      <p:sp>
        <p:nvSpPr>
          <p:cNvPr id="3917" name="Google Shape;3917;gbb103ff4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8" name="Google Shape;3918;gbb103ff4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4" name="Shape 3924"/>
        <p:cNvGrpSpPr/>
        <p:nvPr/>
      </p:nvGrpSpPr>
      <p:grpSpPr>
        <a:xfrm>
          <a:off x="0" y="0"/>
          <a:ext cx="0" cy="0"/>
          <a:chOff x="0" y="0"/>
          <a:chExt cx="0" cy="0"/>
        </a:xfrm>
      </p:grpSpPr>
      <p:sp>
        <p:nvSpPr>
          <p:cNvPr id="3925" name="Google Shape;3925;gbaeb75797b_0_5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6" name="Google Shape;3926;gbaeb75797b_0_5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9" name="Shape 3929"/>
        <p:cNvGrpSpPr/>
        <p:nvPr/>
      </p:nvGrpSpPr>
      <p:grpSpPr>
        <a:xfrm>
          <a:off x="0" y="0"/>
          <a:ext cx="0" cy="0"/>
          <a:chOff x="0" y="0"/>
          <a:chExt cx="0" cy="0"/>
        </a:xfrm>
      </p:grpSpPr>
      <p:sp>
        <p:nvSpPr>
          <p:cNvPr id="3930" name="Google Shape;3930;gbaeb75797b_0_5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1" name="Google Shape;3931;gbaeb75797b_0_5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5" name="Shape 3935"/>
        <p:cNvGrpSpPr/>
        <p:nvPr/>
      </p:nvGrpSpPr>
      <p:grpSpPr>
        <a:xfrm>
          <a:off x="0" y="0"/>
          <a:ext cx="0" cy="0"/>
          <a:chOff x="0" y="0"/>
          <a:chExt cx="0" cy="0"/>
        </a:xfrm>
      </p:grpSpPr>
      <p:sp>
        <p:nvSpPr>
          <p:cNvPr id="3936" name="Google Shape;3936;gbb68520d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7" name="Google Shape;3937;gbb68520d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6" name="Shape 3856"/>
        <p:cNvGrpSpPr/>
        <p:nvPr/>
      </p:nvGrpSpPr>
      <p:grpSpPr>
        <a:xfrm>
          <a:off x="0" y="0"/>
          <a:ext cx="0" cy="0"/>
          <a:chOff x="0" y="0"/>
          <a:chExt cx="0" cy="0"/>
        </a:xfrm>
      </p:grpSpPr>
      <p:sp>
        <p:nvSpPr>
          <p:cNvPr id="3857" name="Google Shape;3857;gbaeb75797b_0_5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8" name="Google Shape;3858;gbaeb75797b_0_5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2" name="Shape 3862"/>
        <p:cNvGrpSpPr/>
        <p:nvPr/>
      </p:nvGrpSpPr>
      <p:grpSpPr>
        <a:xfrm>
          <a:off x="0" y="0"/>
          <a:ext cx="0" cy="0"/>
          <a:chOff x="0" y="0"/>
          <a:chExt cx="0" cy="0"/>
        </a:xfrm>
      </p:grpSpPr>
      <p:sp>
        <p:nvSpPr>
          <p:cNvPr id="3863" name="Google Shape;3863;gbaeb75797b_0_5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4" name="Google Shape;3864;gbaeb75797b_0_5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8" name="Shape 3868"/>
        <p:cNvGrpSpPr/>
        <p:nvPr/>
      </p:nvGrpSpPr>
      <p:grpSpPr>
        <a:xfrm>
          <a:off x="0" y="0"/>
          <a:ext cx="0" cy="0"/>
          <a:chOff x="0" y="0"/>
          <a:chExt cx="0" cy="0"/>
        </a:xfrm>
      </p:grpSpPr>
      <p:sp>
        <p:nvSpPr>
          <p:cNvPr id="3869" name="Google Shape;3869;gbaeb75797b_0_5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0" name="Google Shape;3870;gbaeb75797b_0_5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7" name="Shape 3877"/>
        <p:cNvGrpSpPr/>
        <p:nvPr/>
      </p:nvGrpSpPr>
      <p:grpSpPr>
        <a:xfrm>
          <a:off x="0" y="0"/>
          <a:ext cx="0" cy="0"/>
          <a:chOff x="0" y="0"/>
          <a:chExt cx="0" cy="0"/>
        </a:xfrm>
      </p:grpSpPr>
      <p:sp>
        <p:nvSpPr>
          <p:cNvPr id="3878" name="Google Shape;3878;gbba9536a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9" name="Google Shape;3879;gbba9536a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4" name="Shape 3884"/>
        <p:cNvGrpSpPr/>
        <p:nvPr/>
      </p:nvGrpSpPr>
      <p:grpSpPr>
        <a:xfrm>
          <a:off x="0" y="0"/>
          <a:ext cx="0" cy="0"/>
          <a:chOff x="0" y="0"/>
          <a:chExt cx="0" cy="0"/>
        </a:xfrm>
      </p:grpSpPr>
      <p:sp>
        <p:nvSpPr>
          <p:cNvPr id="3885" name="Google Shape;3885;gb9e25af6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6" name="Google Shape;3886;gb9e25af6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4" name="Shape 3894"/>
        <p:cNvGrpSpPr/>
        <p:nvPr/>
      </p:nvGrpSpPr>
      <p:grpSpPr>
        <a:xfrm>
          <a:off x="0" y="0"/>
          <a:ext cx="0" cy="0"/>
          <a:chOff x="0" y="0"/>
          <a:chExt cx="0" cy="0"/>
        </a:xfrm>
      </p:grpSpPr>
      <p:sp>
        <p:nvSpPr>
          <p:cNvPr id="3895" name="Google Shape;3895;gb9e25af6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6" name="Google Shape;3896;gb9e25af6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4" name="Shape 3904"/>
        <p:cNvGrpSpPr/>
        <p:nvPr/>
      </p:nvGrpSpPr>
      <p:grpSpPr>
        <a:xfrm>
          <a:off x="0" y="0"/>
          <a:ext cx="0" cy="0"/>
          <a:chOff x="0" y="0"/>
          <a:chExt cx="0" cy="0"/>
        </a:xfrm>
      </p:grpSpPr>
      <p:sp>
        <p:nvSpPr>
          <p:cNvPr id="3905" name="Google Shape;3905;gb9e25af6b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6" name="Google Shape;3906;gb9e25af6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0" name="Shape 3910"/>
        <p:cNvGrpSpPr/>
        <p:nvPr/>
      </p:nvGrpSpPr>
      <p:grpSpPr>
        <a:xfrm>
          <a:off x="0" y="0"/>
          <a:ext cx="0" cy="0"/>
          <a:chOff x="0" y="0"/>
          <a:chExt cx="0" cy="0"/>
        </a:xfrm>
      </p:grpSpPr>
      <p:sp>
        <p:nvSpPr>
          <p:cNvPr id="3911" name="Google Shape;3911;gbba9536a1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2" name="Google Shape;3912;gbba9536a1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6000">
                <a:solidFill>
                  <a:schemeClr val="accent2"/>
                </a:solidFill>
              </a:defRPr>
            </a:lvl1pPr>
            <a:lvl2pPr lvl="1" algn="l">
              <a:lnSpc>
                <a:spcPct val="100000"/>
              </a:lnSpc>
              <a:spcBef>
                <a:spcPts val="0"/>
              </a:spcBef>
              <a:spcAft>
                <a:spcPts val="0"/>
              </a:spcAft>
              <a:buClr>
                <a:schemeClr val="accent2"/>
              </a:buClr>
              <a:buSzPts val="6000"/>
              <a:buNone/>
              <a:defRPr sz="6000">
                <a:solidFill>
                  <a:schemeClr val="accent2"/>
                </a:solidFill>
              </a:defRPr>
            </a:lvl2pPr>
            <a:lvl3pPr lvl="2" algn="l">
              <a:lnSpc>
                <a:spcPct val="100000"/>
              </a:lnSpc>
              <a:spcBef>
                <a:spcPts val="0"/>
              </a:spcBef>
              <a:spcAft>
                <a:spcPts val="0"/>
              </a:spcAft>
              <a:buClr>
                <a:schemeClr val="accent2"/>
              </a:buClr>
              <a:buSzPts val="6000"/>
              <a:buNone/>
              <a:defRPr sz="6000">
                <a:solidFill>
                  <a:schemeClr val="accent2"/>
                </a:solidFill>
              </a:defRPr>
            </a:lvl3pPr>
            <a:lvl4pPr lvl="3" algn="l">
              <a:lnSpc>
                <a:spcPct val="100000"/>
              </a:lnSpc>
              <a:spcBef>
                <a:spcPts val="0"/>
              </a:spcBef>
              <a:spcAft>
                <a:spcPts val="0"/>
              </a:spcAft>
              <a:buClr>
                <a:schemeClr val="accent2"/>
              </a:buClr>
              <a:buSzPts val="6000"/>
              <a:buNone/>
              <a:defRPr sz="6000">
                <a:solidFill>
                  <a:schemeClr val="accent2"/>
                </a:solidFill>
              </a:defRPr>
            </a:lvl4pPr>
            <a:lvl5pPr lvl="4" algn="l">
              <a:lnSpc>
                <a:spcPct val="100000"/>
              </a:lnSpc>
              <a:spcBef>
                <a:spcPts val="0"/>
              </a:spcBef>
              <a:spcAft>
                <a:spcPts val="0"/>
              </a:spcAft>
              <a:buClr>
                <a:schemeClr val="accent2"/>
              </a:buClr>
              <a:buSzPts val="6000"/>
              <a:buNone/>
              <a:defRPr sz="6000">
                <a:solidFill>
                  <a:schemeClr val="accent2"/>
                </a:solidFill>
              </a:defRPr>
            </a:lvl5pPr>
            <a:lvl6pPr lvl="5" algn="l">
              <a:lnSpc>
                <a:spcPct val="100000"/>
              </a:lnSpc>
              <a:spcBef>
                <a:spcPts val="0"/>
              </a:spcBef>
              <a:spcAft>
                <a:spcPts val="0"/>
              </a:spcAft>
              <a:buClr>
                <a:schemeClr val="accent2"/>
              </a:buClr>
              <a:buSzPts val="6000"/>
              <a:buNone/>
              <a:defRPr sz="6000">
                <a:solidFill>
                  <a:schemeClr val="accent2"/>
                </a:solidFill>
              </a:defRPr>
            </a:lvl6pPr>
            <a:lvl7pPr lvl="6" algn="l">
              <a:lnSpc>
                <a:spcPct val="100000"/>
              </a:lnSpc>
              <a:spcBef>
                <a:spcPts val="0"/>
              </a:spcBef>
              <a:spcAft>
                <a:spcPts val="0"/>
              </a:spcAft>
              <a:buClr>
                <a:schemeClr val="accent2"/>
              </a:buClr>
              <a:buSzPts val="6000"/>
              <a:buNone/>
              <a:defRPr sz="6000">
                <a:solidFill>
                  <a:schemeClr val="accent2"/>
                </a:solidFill>
              </a:defRPr>
            </a:lvl7pPr>
            <a:lvl8pPr lvl="7" algn="l">
              <a:lnSpc>
                <a:spcPct val="100000"/>
              </a:lnSpc>
              <a:spcBef>
                <a:spcPts val="0"/>
              </a:spcBef>
              <a:spcAft>
                <a:spcPts val="0"/>
              </a:spcAft>
              <a:buClr>
                <a:schemeClr val="accent2"/>
              </a:buClr>
              <a:buSzPts val="6000"/>
              <a:buNone/>
              <a:defRPr sz="6000">
                <a:solidFill>
                  <a:schemeClr val="accent2"/>
                </a:solidFill>
              </a:defRPr>
            </a:lvl8pPr>
            <a:lvl9pPr lvl="8" algn="l">
              <a:lnSpc>
                <a:spcPct val="100000"/>
              </a:lnSpc>
              <a:spcBef>
                <a:spcPts val="0"/>
              </a:spcBef>
              <a:spcAft>
                <a:spcPts val="0"/>
              </a:spcAft>
              <a:buClr>
                <a:schemeClr val="accent2"/>
              </a:buClr>
              <a:buSzPts val="6000"/>
              <a:buNone/>
              <a:defRPr sz="6000">
                <a:solidFill>
                  <a:schemeClr val="accent2"/>
                </a:solidFill>
              </a:defRPr>
            </a:lvl9pPr>
          </a:lstStyle>
          <a:p/>
        </p:txBody>
      </p:sp>
      <p:grpSp>
        <p:nvGrpSpPr>
          <p:cNvPr id="11" name="Google Shape;11;p2"/>
          <p:cNvGrpSpPr/>
          <p:nvPr/>
        </p:nvGrpSpPr>
        <p:grpSpPr>
          <a:xfrm rot="10800000">
            <a:off x="8705366"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2"/>
          <p:cNvGrpSpPr/>
          <p:nvPr/>
        </p:nvGrpSpPr>
        <p:grpSpPr>
          <a:xfrm rot="10800000">
            <a:off x="6367293"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2"/>
          <p:cNvGrpSpPr/>
          <p:nvPr/>
        </p:nvGrpSpPr>
        <p:grpSpPr>
          <a:xfrm rot="10800000">
            <a:off x="6367295"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78" name="Shape 3278"/>
        <p:cNvGrpSpPr/>
        <p:nvPr/>
      </p:nvGrpSpPr>
      <p:grpSpPr>
        <a:xfrm>
          <a:off x="0" y="0"/>
          <a:ext cx="0" cy="0"/>
          <a:chOff x="0" y="0"/>
          <a:chExt cx="0" cy="0"/>
        </a:xfrm>
      </p:grpSpPr>
      <p:sp>
        <p:nvSpPr>
          <p:cNvPr id="3279" name="Google Shape;3279;p1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80" name="Google Shape;3280;p1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3281" name="Google Shape;3281;p11"/>
          <p:cNvGrpSpPr/>
          <p:nvPr/>
        </p:nvGrpSpPr>
        <p:grpSpPr>
          <a:xfrm rot="10800000">
            <a:off x="8851487" y="28707"/>
            <a:ext cx="264012" cy="5086302"/>
            <a:chOff x="5307800" y="238125"/>
            <a:chExt cx="271925" cy="5238750"/>
          </a:xfrm>
        </p:grpSpPr>
        <p:sp>
          <p:nvSpPr>
            <p:cNvPr id="3282" name="Google Shape;328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9" name="Google Shape;3339;p11"/>
          <p:cNvGrpSpPr/>
          <p:nvPr/>
        </p:nvGrpSpPr>
        <p:grpSpPr>
          <a:xfrm rot="10800000">
            <a:off x="7828570" y="28707"/>
            <a:ext cx="1140783" cy="5086302"/>
            <a:chOff x="5458325" y="238125"/>
            <a:chExt cx="1174975" cy="5238750"/>
          </a:xfrm>
        </p:grpSpPr>
        <p:sp>
          <p:nvSpPr>
            <p:cNvPr id="3340" name="Google Shape;334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2" name="Google Shape;3402;p11"/>
          <p:cNvGrpSpPr/>
          <p:nvPr/>
        </p:nvGrpSpPr>
        <p:grpSpPr>
          <a:xfrm rot="10800000">
            <a:off x="7682454" y="28707"/>
            <a:ext cx="994639" cy="4940182"/>
            <a:chOff x="5759350" y="388625"/>
            <a:chExt cx="1024450" cy="5088250"/>
          </a:xfrm>
        </p:grpSpPr>
        <p:sp>
          <p:nvSpPr>
            <p:cNvPr id="3403" name="Google Shape;340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4" name="Google Shape;3504;p11"/>
          <p:cNvGrpSpPr/>
          <p:nvPr/>
        </p:nvGrpSpPr>
        <p:grpSpPr>
          <a:xfrm rot="10800000">
            <a:off x="7682449" y="28707"/>
            <a:ext cx="1140783" cy="5086302"/>
            <a:chOff x="5608825" y="238125"/>
            <a:chExt cx="1174975" cy="5238750"/>
          </a:xfrm>
        </p:grpSpPr>
        <p:sp>
          <p:nvSpPr>
            <p:cNvPr id="3505" name="Google Shape;350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55" name="Shape 3555"/>
        <p:cNvGrpSpPr/>
        <p:nvPr/>
      </p:nvGrpSpPr>
      <p:grpSpPr>
        <a:xfrm>
          <a:off x="0" y="0"/>
          <a:ext cx="0" cy="0"/>
          <a:chOff x="0" y="0"/>
          <a:chExt cx="0" cy="0"/>
        </a:xfrm>
      </p:grpSpPr>
      <p:sp>
        <p:nvSpPr>
          <p:cNvPr id="3556" name="Google Shape;3556;p12"/>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sz="1800"/>
            </a:lvl1pPr>
          </a:lstStyle>
          <a:p/>
        </p:txBody>
      </p:sp>
      <p:sp>
        <p:nvSpPr>
          <p:cNvPr id="3557" name="Google Shape;3557;p1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3558" name="Google Shape;3558;p12"/>
          <p:cNvGrpSpPr/>
          <p:nvPr/>
        </p:nvGrpSpPr>
        <p:grpSpPr>
          <a:xfrm rot="10800000">
            <a:off x="8851487" y="28707"/>
            <a:ext cx="264012" cy="5086302"/>
            <a:chOff x="5307800" y="238125"/>
            <a:chExt cx="271925" cy="5238750"/>
          </a:xfrm>
        </p:grpSpPr>
        <p:sp>
          <p:nvSpPr>
            <p:cNvPr id="3559" name="Google Shape;3559;p12"/>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12"/>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12"/>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12"/>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12"/>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12"/>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12"/>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12"/>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12"/>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12"/>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12"/>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12"/>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12"/>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12"/>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12"/>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12"/>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12"/>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12"/>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12"/>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12"/>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12"/>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12"/>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12"/>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12"/>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12"/>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12"/>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12"/>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12"/>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12"/>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12"/>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12"/>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12"/>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12"/>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12"/>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12"/>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12"/>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12"/>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12"/>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12"/>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12"/>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12"/>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12"/>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12"/>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12"/>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12"/>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12"/>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12"/>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12"/>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12"/>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12"/>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12"/>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12"/>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12"/>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12"/>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12"/>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12"/>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12"/>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6" name="Google Shape;3616;p12"/>
          <p:cNvGrpSpPr/>
          <p:nvPr/>
        </p:nvGrpSpPr>
        <p:grpSpPr>
          <a:xfrm rot="10800000">
            <a:off x="7828570" y="28707"/>
            <a:ext cx="1140783" cy="5086302"/>
            <a:chOff x="5458325" y="238125"/>
            <a:chExt cx="1174975" cy="5238750"/>
          </a:xfrm>
        </p:grpSpPr>
        <p:sp>
          <p:nvSpPr>
            <p:cNvPr id="3617" name="Google Shape;3617;p12"/>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12"/>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12"/>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12"/>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12"/>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12"/>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12"/>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12"/>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12"/>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12"/>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12"/>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12"/>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12"/>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12"/>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12"/>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12"/>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12"/>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12"/>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12"/>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12"/>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12"/>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12"/>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12"/>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12"/>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12"/>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12"/>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12"/>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12"/>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12"/>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12"/>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12"/>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12"/>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12"/>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12"/>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12"/>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12"/>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12"/>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12"/>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12"/>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12"/>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12"/>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12"/>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12"/>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12"/>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12"/>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12"/>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12"/>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12"/>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12"/>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12"/>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12"/>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12"/>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12"/>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12"/>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12"/>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12"/>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12"/>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12"/>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12"/>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12"/>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12"/>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12"/>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9" name="Google Shape;3679;p12"/>
          <p:cNvGrpSpPr/>
          <p:nvPr/>
        </p:nvGrpSpPr>
        <p:grpSpPr>
          <a:xfrm rot="10800000">
            <a:off x="7682454" y="28707"/>
            <a:ext cx="994639" cy="4940182"/>
            <a:chOff x="5759350" y="388625"/>
            <a:chExt cx="1024450" cy="5088250"/>
          </a:xfrm>
        </p:grpSpPr>
        <p:sp>
          <p:nvSpPr>
            <p:cNvPr id="3680" name="Google Shape;3680;p12"/>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12"/>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12"/>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12"/>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12"/>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12"/>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12"/>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12"/>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12"/>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12"/>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12"/>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12"/>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12"/>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12"/>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12"/>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12"/>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12"/>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12"/>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12"/>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12"/>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12"/>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12"/>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12"/>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12"/>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12"/>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12"/>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12"/>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12"/>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12"/>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12"/>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12"/>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12"/>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12"/>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12"/>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12"/>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12"/>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12"/>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12"/>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12"/>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12"/>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12"/>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12"/>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12"/>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12"/>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12"/>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12"/>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12"/>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12"/>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12"/>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12"/>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12"/>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12"/>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12"/>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12"/>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12"/>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12"/>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12"/>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12"/>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12"/>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12"/>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12"/>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12"/>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12"/>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12"/>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12"/>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12"/>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12"/>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12"/>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12"/>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12"/>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12"/>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12"/>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12"/>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12"/>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12"/>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12"/>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12"/>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12"/>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12"/>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12"/>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12"/>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12"/>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12"/>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12"/>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12"/>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12"/>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12"/>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12"/>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12"/>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12"/>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12"/>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12"/>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12"/>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12"/>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12"/>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12"/>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12"/>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12"/>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12"/>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12"/>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12"/>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1" name="Google Shape;3781;p12"/>
          <p:cNvGrpSpPr/>
          <p:nvPr/>
        </p:nvGrpSpPr>
        <p:grpSpPr>
          <a:xfrm rot="10800000">
            <a:off x="7682449" y="28707"/>
            <a:ext cx="1140783" cy="5086302"/>
            <a:chOff x="5608825" y="238125"/>
            <a:chExt cx="1174975" cy="5238750"/>
          </a:xfrm>
        </p:grpSpPr>
        <p:sp>
          <p:nvSpPr>
            <p:cNvPr id="3782" name="Google Shape;3782;p12"/>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12"/>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12"/>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12"/>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12"/>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12"/>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12"/>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12"/>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12"/>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12"/>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12"/>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12"/>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12"/>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12"/>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12"/>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12"/>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12"/>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12"/>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12"/>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12"/>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12"/>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12"/>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12"/>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12"/>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12"/>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12"/>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12"/>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12"/>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12"/>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12"/>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12"/>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12"/>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12"/>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12"/>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12"/>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12"/>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12"/>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12"/>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12"/>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12"/>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12"/>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12"/>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12"/>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12"/>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12"/>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12"/>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12"/>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12"/>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12"/>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Google Shape;3831;p12"/>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lt2"/>
        </a:solidFill>
      </p:bgPr>
    </p:bg>
    <p:spTree>
      <p:nvGrpSpPr>
        <p:cNvPr id="3832" name="Shape 3832"/>
        <p:cNvGrpSpPr/>
        <p:nvPr/>
      </p:nvGrpSpPr>
      <p:grpSpPr>
        <a:xfrm>
          <a:off x="0" y="0"/>
          <a:ext cx="0" cy="0"/>
          <a:chOff x="0" y="0"/>
          <a:chExt cx="0" cy="0"/>
        </a:xfrm>
      </p:grpSpPr>
      <p:sp>
        <p:nvSpPr>
          <p:cNvPr id="3833" name="Google Shape;3833;p1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4" name="Google Shape;3834;p13"/>
          <p:cNvGrpSpPr/>
          <p:nvPr/>
        </p:nvGrpSpPr>
        <p:grpSpPr>
          <a:xfrm>
            <a:off x="830392" y="1191256"/>
            <a:ext cx="745763" cy="45826"/>
            <a:chOff x="4580561" y="2589004"/>
            <a:chExt cx="1064464" cy="25200"/>
          </a:xfrm>
        </p:grpSpPr>
        <p:sp>
          <p:nvSpPr>
            <p:cNvPr id="3835" name="Google Shape;3835;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7" name="Google Shape;3837;p13"/>
          <p:cNvSpPr txBox="1"/>
          <p:nvPr>
            <p:ph type="ctrTitle"/>
          </p:nvPr>
        </p:nvSpPr>
        <p:spPr>
          <a:xfrm>
            <a:off x="729450" y="1322450"/>
            <a:ext cx="7688100" cy="166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3838" name="Google Shape;3838;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3839" name="Google Shape;3839;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3840" name="Shape 3840"/>
        <p:cNvGrpSpPr/>
        <p:nvPr/>
      </p:nvGrpSpPr>
      <p:grpSpPr>
        <a:xfrm>
          <a:off x="0" y="0"/>
          <a:ext cx="0" cy="0"/>
          <a:chOff x="0" y="0"/>
          <a:chExt cx="0" cy="0"/>
        </a:xfrm>
      </p:grpSpPr>
      <p:sp>
        <p:nvSpPr>
          <p:cNvPr id="3841" name="Google Shape;3841;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2" name="Google Shape;3842;p14"/>
          <p:cNvGrpSpPr/>
          <p:nvPr/>
        </p:nvGrpSpPr>
        <p:grpSpPr>
          <a:xfrm>
            <a:off x="0" y="490"/>
            <a:ext cx="5153705" cy="5134399"/>
            <a:chOff x="0" y="75"/>
            <a:chExt cx="5153705" cy="5152950"/>
          </a:xfrm>
        </p:grpSpPr>
        <p:sp>
          <p:nvSpPr>
            <p:cNvPr id="3843" name="Google Shape;3843;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7" name="Google Shape;3847;p14"/>
          <p:cNvSpPr txBox="1"/>
          <p:nvPr>
            <p:ph type="ctrTitle"/>
          </p:nvPr>
        </p:nvSpPr>
        <p:spPr>
          <a:xfrm>
            <a:off x="3537150" y="1578400"/>
            <a:ext cx="5017500" cy="15789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3848" name="Google Shape;3848;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849" name="Google Shape;384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26" name="Shape 526"/>
        <p:cNvGrpSpPr/>
        <p:nvPr/>
      </p:nvGrpSpPr>
      <p:grpSpPr>
        <a:xfrm>
          <a:off x="0" y="0"/>
          <a:ext cx="0" cy="0"/>
          <a:chOff x="0" y="0"/>
          <a:chExt cx="0" cy="0"/>
        </a:xfrm>
      </p:grpSpPr>
      <p:sp>
        <p:nvSpPr>
          <p:cNvPr id="527" name="Google Shape;527;p3"/>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28" name="Google Shape;528;p3"/>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29" name="Google Shape;529;p3"/>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30" name="Google Shape;530;p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531" name="Google Shape;531;p3"/>
          <p:cNvGrpSpPr/>
          <p:nvPr/>
        </p:nvGrpSpPr>
        <p:grpSpPr>
          <a:xfrm rot="10800000">
            <a:off x="8851487" y="28707"/>
            <a:ext cx="264012" cy="5086302"/>
            <a:chOff x="5307800" y="238125"/>
            <a:chExt cx="271925" cy="5238750"/>
          </a:xfrm>
        </p:grpSpPr>
        <p:sp>
          <p:nvSpPr>
            <p:cNvPr id="532" name="Google Shape;532;p3"/>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9" name="Google Shape;589;p3"/>
          <p:cNvGrpSpPr/>
          <p:nvPr/>
        </p:nvGrpSpPr>
        <p:grpSpPr>
          <a:xfrm rot="10800000">
            <a:off x="7828570" y="28707"/>
            <a:ext cx="1140783" cy="5086302"/>
            <a:chOff x="5458325" y="238125"/>
            <a:chExt cx="1174975" cy="5238750"/>
          </a:xfrm>
        </p:grpSpPr>
        <p:sp>
          <p:nvSpPr>
            <p:cNvPr id="590" name="Google Shape;590;p3"/>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3"/>
          <p:cNvGrpSpPr/>
          <p:nvPr/>
        </p:nvGrpSpPr>
        <p:grpSpPr>
          <a:xfrm rot="10800000">
            <a:off x="7682454" y="28707"/>
            <a:ext cx="994639" cy="4940182"/>
            <a:chOff x="5759350" y="388625"/>
            <a:chExt cx="1024450" cy="5088250"/>
          </a:xfrm>
        </p:grpSpPr>
        <p:sp>
          <p:nvSpPr>
            <p:cNvPr id="653" name="Google Shape;653;p3"/>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4" name="Google Shape;754;p3"/>
          <p:cNvGrpSpPr/>
          <p:nvPr/>
        </p:nvGrpSpPr>
        <p:grpSpPr>
          <a:xfrm rot="10800000">
            <a:off x="7682449" y="28707"/>
            <a:ext cx="1140783" cy="5086302"/>
            <a:chOff x="5608825" y="238125"/>
            <a:chExt cx="1174975" cy="5238750"/>
          </a:xfrm>
        </p:grpSpPr>
        <p:sp>
          <p:nvSpPr>
            <p:cNvPr id="755" name="Google Shape;755;p3"/>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5" name="Shape 805"/>
        <p:cNvGrpSpPr/>
        <p:nvPr/>
      </p:nvGrpSpPr>
      <p:grpSpPr>
        <a:xfrm>
          <a:off x="0" y="0"/>
          <a:ext cx="0" cy="0"/>
          <a:chOff x="0" y="0"/>
          <a:chExt cx="0" cy="0"/>
        </a:xfrm>
      </p:grpSpPr>
      <p:sp>
        <p:nvSpPr>
          <p:cNvPr id="806" name="Google Shape;806;p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807" name="Google Shape;807;p4"/>
          <p:cNvGrpSpPr/>
          <p:nvPr/>
        </p:nvGrpSpPr>
        <p:grpSpPr>
          <a:xfrm rot="10800000">
            <a:off x="8851487" y="28707"/>
            <a:ext cx="264012" cy="5086302"/>
            <a:chOff x="5307800" y="238125"/>
            <a:chExt cx="271925" cy="5238750"/>
          </a:xfrm>
        </p:grpSpPr>
        <p:sp>
          <p:nvSpPr>
            <p:cNvPr id="808" name="Google Shape;808;p4"/>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p4"/>
          <p:cNvGrpSpPr/>
          <p:nvPr/>
        </p:nvGrpSpPr>
        <p:grpSpPr>
          <a:xfrm rot="10800000">
            <a:off x="7828570" y="28707"/>
            <a:ext cx="1140783" cy="5086302"/>
            <a:chOff x="5458325" y="238125"/>
            <a:chExt cx="1174975" cy="5238750"/>
          </a:xfrm>
        </p:grpSpPr>
        <p:sp>
          <p:nvSpPr>
            <p:cNvPr id="866" name="Google Shape;866;p4"/>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8" name="Google Shape;928;p4"/>
          <p:cNvGrpSpPr/>
          <p:nvPr/>
        </p:nvGrpSpPr>
        <p:grpSpPr>
          <a:xfrm rot="10800000">
            <a:off x="7682454" y="28707"/>
            <a:ext cx="994639" cy="4940182"/>
            <a:chOff x="5759350" y="388625"/>
            <a:chExt cx="1024450" cy="5088250"/>
          </a:xfrm>
        </p:grpSpPr>
        <p:sp>
          <p:nvSpPr>
            <p:cNvPr id="929" name="Google Shape;929;p4"/>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0" name="Google Shape;1030;p4"/>
          <p:cNvGrpSpPr/>
          <p:nvPr/>
        </p:nvGrpSpPr>
        <p:grpSpPr>
          <a:xfrm rot="10800000">
            <a:off x="7682449" y="28707"/>
            <a:ext cx="1140783" cy="5086302"/>
            <a:chOff x="5608825" y="238125"/>
            <a:chExt cx="1174975" cy="5238750"/>
          </a:xfrm>
        </p:grpSpPr>
        <p:sp>
          <p:nvSpPr>
            <p:cNvPr id="1031" name="Google Shape;1031;p4"/>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4"/>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4"/>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4"/>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4"/>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81" name="Shape 1081"/>
        <p:cNvGrpSpPr/>
        <p:nvPr/>
      </p:nvGrpSpPr>
      <p:grpSpPr>
        <a:xfrm>
          <a:off x="0" y="0"/>
          <a:ext cx="0" cy="0"/>
          <a:chOff x="0" y="0"/>
          <a:chExt cx="0" cy="0"/>
        </a:xfrm>
      </p:grpSpPr>
      <p:sp>
        <p:nvSpPr>
          <p:cNvPr id="1082" name="Google Shape;1082;p5"/>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83" name="Google Shape;1083;p5"/>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a:solidFill>
                  <a:schemeClr val="accent2"/>
                </a:solidFill>
              </a:defRPr>
            </a:lvl1pPr>
            <a:lvl2pPr lvl="1" algn="l">
              <a:lnSpc>
                <a:spcPct val="100000"/>
              </a:lnSpc>
              <a:spcBef>
                <a:spcPts val="0"/>
              </a:spcBef>
              <a:spcAft>
                <a:spcPts val="0"/>
              </a:spcAft>
              <a:buClr>
                <a:schemeClr val="accent2"/>
              </a:buClr>
              <a:buSzPts val="3000"/>
              <a:buNone/>
              <a:defRPr sz="3000">
                <a:solidFill>
                  <a:schemeClr val="accent2"/>
                </a:solidFill>
              </a:defRPr>
            </a:lvl2pPr>
            <a:lvl3pPr lvl="2" algn="l">
              <a:lnSpc>
                <a:spcPct val="100000"/>
              </a:lnSpc>
              <a:spcBef>
                <a:spcPts val="0"/>
              </a:spcBef>
              <a:spcAft>
                <a:spcPts val="0"/>
              </a:spcAft>
              <a:buClr>
                <a:schemeClr val="accent2"/>
              </a:buClr>
              <a:buSzPts val="3000"/>
              <a:buNone/>
              <a:defRPr sz="3000">
                <a:solidFill>
                  <a:schemeClr val="accent2"/>
                </a:solidFill>
              </a:defRPr>
            </a:lvl3pPr>
            <a:lvl4pPr lvl="3" algn="l">
              <a:lnSpc>
                <a:spcPct val="100000"/>
              </a:lnSpc>
              <a:spcBef>
                <a:spcPts val="0"/>
              </a:spcBef>
              <a:spcAft>
                <a:spcPts val="0"/>
              </a:spcAft>
              <a:buClr>
                <a:schemeClr val="accent2"/>
              </a:buClr>
              <a:buSzPts val="3000"/>
              <a:buNone/>
              <a:defRPr sz="3000">
                <a:solidFill>
                  <a:schemeClr val="accent2"/>
                </a:solidFill>
              </a:defRPr>
            </a:lvl4pPr>
            <a:lvl5pPr lvl="4" algn="l">
              <a:lnSpc>
                <a:spcPct val="100000"/>
              </a:lnSpc>
              <a:spcBef>
                <a:spcPts val="0"/>
              </a:spcBef>
              <a:spcAft>
                <a:spcPts val="0"/>
              </a:spcAft>
              <a:buClr>
                <a:schemeClr val="accent2"/>
              </a:buClr>
              <a:buSzPts val="3000"/>
              <a:buNone/>
              <a:defRPr sz="3000">
                <a:solidFill>
                  <a:schemeClr val="accent2"/>
                </a:solidFill>
              </a:defRPr>
            </a:lvl5pPr>
            <a:lvl6pPr lvl="5" algn="l">
              <a:lnSpc>
                <a:spcPct val="100000"/>
              </a:lnSpc>
              <a:spcBef>
                <a:spcPts val="0"/>
              </a:spcBef>
              <a:spcAft>
                <a:spcPts val="0"/>
              </a:spcAft>
              <a:buClr>
                <a:schemeClr val="accent2"/>
              </a:buClr>
              <a:buSzPts val="3000"/>
              <a:buNone/>
              <a:defRPr sz="3000">
                <a:solidFill>
                  <a:schemeClr val="accent2"/>
                </a:solidFill>
              </a:defRPr>
            </a:lvl6pPr>
            <a:lvl7pPr lvl="6" algn="l">
              <a:lnSpc>
                <a:spcPct val="100000"/>
              </a:lnSpc>
              <a:spcBef>
                <a:spcPts val="0"/>
              </a:spcBef>
              <a:spcAft>
                <a:spcPts val="0"/>
              </a:spcAft>
              <a:buClr>
                <a:schemeClr val="accent2"/>
              </a:buClr>
              <a:buSzPts val="3000"/>
              <a:buNone/>
              <a:defRPr sz="3000">
                <a:solidFill>
                  <a:schemeClr val="accent2"/>
                </a:solidFill>
              </a:defRPr>
            </a:lvl7pPr>
            <a:lvl8pPr lvl="7" algn="l">
              <a:lnSpc>
                <a:spcPct val="100000"/>
              </a:lnSpc>
              <a:spcBef>
                <a:spcPts val="0"/>
              </a:spcBef>
              <a:spcAft>
                <a:spcPts val="0"/>
              </a:spcAft>
              <a:buClr>
                <a:schemeClr val="accent2"/>
              </a:buClr>
              <a:buSzPts val="3000"/>
              <a:buNone/>
              <a:defRPr sz="3000">
                <a:solidFill>
                  <a:schemeClr val="accent2"/>
                </a:solidFill>
              </a:defRPr>
            </a:lvl8pPr>
            <a:lvl9pPr lvl="8" algn="l">
              <a:lnSpc>
                <a:spcPct val="100000"/>
              </a:lnSpc>
              <a:spcBef>
                <a:spcPts val="0"/>
              </a:spcBef>
              <a:spcAft>
                <a:spcPts val="0"/>
              </a:spcAft>
              <a:buClr>
                <a:schemeClr val="accent2"/>
              </a:buClr>
              <a:buSzPts val="3000"/>
              <a:buNone/>
              <a:defRPr sz="3000">
                <a:solidFill>
                  <a:schemeClr val="accent2"/>
                </a:solidFill>
              </a:defRPr>
            </a:lvl9pPr>
          </a:lstStyle>
          <a:p/>
        </p:txBody>
      </p:sp>
      <p:grpSp>
        <p:nvGrpSpPr>
          <p:cNvPr id="1084" name="Google Shape;1084;p5"/>
          <p:cNvGrpSpPr/>
          <p:nvPr/>
        </p:nvGrpSpPr>
        <p:grpSpPr>
          <a:xfrm rot="10800000">
            <a:off x="8705366" y="28698"/>
            <a:ext cx="410132" cy="5086302"/>
            <a:chOff x="836200" y="238125"/>
            <a:chExt cx="422425" cy="5238750"/>
          </a:xfrm>
        </p:grpSpPr>
        <p:sp>
          <p:nvSpPr>
            <p:cNvPr id="1085" name="Google Shape;1085;p5"/>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5"/>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5"/>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5"/>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5"/>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5" name="Google Shape;1165;p5"/>
          <p:cNvGrpSpPr/>
          <p:nvPr/>
        </p:nvGrpSpPr>
        <p:grpSpPr>
          <a:xfrm rot="10800000">
            <a:off x="6659535" y="28698"/>
            <a:ext cx="2309844" cy="5086302"/>
            <a:chOff x="986700" y="238125"/>
            <a:chExt cx="2379075" cy="5238750"/>
          </a:xfrm>
        </p:grpSpPr>
        <p:sp>
          <p:nvSpPr>
            <p:cNvPr id="1166" name="Google Shape;1166;p5"/>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5"/>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5"/>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5"/>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5"/>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5"/>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5"/>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5"/>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5"/>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5"/>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5"/>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5"/>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5"/>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5"/>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5"/>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5"/>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5"/>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5"/>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5"/>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5"/>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5"/>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5"/>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5"/>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5"/>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5"/>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5"/>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5"/>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5"/>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5"/>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5"/>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5"/>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5"/>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5"/>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5"/>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5"/>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5"/>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5"/>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5"/>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5"/>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5"/>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5"/>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5"/>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5"/>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5"/>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5"/>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5"/>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5"/>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5"/>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5"/>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5"/>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5"/>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5"/>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5"/>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5"/>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5"/>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5"/>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5"/>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5"/>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5"/>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5"/>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5"/>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5"/>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5"/>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5"/>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5"/>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5" name="Google Shape;1285;p5"/>
          <p:cNvGrpSpPr/>
          <p:nvPr/>
        </p:nvGrpSpPr>
        <p:grpSpPr>
          <a:xfrm rot="10800000">
            <a:off x="6367293" y="28698"/>
            <a:ext cx="2017554" cy="5086302"/>
            <a:chOff x="1588750" y="238125"/>
            <a:chExt cx="2078025" cy="5238750"/>
          </a:xfrm>
        </p:grpSpPr>
        <p:sp>
          <p:nvSpPr>
            <p:cNvPr id="1286" name="Google Shape;1286;p5"/>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5"/>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5"/>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5"/>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5"/>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5"/>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5"/>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5"/>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5"/>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5"/>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5"/>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5"/>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5"/>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5"/>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5"/>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5"/>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5"/>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5"/>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5"/>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5"/>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5"/>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5"/>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5"/>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5"/>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5"/>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5"/>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5"/>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5"/>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5"/>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5"/>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5"/>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5"/>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5"/>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5"/>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5"/>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5"/>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5"/>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5"/>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5"/>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5"/>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5"/>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5"/>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5"/>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5"/>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5"/>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5"/>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5"/>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5"/>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5"/>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5"/>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5"/>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5"/>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5"/>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5"/>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5"/>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5"/>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5"/>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5"/>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5"/>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5"/>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5"/>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5"/>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5"/>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5"/>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5"/>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5"/>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5"/>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5"/>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5"/>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5"/>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5"/>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5"/>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5"/>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5"/>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5"/>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5"/>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5"/>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5"/>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5"/>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5"/>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5"/>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5"/>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5"/>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5"/>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5"/>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5"/>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5"/>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5"/>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5"/>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5"/>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5"/>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5"/>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5"/>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5"/>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5"/>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5"/>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5"/>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5"/>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5"/>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5"/>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5"/>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5"/>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5"/>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5"/>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5"/>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5"/>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5"/>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5"/>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5"/>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5"/>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5"/>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5"/>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5"/>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5"/>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5"/>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5"/>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5"/>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5"/>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5"/>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5"/>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5"/>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5"/>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5"/>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5"/>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5"/>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5"/>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5"/>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5"/>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5"/>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5"/>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5"/>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5"/>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5"/>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5"/>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5"/>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5"/>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5"/>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5"/>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5"/>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5"/>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5"/>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5"/>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5"/>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5"/>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5"/>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5"/>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5"/>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5"/>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5"/>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5"/>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5"/>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5"/>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5"/>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5"/>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5"/>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5"/>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5"/>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5"/>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5"/>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5"/>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5"/>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5"/>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5"/>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5"/>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5"/>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5"/>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5"/>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5"/>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5"/>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5"/>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5"/>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5"/>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5"/>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5"/>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5"/>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5"/>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5"/>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5"/>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5"/>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5"/>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5"/>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5"/>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5"/>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5"/>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5"/>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5"/>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5"/>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5"/>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5"/>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5"/>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5"/>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5"/>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5"/>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5"/>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5"/>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5"/>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5"/>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5"/>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5"/>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5"/>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5"/>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5"/>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5"/>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5"/>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5"/>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5"/>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5" name="Google Shape;1495;p5"/>
          <p:cNvGrpSpPr/>
          <p:nvPr/>
        </p:nvGrpSpPr>
        <p:grpSpPr>
          <a:xfrm rot="10800000">
            <a:off x="6367295" y="28698"/>
            <a:ext cx="2309820" cy="5086302"/>
            <a:chOff x="1287725" y="238125"/>
            <a:chExt cx="2379050" cy="5238750"/>
          </a:xfrm>
        </p:grpSpPr>
        <p:sp>
          <p:nvSpPr>
            <p:cNvPr id="1496" name="Google Shape;1496;p5"/>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5"/>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5"/>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5"/>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5"/>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5"/>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5"/>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5"/>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5"/>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5"/>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5"/>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5"/>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5"/>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5"/>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5"/>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5"/>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5"/>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5"/>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5"/>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5"/>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5"/>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5"/>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5"/>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5"/>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5"/>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5"/>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5"/>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5"/>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5"/>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5"/>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5"/>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5"/>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5"/>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5"/>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5"/>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5"/>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5"/>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5"/>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5"/>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5"/>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5"/>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5"/>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5"/>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5"/>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5"/>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5"/>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5"/>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5"/>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5"/>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5"/>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5"/>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5"/>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5"/>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5"/>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5"/>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5"/>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5"/>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5"/>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5"/>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5"/>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5"/>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5"/>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5"/>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5"/>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5"/>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5"/>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5"/>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5"/>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5"/>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5"/>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5"/>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5"/>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5"/>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5"/>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5"/>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5"/>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5"/>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5"/>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5"/>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5"/>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5"/>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5"/>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5"/>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5"/>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5"/>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5"/>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5"/>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5"/>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5"/>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5"/>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5"/>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5"/>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5"/>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5"/>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5"/>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5"/>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5"/>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5"/>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5"/>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5"/>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5"/>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5"/>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5"/>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3"/>
        </a:solidFill>
      </p:bgPr>
    </p:bg>
    <p:spTree>
      <p:nvGrpSpPr>
        <p:cNvPr id="1599" name="Shape 1599"/>
        <p:cNvGrpSpPr/>
        <p:nvPr/>
      </p:nvGrpSpPr>
      <p:grpSpPr>
        <a:xfrm>
          <a:off x="0" y="0"/>
          <a:ext cx="0" cy="0"/>
          <a:chOff x="0" y="0"/>
          <a:chExt cx="0" cy="0"/>
        </a:xfrm>
      </p:grpSpPr>
      <p:sp>
        <p:nvSpPr>
          <p:cNvPr id="1600" name="Google Shape;1600;p6"/>
          <p:cNvSpPr txBox="1"/>
          <p:nvPr>
            <p:ph idx="1" type="body"/>
          </p:nvPr>
        </p:nvSpPr>
        <p:spPr>
          <a:xfrm>
            <a:off x="1278575" y="739550"/>
            <a:ext cx="4281000" cy="36924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chemeClr val="lt1"/>
              </a:buClr>
              <a:buSzPts val="3000"/>
              <a:buChar char="▪"/>
              <a:defRPr i="1" sz="3000">
                <a:solidFill>
                  <a:schemeClr val="lt1"/>
                </a:solidFill>
              </a:defRPr>
            </a:lvl1pPr>
            <a:lvl2pPr indent="-419100" lvl="1" marL="914400" algn="l">
              <a:lnSpc>
                <a:spcPct val="100000"/>
              </a:lnSpc>
              <a:spcBef>
                <a:spcPts val="0"/>
              </a:spcBef>
              <a:spcAft>
                <a:spcPts val="0"/>
              </a:spcAft>
              <a:buClr>
                <a:schemeClr val="lt1"/>
              </a:buClr>
              <a:buSzPts val="3000"/>
              <a:buChar char="▫"/>
              <a:defRPr i="1" sz="3000">
                <a:solidFill>
                  <a:schemeClr val="lt1"/>
                </a:solidFill>
              </a:defRPr>
            </a:lvl2pPr>
            <a:lvl3pPr indent="-419100" lvl="2" marL="1371600" algn="l">
              <a:lnSpc>
                <a:spcPct val="100000"/>
              </a:lnSpc>
              <a:spcBef>
                <a:spcPts val="0"/>
              </a:spcBef>
              <a:spcAft>
                <a:spcPts val="0"/>
              </a:spcAft>
              <a:buClr>
                <a:schemeClr val="lt1"/>
              </a:buClr>
              <a:buSzPts val="3000"/>
              <a:buChar char="▫"/>
              <a:defRPr i="1" sz="3000">
                <a:solidFill>
                  <a:schemeClr val="lt1"/>
                </a:solidFill>
              </a:defRPr>
            </a:lvl3pPr>
            <a:lvl4pPr indent="-419100" lvl="3" marL="1828800" algn="l">
              <a:lnSpc>
                <a:spcPct val="100000"/>
              </a:lnSpc>
              <a:spcBef>
                <a:spcPts val="0"/>
              </a:spcBef>
              <a:spcAft>
                <a:spcPts val="0"/>
              </a:spcAft>
              <a:buClr>
                <a:schemeClr val="lt1"/>
              </a:buClr>
              <a:buSzPts val="3000"/>
              <a:buChar char="▫"/>
              <a:defRPr i="1" sz="3000">
                <a:solidFill>
                  <a:schemeClr val="lt1"/>
                </a:solidFill>
              </a:defRPr>
            </a:lvl4pPr>
            <a:lvl5pPr indent="-419100" lvl="4" marL="2286000" algn="l">
              <a:lnSpc>
                <a:spcPct val="100000"/>
              </a:lnSpc>
              <a:spcBef>
                <a:spcPts val="0"/>
              </a:spcBef>
              <a:spcAft>
                <a:spcPts val="0"/>
              </a:spcAft>
              <a:buClr>
                <a:schemeClr val="lt1"/>
              </a:buClr>
              <a:buSzPts val="3000"/>
              <a:buChar char="▫"/>
              <a:defRPr i="1" sz="3000">
                <a:solidFill>
                  <a:schemeClr val="lt1"/>
                </a:solidFill>
              </a:defRPr>
            </a:lvl5pPr>
            <a:lvl6pPr indent="-419100" lvl="5" marL="2743200" algn="l">
              <a:lnSpc>
                <a:spcPct val="100000"/>
              </a:lnSpc>
              <a:spcBef>
                <a:spcPts val="0"/>
              </a:spcBef>
              <a:spcAft>
                <a:spcPts val="0"/>
              </a:spcAft>
              <a:buClr>
                <a:schemeClr val="lt1"/>
              </a:buClr>
              <a:buSzPts val="3000"/>
              <a:buChar char="▫"/>
              <a:defRPr i="1" sz="3000">
                <a:solidFill>
                  <a:schemeClr val="lt1"/>
                </a:solidFill>
              </a:defRPr>
            </a:lvl6pPr>
            <a:lvl7pPr indent="-419100" lvl="6" marL="3200400" algn="l">
              <a:lnSpc>
                <a:spcPct val="100000"/>
              </a:lnSpc>
              <a:spcBef>
                <a:spcPts val="0"/>
              </a:spcBef>
              <a:spcAft>
                <a:spcPts val="0"/>
              </a:spcAft>
              <a:buClr>
                <a:schemeClr val="lt1"/>
              </a:buClr>
              <a:buSzPts val="3000"/>
              <a:buChar char="●"/>
              <a:defRPr i="1" sz="3000">
                <a:solidFill>
                  <a:schemeClr val="lt1"/>
                </a:solidFill>
              </a:defRPr>
            </a:lvl7pPr>
            <a:lvl8pPr indent="-419100" lvl="7" marL="3657600" algn="l">
              <a:lnSpc>
                <a:spcPct val="100000"/>
              </a:lnSpc>
              <a:spcBef>
                <a:spcPts val="0"/>
              </a:spcBef>
              <a:spcAft>
                <a:spcPts val="0"/>
              </a:spcAft>
              <a:buClr>
                <a:schemeClr val="lt1"/>
              </a:buClr>
              <a:buSzPts val="3000"/>
              <a:buChar char="○"/>
              <a:defRPr i="1" sz="3000">
                <a:solidFill>
                  <a:schemeClr val="lt1"/>
                </a:solidFill>
              </a:defRPr>
            </a:lvl8pPr>
            <a:lvl9pPr indent="-419100" lvl="8" marL="4114800" algn="l">
              <a:lnSpc>
                <a:spcPct val="100000"/>
              </a:lnSpc>
              <a:spcBef>
                <a:spcPts val="0"/>
              </a:spcBef>
              <a:spcAft>
                <a:spcPts val="0"/>
              </a:spcAft>
              <a:buClr>
                <a:schemeClr val="lt1"/>
              </a:buClr>
              <a:buSzPts val="3000"/>
              <a:buChar char="■"/>
              <a:defRPr i="1" sz="3000">
                <a:solidFill>
                  <a:schemeClr val="lt1"/>
                </a:solidFill>
              </a:defRPr>
            </a:lvl9pPr>
          </a:lstStyle>
          <a:p/>
        </p:txBody>
      </p:sp>
      <p:sp>
        <p:nvSpPr>
          <p:cNvPr id="1601" name="Google Shape;1601;p6"/>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 sz="12000" u="none" cap="none" strike="noStrike">
                <a:solidFill>
                  <a:schemeClr val="accent1"/>
                </a:solidFill>
                <a:latin typeface="Dosis"/>
                <a:ea typeface="Dosis"/>
                <a:cs typeface="Dosis"/>
                <a:sym typeface="Dosis"/>
              </a:rPr>
              <a:t>“</a:t>
            </a:r>
            <a:endParaRPr b="0" i="0" sz="12000" u="none" cap="none" strike="noStrike">
              <a:solidFill>
                <a:schemeClr val="accent1"/>
              </a:solidFill>
              <a:latin typeface="Dosis"/>
              <a:ea typeface="Dosis"/>
              <a:cs typeface="Dosis"/>
              <a:sym typeface="Dosis"/>
            </a:endParaRPr>
          </a:p>
        </p:txBody>
      </p:sp>
      <p:sp>
        <p:nvSpPr>
          <p:cNvPr id="1602" name="Google Shape;1602;p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1603" name="Google Shape;1603;p6"/>
          <p:cNvGrpSpPr/>
          <p:nvPr/>
        </p:nvGrpSpPr>
        <p:grpSpPr>
          <a:xfrm rot="10800000">
            <a:off x="8705366" y="28698"/>
            <a:ext cx="410132" cy="5086302"/>
            <a:chOff x="836200" y="238125"/>
            <a:chExt cx="422425" cy="5238750"/>
          </a:xfrm>
        </p:grpSpPr>
        <p:sp>
          <p:nvSpPr>
            <p:cNvPr id="1604" name="Google Shape;1604;p6"/>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6"/>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6"/>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6"/>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6"/>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6"/>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6"/>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6"/>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6"/>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6"/>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6"/>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6"/>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6"/>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6"/>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6"/>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6"/>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6"/>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6"/>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6"/>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6"/>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6"/>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6"/>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6"/>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6"/>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6"/>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6"/>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6"/>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6"/>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6"/>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6"/>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6"/>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6"/>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6"/>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6"/>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6"/>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6"/>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6"/>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6"/>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6"/>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6"/>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6"/>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6"/>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6"/>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6"/>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6"/>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6"/>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6"/>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6"/>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6"/>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6"/>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6"/>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6"/>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6"/>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6"/>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6"/>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6"/>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6"/>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6"/>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6"/>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6"/>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6"/>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6"/>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6"/>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6"/>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6"/>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6"/>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6"/>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6"/>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6"/>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4" name="Google Shape;1684;p6"/>
          <p:cNvGrpSpPr/>
          <p:nvPr/>
        </p:nvGrpSpPr>
        <p:grpSpPr>
          <a:xfrm rot="10800000">
            <a:off x="6659535" y="28698"/>
            <a:ext cx="2309844" cy="5086302"/>
            <a:chOff x="986700" y="238125"/>
            <a:chExt cx="2379075" cy="5238750"/>
          </a:xfrm>
        </p:grpSpPr>
        <p:sp>
          <p:nvSpPr>
            <p:cNvPr id="1685" name="Google Shape;1685;p6"/>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6"/>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6"/>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6"/>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6"/>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6"/>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6"/>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6"/>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6"/>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6"/>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6"/>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6"/>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6"/>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6"/>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6"/>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6"/>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6"/>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6"/>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6"/>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6"/>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6"/>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6"/>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6"/>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6"/>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6"/>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6"/>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6"/>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6"/>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6"/>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6"/>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6"/>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6"/>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6"/>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6"/>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6"/>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6"/>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6"/>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6"/>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6"/>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6"/>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6"/>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6"/>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6"/>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6"/>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6"/>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6"/>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6"/>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6"/>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6"/>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6"/>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6"/>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6"/>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6"/>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6"/>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6"/>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6"/>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6"/>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6"/>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6"/>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6"/>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6"/>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6"/>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6"/>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6"/>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6"/>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6"/>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6"/>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6"/>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6"/>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6"/>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6"/>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6"/>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6"/>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6"/>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6"/>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6"/>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6"/>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6"/>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6"/>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6"/>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6"/>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6"/>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6"/>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6"/>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6"/>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6"/>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6"/>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6"/>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6"/>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6"/>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6"/>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6"/>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6"/>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6"/>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6"/>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6"/>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6"/>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6"/>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6"/>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6"/>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6"/>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6"/>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6"/>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6"/>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6"/>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6"/>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6"/>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6"/>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6"/>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6"/>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6"/>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6"/>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4" name="Google Shape;1804;p6"/>
          <p:cNvGrpSpPr/>
          <p:nvPr/>
        </p:nvGrpSpPr>
        <p:grpSpPr>
          <a:xfrm rot="10800000">
            <a:off x="6367293" y="28698"/>
            <a:ext cx="2017554" cy="5086302"/>
            <a:chOff x="1588750" y="238125"/>
            <a:chExt cx="2078025" cy="5238750"/>
          </a:xfrm>
        </p:grpSpPr>
        <p:sp>
          <p:nvSpPr>
            <p:cNvPr id="1805" name="Google Shape;1805;p6"/>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6"/>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6"/>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6"/>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6"/>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6"/>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6"/>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6"/>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6"/>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6"/>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6"/>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6"/>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6"/>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6"/>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6"/>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6"/>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6"/>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6"/>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6"/>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6"/>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6"/>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6"/>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6"/>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6"/>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6"/>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6"/>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6"/>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6"/>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6"/>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6"/>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6"/>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6"/>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6"/>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6"/>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6"/>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6"/>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6"/>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6"/>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6"/>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6"/>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6"/>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6"/>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6"/>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6"/>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6"/>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6"/>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6"/>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6"/>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6"/>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6"/>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6"/>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6"/>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6"/>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6"/>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6"/>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6"/>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6"/>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6"/>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6"/>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6"/>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6"/>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6"/>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6"/>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6"/>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6"/>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6"/>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6"/>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6"/>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6"/>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6"/>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6"/>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6"/>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6"/>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6"/>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6"/>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6"/>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6"/>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6"/>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6"/>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6"/>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6"/>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6"/>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6"/>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6"/>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6"/>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6"/>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6"/>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6"/>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6"/>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6"/>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6"/>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6"/>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6"/>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6"/>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6"/>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6"/>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6"/>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6"/>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6"/>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6"/>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6"/>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6"/>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6"/>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6"/>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6"/>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6"/>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6"/>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6"/>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6"/>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6"/>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6"/>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6"/>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6"/>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6"/>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6"/>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6"/>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6"/>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6"/>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6"/>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6"/>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6"/>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6"/>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6"/>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6"/>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6"/>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6"/>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6"/>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6"/>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6"/>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6"/>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6"/>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6"/>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6"/>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6"/>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6"/>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6"/>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6"/>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6"/>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6"/>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6"/>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6"/>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6"/>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6"/>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6"/>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6"/>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6"/>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6"/>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6"/>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6"/>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6"/>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6"/>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6"/>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6"/>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6"/>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6"/>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6"/>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6"/>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6"/>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6"/>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6"/>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6"/>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6"/>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6"/>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6"/>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6"/>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6"/>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6"/>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6"/>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6"/>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6"/>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6"/>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6"/>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6"/>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6"/>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6"/>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6"/>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6"/>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6"/>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6"/>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6"/>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6"/>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6"/>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6"/>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6"/>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6"/>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6"/>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6"/>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6"/>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6"/>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6"/>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6"/>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6"/>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6"/>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6"/>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6"/>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6"/>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6"/>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6"/>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6"/>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6"/>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6"/>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6"/>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6"/>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6"/>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6"/>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6"/>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6"/>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4" name="Google Shape;2014;p6"/>
          <p:cNvGrpSpPr/>
          <p:nvPr/>
        </p:nvGrpSpPr>
        <p:grpSpPr>
          <a:xfrm rot="10800000">
            <a:off x="6367295" y="28698"/>
            <a:ext cx="2309820" cy="5086302"/>
            <a:chOff x="1287725" y="238125"/>
            <a:chExt cx="2379050" cy="5238750"/>
          </a:xfrm>
        </p:grpSpPr>
        <p:sp>
          <p:nvSpPr>
            <p:cNvPr id="2015" name="Google Shape;2015;p6"/>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6"/>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6"/>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6"/>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6"/>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6"/>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6"/>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6"/>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6"/>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6"/>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6"/>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6"/>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6"/>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6"/>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6"/>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6"/>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6"/>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6"/>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6"/>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6"/>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6"/>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6"/>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6"/>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6"/>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6"/>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6"/>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6"/>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6"/>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6"/>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6"/>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6"/>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6"/>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6"/>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6"/>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6"/>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6"/>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6"/>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6"/>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6"/>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6"/>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6"/>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6"/>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6"/>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6"/>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6"/>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6"/>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6"/>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6"/>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6"/>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6"/>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6"/>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6"/>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6"/>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6"/>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6"/>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6"/>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6"/>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6"/>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6"/>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6"/>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6"/>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6"/>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6"/>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6"/>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6"/>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6"/>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6"/>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6"/>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6"/>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6"/>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6"/>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6"/>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6"/>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6"/>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6"/>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6"/>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6"/>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6"/>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6"/>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6"/>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6"/>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6"/>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6"/>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6"/>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6"/>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6"/>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6"/>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6"/>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6"/>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6"/>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6"/>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6"/>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6"/>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6"/>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6"/>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6"/>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6"/>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6"/>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6"/>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6"/>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6"/>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6"/>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6"/>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18" name="Shape 2118"/>
        <p:cNvGrpSpPr/>
        <p:nvPr/>
      </p:nvGrpSpPr>
      <p:grpSpPr>
        <a:xfrm>
          <a:off x="0" y="0"/>
          <a:ext cx="0" cy="0"/>
          <a:chOff x="0" y="0"/>
          <a:chExt cx="0" cy="0"/>
        </a:xfrm>
      </p:grpSpPr>
      <p:sp>
        <p:nvSpPr>
          <p:cNvPr id="2119" name="Google Shape;2119;p7"/>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120" name="Google Shape;2120;p7"/>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2121" name="Google Shape;2121;p7"/>
          <p:cNvGrpSpPr/>
          <p:nvPr/>
        </p:nvGrpSpPr>
        <p:grpSpPr>
          <a:xfrm rot="10800000">
            <a:off x="8851487" y="28707"/>
            <a:ext cx="264012" cy="5086302"/>
            <a:chOff x="5307800" y="238125"/>
            <a:chExt cx="271925" cy="5238750"/>
          </a:xfrm>
        </p:grpSpPr>
        <p:sp>
          <p:nvSpPr>
            <p:cNvPr id="2122" name="Google Shape;2122;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9" name="Google Shape;2179;p7"/>
          <p:cNvGrpSpPr/>
          <p:nvPr/>
        </p:nvGrpSpPr>
        <p:grpSpPr>
          <a:xfrm rot="10800000">
            <a:off x="7828570" y="28707"/>
            <a:ext cx="1140783" cy="5086302"/>
            <a:chOff x="5458325" y="238125"/>
            <a:chExt cx="1174975" cy="5238750"/>
          </a:xfrm>
        </p:grpSpPr>
        <p:sp>
          <p:nvSpPr>
            <p:cNvPr id="2180" name="Google Shape;2180;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2" name="Google Shape;2242;p7"/>
          <p:cNvGrpSpPr/>
          <p:nvPr/>
        </p:nvGrpSpPr>
        <p:grpSpPr>
          <a:xfrm rot="10800000">
            <a:off x="7682454" y="28707"/>
            <a:ext cx="994639" cy="4940182"/>
            <a:chOff x="5759350" y="388625"/>
            <a:chExt cx="1024450" cy="5088250"/>
          </a:xfrm>
        </p:grpSpPr>
        <p:sp>
          <p:nvSpPr>
            <p:cNvPr id="2243" name="Google Shape;2243;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4" name="Google Shape;2344;p7"/>
          <p:cNvGrpSpPr/>
          <p:nvPr/>
        </p:nvGrpSpPr>
        <p:grpSpPr>
          <a:xfrm rot="10800000">
            <a:off x="7682449" y="28707"/>
            <a:ext cx="1140783" cy="5086302"/>
            <a:chOff x="5608825" y="238125"/>
            <a:chExt cx="1174975" cy="5238750"/>
          </a:xfrm>
        </p:grpSpPr>
        <p:sp>
          <p:nvSpPr>
            <p:cNvPr id="2345" name="Google Shape;2345;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5" name="Google Shape;2395;p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2396" name="Shape 2396"/>
        <p:cNvGrpSpPr/>
        <p:nvPr/>
      </p:nvGrpSpPr>
      <p:grpSpPr>
        <a:xfrm>
          <a:off x="0" y="0"/>
          <a:ext cx="0" cy="0"/>
          <a:chOff x="0" y="0"/>
          <a:chExt cx="0" cy="0"/>
        </a:xfrm>
      </p:grpSpPr>
      <p:grpSp>
        <p:nvGrpSpPr>
          <p:cNvPr id="2397" name="Google Shape;2397;p8"/>
          <p:cNvGrpSpPr/>
          <p:nvPr/>
        </p:nvGrpSpPr>
        <p:grpSpPr>
          <a:xfrm rot="10800000">
            <a:off x="8851487" y="28707"/>
            <a:ext cx="264012" cy="5086302"/>
            <a:chOff x="5307800" y="238125"/>
            <a:chExt cx="271925" cy="5238750"/>
          </a:xfrm>
        </p:grpSpPr>
        <p:sp>
          <p:nvSpPr>
            <p:cNvPr id="2398" name="Google Shape;2398;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5" name="Google Shape;2455;p8"/>
          <p:cNvGrpSpPr/>
          <p:nvPr/>
        </p:nvGrpSpPr>
        <p:grpSpPr>
          <a:xfrm rot="10800000">
            <a:off x="7828570" y="28707"/>
            <a:ext cx="1140783" cy="5086302"/>
            <a:chOff x="5458325" y="238125"/>
            <a:chExt cx="1174975" cy="5238750"/>
          </a:xfrm>
        </p:grpSpPr>
        <p:sp>
          <p:nvSpPr>
            <p:cNvPr id="2456" name="Google Shape;2456;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8" name="Google Shape;2518;p8"/>
          <p:cNvGrpSpPr/>
          <p:nvPr/>
        </p:nvGrpSpPr>
        <p:grpSpPr>
          <a:xfrm rot="10800000">
            <a:off x="7682454" y="28707"/>
            <a:ext cx="994639" cy="4940182"/>
            <a:chOff x="5759350" y="388625"/>
            <a:chExt cx="1024450" cy="5088250"/>
          </a:xfrm>
        </p:grpSpPr>
        <p:sp>
          <p:nvSpPr>
            <p:cNvPr id="2519" name="Google Shape;2519;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0" name="Google Shape;2620;p8"/>
          <p:cNvGrpSpPr/>
          <p:nvPr/>
        </p:nvGrpSpPr>
        <p:grpSpPr>
          <a:xfrm rot="10800000">
            <a:off x="7682449" y="28707"/>
            <a:ext cx="1140783" cy="5086302"/>
            <a:chOff x="5608825" y="238125"/>
            <a:chExt cx="1174975" cy="5238750"/>
          </a:xfrm>
        </p:grpSpPr>
        <p:sp>
          <p:nvSpPr>
            <p:cNvPr id="2621" name="Google Shape;2621;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1" name="Google Shape;2671;p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672" name="Shape 2672"/>
        <p:cNvGrpSpPr/>
        <p:nvPr/>
      </p:nvGrpSpPr>
      <p:grpSpPr>
        <a:xfrm>
          <a:off x="0" y="0"/>
          <a:ext cx="0" cy="0"/>
          <a:chOff x="0" y="0"/>
          <a:chExt cx="0" cy="0"/>
        </a:xfrm>
      </p:grpSpPr>
      <p:sp>
        <p:nvSpPr>
          <p:cNvPr id="2673" name="Google Shape;2673;p9"/>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674" name="Google Shape;2674;p9"/>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675" name="Google Shape;2675;p9"/>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676" name="Google Shape;2676;p9"/>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677" name="Google Shape;2677;p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grpSp>
        <p:nvGrpSpPr>
          <p:cNvPr id="2678" name="Google Shape;2678;p9"/>
          <p:cNvGrpSpPr/>
          <p:nvPr/>
        </p:nvGrpSpPr>
        <p:grpSpPr>
          <a:xfrm rot="10800000">
            <a:off x="8851487" y="28707"/>
            <a:ext cx="264012" cy="5086302"/>
            <a:chOff x="5307800" y="238125"/>
            <a:chExt cx="271925" cy="5238750"/>
          </a:xfrm>
        </p:grpSpPr>
        <p:sp>
          <p:nvSpPr>
            <p:cNvPr id="2679" name="Google Shape;2679;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6" name="Google Shape;2736;p9"/>
          <p:cNvGrpSpPr/>
          <p:nvPr/>
        </p:nvGrpSpPr>
        <p:grpSpPr>
          <a:xfrm rot="10800000">
            <a:off x="7828570" y="28707"/>
            <a:ext cx="1140783" cy="5086302"/>
            <a:chOff x="5458325" y="238125"/>
            <a:chExt cx="1174975" cy="5238750"/>
          </a:xfrm>
        </p:grpSpPr>
        <p:sp>
          <p:nvSpPr>
            <p:cNvPr id="2737" name="Google Shape;2737;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9" name="Google Shape;2799;p9"/>
          <p:cNvGrpSpPr/>
          <p:nvPr/>
        </p:nvGrpSpPr>
        <p:grpSpPr>
          <a:xfrm rot="10800000">
            <a:off x="7682454" y="28707"/>
            <a:ext cx="994639" cy="4940182"/>
            <a:chOff x="5759350" y="388625"/>
            <a:chExt cx="1024450" cy="5088250"/>
          </a:xfrm>
        </p:grpSpPr>
        <p:sp>
          <p:nvSpPr>
            <p:cNvPr id="2800" name="Google Shape;2800;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1" name="Google Shape;2901;p9"/>
          <p:cNvGrpSpPr/>
          <p:nvPr/>
        </p:nvGrpSpPr>
        <p:grpSpPr>
          <a:xfrm rot="10800000">
            <a:off x="7682449" y="28707"/>
            <a:ext cx="1140783" cy="5086302"/>
            <a:chOff x="5608825" y="238125"/>
            <a:chExt cx="1174975" cy="5238750"/>
          </a:xfrm>
        </p:grpSpPr>
        <p:sp>
          <p:nvSpPr>
            <p:cNvPr id="2902" name="Google Shape;2902;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6"/>
        </a:solidFill>
      </p:bgPr>
    </p:bg>
    <p:spTree>
      <p:nvGrpSpPr>
        <p:cNvPr id="2952" name="Shape 2952"/>
        <p:cNvGrpSpPr/>
        <p:nvPr/>
      </p:nvGrpSpPr>
      <p:grpSpPr>
        <a:xfrm>
          <a:off x="0" y="0"/>
          <a:ext cx="0" cy="0"/>
          <a:chOff x="0" y="0"/>
          <a:chExt cx="0" cy="0"/>
        </a:xfrm>
      </p:grpSpPr>
      <p:grpSp>
        <p:nvGrpSpPr>
          <p:cNvPr id="2953" name="Google Shape;2953;p10"/>
          <p:cNvGrpSpPr/>
          <p:nvPr/>
        </p:nvGrpSpPr>
        <p:grpSpPr>
          <a:xfrm>
            <a:off x="7828607" y="28698"/>
            <a:ext cx="1286904" cy="5086302"/>
            <a:chOff x="6367294" y="28698"/>
            <a:chExt cx="1286904" cy="5086302"/>
          </a:xfrm>
        </p:grpSpPr>
        <p:sp>
          <p:nvSpPr>
            <p:cNvPr id="2954" name="Google Shape;2954;p10"/>
            <p:cNvSpPr/>
            <p:nvPr/>
          </p:nvSpPr>
          <p:spPr>
            <a:xfrm rot="10800000">
              <a:off x="7536330"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10"/>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10"/>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10"/>
            <p:cNvSpPr/>
            <p:nvPr/>
          </p:nvSpPr>
          <p:spPr>
            <a:xfrm rot="10800000">
              <a:off x="6659536"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10"/>
            <p:cNvSpPr/>
            <p:nvPr/>
          </p:nvSpPr>
          <p:spPr>
            <a:xfrm rot="10800000">
              <a:off x="7536330"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10"/>
            <p:cNvSpPr/>
            <p:nvPr/>
          </p:nvSpPr>
          <p:spPr>
            <a:xfrm rot="10800000">
              <a:off x="7536330"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10"/>
            <p:cNvSpPr/>
            <p:nvPr/>
          </p:nvSpPr>
          <p:spPr>
            <a:xfrm rot="10800000">
              <a:off x="7536330"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10"/>
            <p:cNvSpPr/>
            <p:nvPr/>
          </p:nvSpPr>
          <p:spPr>
            <a:xfrm rot="10800000">
              <a:off x="7536330"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10"/>
            <p:cNvSpPr/>
            <p:nvPr/>
          </p:nvSpPr>
          <p:spPr>
            <a:xfrm rot="10800000">
              <a:off x="7536330"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10"/>
            <p:cNvSpPr/>
            <p:nvPr/>
          </p:nvSpPr>
          <p:spPr>
            <a:xfrm rot="10800000">
              <a:off x="7536330"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10"/>
            <p:cNvSpPr/>
            <p:nvPr/>
          </p:nvSpPr>
          <p:spPr>
            <a:xfrm rot="10800000">
              <a:off x="7536330"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10"/>
            <p:cNvSpPr/>
            <p:nvPr/>
          </p:nvSpPr>
          <p:spPr>
            <a:xfrm rot="10800000">
              <a:off x="7536330"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10"/>
            <p:cNvSpPr/>
            <p:nvPr/>
          </p:nvSpPr>
          <p:spPr>
            <a:xfrm rot="10800000">
              <a:off x="7536330"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10"/>
            <p:cNvSpPr/>
            <p:nvPr/>
          </p:nvSpPr>
          <p:spPr>
            <a:xfrm rot="10800000">
              <a:off x="7536330"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10"/>
            <p:cNvSpPr/>
            <p:nvPr/>
          </p:nvSpPr>
          <p:spPr>
            <a:xfrm rot="10800000">
              <a:off x="7536330"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10"/>
            <p:cNvSpPr/>
            <p:nvPr/>
          </p:nvSpPr>
          <p:spPr>
            <a:xfrm rot="10800000">
              <a:off x="7536330"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10"/>
            <p:cNvSpPr/>
            <p:nvPr/>
          </p:nvSpPr>
          <p:spPr>
            <a:xfrm rot="10800000">
              <a:off x="7536330"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10"/>
            <p:cNvSpPr/>
            <p:nvPr/>
          </p:nvSpPr>
          <p:spPr>
            <a:xfrm rot="10800000">
              <a:off x="7536330"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10"/>
            <p:cNvSpPr/>
            <p:nvPr/>
          </p:nvSpPr>
          <p:spPr>
            <a:xfrm rot="10800000">
              <a:off x="7536330"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10"/>
            <p:cNvSpPr/>
            <p:nvPr/>
          </p:nvSpPr>
          <p:spPr>
            <a:xfrm rot="10800000">
              <a:off x="7536330"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10"/>
            <p:cNvSpPr/>
            <p:nvPr/>
          </p:nvSpPr>
          <p:spPr>
            <a:xfrm rot="10800000">
              <a:off x="7536330"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10"/>
            <p:cNvSpPr/>
            <p:nvPr/>
          </p:nvSpPr>
          <p:spPr>
            <a:xfrm rot="10800000">
              <a:off x="7536330"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10"/>
            <p:cNvSpPr/>
            <p:nvPr/>
          </p:nvSpPr>
          <p:spPr>
            <a:xfrm rot="10800000">
              <a:off x="7536330"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10"/>
            <p:cNvSpPr/>
            <p:nvPr/>
          </p:nvSpPr>
          <p:spPr>
            <a:xfrm rot="10800000">
              <a:off x="7536330"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10"/>
            <p:cNvSpPr/>
            <p:nvPr/>
          </p:nvSpPr>
          <p:spPr>
            <a:xfrm rot="10800000">
              <a:off x="7536330"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10"/>
            <p:cNvSpPr/>
            <p:nvPr/>
          </p:nvSpPr>
          <p:spPr>
            <a:xfrm rot="10800000">
              <a:off x="7536330"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10"/>
            <p:cNvSpPr/>
            <p:nvPr/>
          </p:nvSpPr>
          <p:spPr>
            <a:xfrm rot="10800000">
              <a:off x="7536330"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10"/>
            <p:cNvSpPr/>
            <p:nvPr/>
          </p:nvSpPr>
          <p:spPr>
            <a:xfrm rot="10800000">
              <a:off x="7536330"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10"/>
            <p:cNvSpPr/>
            <p:nvPr/>
          </p:nvSpPr>
          <p:spPr>
            <a:xfrm rot="10800000">
              <a:off x="7536330"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10"/>
            <p:cNvSpPr/>
            <p:nvPr/>
          </p:nvSpPr>
          <p:spPr>
            <a:xfrm rot="10800000">
              <a:off x="7536330"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10"/>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10"/>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10"/>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10"/>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10"/>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10"/>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10"/>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10"/>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10"/>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10"/>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10"/>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10"/>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10"/>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10"/>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10"/>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10"/>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10"/>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10"/>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10"/>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10"/>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10"/>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10"/>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10"/>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10"/>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10"/>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10"/>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10"/>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10"/>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10"/>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10"/>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10"/>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10"/>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10"/>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10"/>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10"/>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10"/>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10"/>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10"/>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10"/>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10"/>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10"/>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10"/>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10"/>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10"/>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10"/>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10"/>
            <p:cNvSpPr/>
            <p:nvPr/>
          </p:nvSpPr>
          <p:spPr>
            <a:xfrm rot="10800000">
              <a:off x="7097944"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10"/>
            <p:cNvSpPr/>
            <p:nvPr/>
          </p:nvSpPr>
          <p:spPr>
            <a:xfrm rot="10800000">
              <a:off x="709794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10"/>
            <p:cNvSpPr/>
            <p:nvPr/>
          </p:nvSpPr>
          <p:spPr>
            <a:xfrm rot="10800000">
              <a:off x="7097944"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10"/>
            <p:cNvSpPr/>
            <p:nvPr/>
          </p:nvSpPr>
          <p:spPr>
            <a:xfrm rot="10800000">
              <a:off x="7097944"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10"/>
            <p:cNvSpPr/>
            <p:nvPr/>
          </p:nvSpPr>
          <p:spPr>
            <a:xfrm rot="10800000">
              <a:off x="709794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10"/>
            <p:cNvSpPr/>
            <p:nvPr/>
          </p:nvSpPr>
          <p:spPr>
            <a:xfrm rot="10800000">
              <a:off x="7097944"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10"/>
            <p:cNvSpPr/>
            <p:nvPr/>
          </p:nvSpPr>
          <p:spPr>
            <a:xfrm rot="10800000">
              <a:off x="7097944"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10"/>
            <p:cNvSpPr/>
            <p:nvPr/>
          </p:nvSpPr>
          <p:spPr>
            <a:xfrm rot="10800000">
              <a:off x="709794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10"/>
            <p:cNvSpPr/>
            <p:nvPr/>
          </p:nvSpPr>
          <p:spPr>
            <a:xfrm rot="10800000">
              <a:off x="7097944"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10"/>
            <p:cNvSpPr/>
            <p:nvPr/>
          </p:nvSpPr>
          <p:spPr>
            <a:xfrm rot="10800000">
              <a:off x="7097944"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10"/>
            <p:cNvSpPr/>
            <p:nvPr/>
          </p:nvSpPr>
          <p:spPr>
            <a:xfrm rot="10800000">
              <a:off x="7097944"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10"/>
            <p:cNvSpPr/>
            <p:nvPr/>
          </p:nvSpPr>
          <p:spPr>
            <a:xfrm rot="10800000">
              <a:off x="7097944"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10"/>
            <p:cNvSpPr/>
            <p:nvPr/>
          </p:nvSpPr>
          <p:spPr>
            <a:xfrm rot="10800000">
              <a:off x="7097944"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10"/>
            <p:cNvSpPr/>
            <p:nvPr/>
          </p:nvSpPr>
          <p:spPr>
            <a:xfrm rot="10800000">
              <a:off x="7097944"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10"/>
            <p:cNvSpPr/>
            <p:nvPr/>
          </p:nvSpPr>
          <p:spPr>
            <a:xfrm rot="10800000">
              <a:off x="7097944"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10"/>
            <p:cNvSpPr/>
            <p:nvPr/>
          </p:nvSpPr>
          <p:spPr>
            <a:xfrm rot="10800000">
              <a:off x="709794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10"/>
            <p:cNvSpPr/>
            <p:nvPr/>
          </p:nvSpPr>
          <p:spPr>
            <a:xfrm rot="10800000">
              <a:off x="7097944"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10"/>
            <p:cNvSpPr/>
            <p:nvPr/>
          </p:nvSpPr>
          <p:spPr>
            <a:xfrm rot="10800000">
              <a:off x="7097944"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10"/>
            <p:cNvSpPr/>
            <p:nvPr/>
          </p:nvSpPr>
          <p:spPr>
            <a:xfrm rot="10800000">
              <a:off x="6951801"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10"/>
            <p:cNvSpPr/>
            <p:nvPr/>
          </p:nvSpPr>
          <p:spPr>
            <a:xfrm rot="10800000">
              <a:off x="6951801"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10"/>
            <p:cNvSpPr/>
            <p:nvPr/>
          </p:nvSpPr>
          <p:spPr>
            <a:xfrm rot="10800000">
              <a:off x="6951801"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10"/>
            <p:cNvSpPr/>
            <p:nvPr/>
          </p:nvSpPr>
          <p:spPr>
            <a:xfrm rot="10800000">
              <a:off x="6951801"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10"/>
            <p:cNvSpPr/>
            <p:nvPr/>
          </p:nvSpPr>
          <p:spPr>
            <a:xfrm rot="10800000">
              <a:off x="6951801"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10"/>
            <p:cNvSpPr/>
            <p:nvPr/>
          </p:nvSpPr>
          <p:spPr>
            <a:xfrm rot="10800000">
              <a:off x="6951801"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10"/>
            <p:cNvSpPr/>
            <p:nvPr/>
          </p:nvSpPr>
          <p:spPr>
            <a:xfrm rot="10800000">
              <a:off x="6951801"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10"/>
            <p:cNvSpPr/>
            <p:nvPr/>
          </p:nvSpPr>
          <p:spPr>
            <a:xfrm rot="10800000">
              <a:off x="6951801"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10"/>
            <p:cNvSpPr/>
            <p:nvPr/>
          </p:nvSpPr>
          <p:spPr>
            <a:xfrm rot="10800000">
              <a:off x="6951801"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10"/>
            <p:cNvSpPr/>
            <p:nvPr/>
          </p:nvSpPr>
          <p:spPr>
            <a:xfrm rot="10800000">
              <a:off x="6951801"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10"/>
            <p:cNvSpPr/>
            <p:nvPr/>
          </p:nvSpPr>
          <p:spPr>
            <a:xfrm rot="10800000">
              <a:off x="6951801"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10"/>
            <p:cNvSpPr/>
            <p:nvPr/>
          </p:nvSpPr>
          <p:spPr>
            <a:xfrm rot="10800000">
              <a:off x="6951801"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10"/>
            <p:cNvSpPr/>
            <p:nvPr/>
          </p:nvSpPr>
          <p:spPr>
            <a:xfrm rot="10800000">
              <a:off x="6951801"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10"/>
            <p:cNvSpPr/>
            <p:nvPr/>
          </p:nvSpPr>
          <p:spPr>
            <a:xfrm rot="10800000">
              <a:off x="6951801"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10"/>
            <p:cNvSpPr/>
            <p:nvPr/>
          </p:nvSpPr>
          <p:spPr>
            <a:xfrm rot="10800000">
              <a:off x="6951801"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10"/>
            <p:cNvSpPr/>
            <p:nvPr/>
          </p:nvSpPr>
          <p:spPr>
            <a:xfrm rot="10800000">
              <a:off x="6951801"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10"/>
            <p:cNvSpPr/>
            <p:nvPr/>
          </p:nvSpPr>
          <p:spPr>
            <a:xfrm rot="10800000">
              <a:off x="6951801"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10"/>
            <p:cNvSpPr/>
            <p:nvPr/>
          </p:nvSpPr>
          <p:spPr>
            <a:xfrm rot="10800000">
              <a:off x="6951801"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10"/>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10"/>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10"/>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10"/>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10"/>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10"/>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10"/>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10"/>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10"/>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10"/>
            <p:cNvSpPr/>
            <p:nvPr/>
          </p:nvSpPr>
          <p:spPr>
            <a:xfrm rot="10800000">
              <a:off x="6659536"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10"/>
            <p:cNvSpPr/>
            <p:nvPr/>
          </p:nvSpPr>
          <p:spPr>
            <a:xfrm rot="10800000">
              <a:off x="6659536"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10"/>
            <p:cNvSpPr/>
            <p:nvPr/>
          </p:nvSpPr>
          <p:spPr>
            <a:xfrm rot="10800000">
              <a:off x="6659536"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10"/>
            <p:cNvSpPr/>
            <p:nvPr/>
          </p:nvSpPr>
          <p:spPr>
            <a:xfrm rot="10800000">
              <a:off x="6659536"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10"/>
            <p:cNvSpPr/>
            <p:nvPr/>
          </p:nvSpPr>
          <p:spPr>
            <a:xfrm rot="10800000">
              <a:off x="6659536"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10"/>
            <p:cNvSpPr/>
            <p:nvPr/>
          </p:nvSpPr>
          <p:spPr>
            <a:xfrm rot="10800000">
              <a:off x="6659536"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10"/>
            <p:cNvSpPr/>
            <p:nvPr/>
          </p:nvSpPr>
          <p:spPr>
            <a:xfrm rot="10800000">
              <a:off x="6659536"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10"/>
            <p:cNvSpPr/>
            <p:nvPr/>
          </p:nvSpPr>
          <p:spPr>
            <a:xfrm rot="10800000">
              <a:off x="6659536"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10"/>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10"/>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10"/>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10"/>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10"/>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10"/>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10"/>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10"/>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10"/>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10"/>
            <p:cNvSpPr/>
            <p:nvPr/>
          </p:nvSpPr>
          <p:spPr>
            <a:xfrm rot="10800000">
              <a:off x="7536330"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10"/>
            <p:cNvSpPr/>
            <p:nvPr/>
          </p:nvSpPr>
          <p:spPr>
            <a:xfrm rot="10800000">
              <a:off x="7536330"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10"/>
            <p:cNvSpPr/>
            <p:nvPr/>
          </p:nvSpPr>
          <p:spPr>
            <a:xfrm rot="10800000">
              <a:off x="7536330"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10"/>
            <p:cNvSpPr/>
            <p:nvPr/>
          </p:nvSpPr>
          <p:spPr>
            <a:xfrm rot="10800000">
              <a:off x="7536330"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10"/>
            <p:cNvSpPr/>
            <p:nvPr/>
          </p:nvSpPr>
          <p:spPr>
            <a:xfrm rot="10800000">
              <a:off x="7536330"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10"/>
            <p:cNvSpPr/>
            <p:nvPr/>
          </p:nvSpPr>
          <p:spPr>
            <a:xfrm rot="10800000">
              <a:off x="7536330"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10"/>
            <p:cNvSpPr/>
            <p:nvPr/>
          </p:nvSpPr>
          <p:spPr>
            <a:xfrm rot="10800000">
              <a:off x="7536330"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10"/>
            <p:cNvSpPr/>
            <p:nvPr/>
          </p:nvSpPr>
          <p:spPr>
            <a:xfrm rot="10800000">
              <a:off x="7536330"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10"/>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10"/>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10"/>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10"/>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10"/>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10"/>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10"/>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10"/>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10"/>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10"/>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10"/>
            <p:cNvSpPr/>
            <p:nvPr/>
          </p:nvSpPr>
          <p:spPr>
            <a:xfrm rot="10800000">
              <a:off x="7097944"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10"/>
            <p:cNvSpPr/>
            <p:nvPr/>
          </p:nvSpPr>
          <p:spPr>
            <a:xfrm rot="10800000">
              <a:off x="6951801"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10"/>
            <p:cNvSpPr/>
            <p:nvPr/>
          </p:nvSpPr>
          <p:spPr>
            <a:xfrm rot="10800000">
              <a:off x="6951801"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10"/>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10"/>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10"/>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5" name="Google Shape;3115;p10"/>
          <p:cNvGrpSpPr/>
          <p:nvPr/>
        </p:nvGrpSpPr>
        <p:grpSpPr>
          <a:xfrm rot="10800000">
            <a:off x="28739" y="28698"/>
            <a:ext cx="1286904" cy="5086302"/>
            <a:chOff x="6367294" y="28698"/>
            <a:chExt cx="1286904" cy="5086302"/>
          </a:xfrm>
        </p:grpSpPr>
        <p:sp>
          <p:nvSpPr>
            <p:cNvPr id="3116" name="Google Shape;3116;p10"/>
            <p:cNvSpPr/>
            <p:nvPr/>
          </p:nvSpPr>
          <p:spPr>
            <a:xfrm rot="10800000">
              <a:off x="7536330"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10"/>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10"/>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10"/>
            <p:cNvSpPr/>
            <p:nvPr/>
          </p:nvSpPr>
          <p:spPr>
            <a:xfrm rot="10800000">
              <a:off x="6659536"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10"/>
            <p:cNvSpPr/>
            <p:nvPr/>
          </p:nvSpPr>
          <p:spPr>
            <a:xfrm rot="10800000">
              <a:off x="7536330"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10"/>
            <p:cNvSpPr/>
            <p:nvPr/>
          </p:nvSpPr>
          <p:spPr>
            <a:xfrm rot="10800000">
              <a:off x="7536330"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10"/>
            <p:cNvSpPr/>
            <p:nvPr/>
          </p:nvSpPr>
          <p:spPr>
            <a:xfrm rot="10800000">
              <a:off x="7536330"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10"/>
            <p:cNvSpPr/>
            <p:nvPr/>
          </p:nvSpPr>
          <p:spPr>
            <a:xfrm rot="10800000">
              <a:off x="7536330"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10"/>
            <p:cNvSpPr/>
            <p:nvPr/>
          </p:nvSpPr>
          <p:spPr>
            <a:xfrm rot="10800000">
              <a:off x="7536330"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10"/>
            <p:cNvSpPr/>
            <p:nvPr/>
          </p:nvSpPr>
          <p:spPr>
            <a:xfrm rot="10800000">
              <a:off x="7536330"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10"/>
            <p:cNvSpPr/>
            <p:nvPr/>
          </p:nvSpPr>
          <p:spPr>
            <a:xfrm rot="10800000">
              <a:off x="7536330"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10"/>
            <p:cNvSpPr/>
            <p:nvPr/>
          </p:nvSpPr>
          <p:spPr>
            <a:xfrm rot="10800000">
              <a:off x="7536330"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10"/>
            <p:cNvSpPr/>
            <p:nvPr/>
          </p:nvSpPr>
          <p:spPr>
            <a:xfrm rot="10800000">
              <a:off x="7536330"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10"/>
            <p:cNvSpPr/>
            <p:nvPr/>
          </p:nvSpPr>
          <p:spPr>
            <a:xfrm rot="10800000">
              <a:off x="7536330"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10"/>
            <p:cNvSpPr/>
            <p:nvPr/>
          </p:nvSpPr>
          <p:spPr>
            <a:xfrm rot="10800000">
              <a:off x="7536330"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10"/>
            <p:cNvSpPr/>
            <p:nvPr/>
          </p:nvSpPr>
          <p:spPr>
            <a:xfrm rot="10800000">
              <a:off x="7536330"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10"/>
            <p:cNvSpPr/>
            <p:nvPr/>
          </p:nvSpPr>
          <p:spPr>
            <a:xfrm rot="10800000">
              <a:off x="7536330"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10"/>
            <p:cNvSpPr/>
            <p:nvPr/>
          </p:nvSpPr>
          <p:spPr>
            <a:xfrm rot="10800000">
              <a:off x="7536330"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10"/>
            <p:cNvSpPr/>
            <p:nvPr/>
          </p:nvSpPr>
          <p:spPr>
            <a:xfrm rot="10800000">
              <a:off x="7536330"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10"/>
            <p:cNvSpPr/>
            <p:nvPr/>
          </p:nvSpPr>
          <p:spPr>
            <a:xfrm rot="10800000">
              <a:off x="7536330"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10"/>
            <p:cNvSpPr/>
            <p:nvPr/>
          </p:nvSpPr>
          <p:spPr>
            <a:xfrm rot="10800000">
              <a:off x="7536330"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10"/>
            <p:cNvSpPr/>
            <p:nvPr/>
          </p:nvSpPr>
          <p:spPr>
            <a:xfrm rot="10800000">
              <a:off x="7536330"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10"/>
            <p:cNvSpPr/>
            <p:nvPr/>
          </p:nvSpPr>
          <p:spPr>
            <a:xfrm rot="10800000">
              <a:off x="7536330"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10"/>
            <p:cNvSpPr/>
            <p:nvPr/>
          </p:nvSpPr>
          <p:spPr>
            <a:xfrm rot="10800000">
              <a:off x="7536330"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10"/>
            <p:cNvSpPr/>
            <p:nvPr/>
          </p:nvSpPr>
          <p:spPr>
            <a:xfrm rot="10800000">
              <a:off x="7536330"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10"/>
            <p:cNvSpPr/>
            <p:nvPr/>
          </p:nvSpPr>
          <p:spPr>
            <a:xfrm rot="10800000">
              <a:off x="7536330"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10"/>
            <p:cNvSpPr/>
            <p:nvPr/>
          </p:nvSpPr>
          <p:spPr>
            <a:xfrm rot="10800000">
              <a:off x="7536330"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10"/>
            <p:cNvSpPr/>
            <p:nvPr/>
          </p:nvSpPr>
          <p:spPr>
            <a:xfrm rot="10800000">
              <a:off x="7536330"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10"/>
            <p:cNvSpPr/>
            <p:nvPr/>
          </p:nvSpPr>
          <p:spPr>
            <a:xfrm rot="10800000">
              <a:off x="7536330"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10"/>
            <p:cNvSpPr/>
            <p:nvPr/>
          </p:nvSpPr>
          <p:spPr>
            <a:xfrm rot="10800000">
              <a:off x="7536330"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10"/>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10"/>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10"/>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10"/>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10"/>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10"/>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10"/>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10"/>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10"/>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10"/>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10"/>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10"/>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10"/>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10"/>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10"/>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10"/>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10"/>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10"/>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10"/>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10"/>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10"/>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10"/>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10"/>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10"/>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10"/>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10"/>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10"/>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10"/>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10"/>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10"/>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10"/>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10"/>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10"/>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10"/>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10"/>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10"/>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10"/>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10"/>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10"/>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10"/>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10"/>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10"/>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10"/>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10"/>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10"/>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10"/>
            <p:cNvSpPr/>
            <p:nvPr/>
          </p:nvSpPr>
          <p:spPr>
            <a:xfrm rot="10800000">
              <a:off x="7097944"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10"/>
            <p:cNvSpPr/>
            <p:nvPr/>
          </p:nvSpPr>
          <p:spPr>
            <a:xfrm rot="10800000">
              <a:off x="709794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10"/>
            <p:cNvSpPr/>
            <p:nvPr/>
          </p:nvSpPr>
          <p:spPr>
            <a:xfrm rot="10800000">
              <a:off x="7097944"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10"/>
            <p:cNvSpPr/>
            <p:nvPr/>
          </p:nvSpPr>
          <p:spPr>
            <a:xfrm rot="10800000">
              <a:off x="7097944"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10"/>
            <p:cNvSpPr/>
            <p:nvPr/>
          </p:nvSpPr>
          <p:spPr>
            <a:xfrm rot="10800000">
              <a:off x="709794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10"/>
            <p:cNvSpPr/>
            <p:nvPr/>
          </p:nvSpPr>
          <p:spPr>
            <a:xfrm rot="10800000">
              <a:off x="7097944"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10"/>
            <p:cNvSpPr/>
            <p:nvPr/>
          </p:nvSpPr>
          <p:spPr>
            <a:xfrm rot="10800000">
              <a:off x="7097944"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10"/>
            <p:cNvSpPr/>
            <p:nvPr/>
          </p:nvSpPr>
          <p:spPr>
            <a:xfrm rot="10800000">
              <a:off x="709794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10"/>
            <p:cNvSpPr/>
            <p:nvPr/>
          </p:nvSpPr>
          <p:spPr>
            <a:xfrm rot="10800000">
              <a:off x="7097944"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10"/>
            <p:cNvSpPr/>
            <p:nvPr/>
          </p:nvSpPr>
          <p:spPr>
            <a:xfrm rot="10800000">
              <a:off x="7097944"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10"/>
            <p:cNvSpPr/>
            <p:nvPr/>
          </p:nvSpPr>
          <p:spPr>
            <a:xfrm rot="10800000">
              <a:off x="7097944"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10"/>
            <p:cNvSpPr/>
            <p:nvPr/>
          </p:nvSpPr>
          <p:spPr>
            <a:xfrm rot="10800000">
              <a:off x="7097944"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10"/>
            <p:cNvSpPr/>
            <p:nvPr/>
          </p:nvSpPr>
          <p:spPr>
            <a:xfrm rot="10800000">
              <a:off x="7097944"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10"/>
            <p:cNvSpPr/>
            <p:nvPr/>
          </p:nvSpPr>
          <p:spPr>
            <a:xfrm rot="10800000">
              <a:off x="7097944"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10"/>
            <p:cNvSpPr/>
            <p:nvPr/>
          </p:nvSpPr>
          <p:spPr>
            <a:xfrm rot="10800000">
              <a:off x="7097944"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10"/>
            <p:cNvSpPr/>
            <p:nvPr/>
          </p:nvSpPr>
          <p:spPr>
            <a:xfrm rot="10800000">
              <a:off x="709794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10"/>
            <p:cNvSpPr/>
            <p:nvPr/>
          </p:nvSpPr>
          <p:spPr>
            <a:xfrm rot="10800000">
              <a:off x="7097944"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10"/>
            <p:cNvSpPr/>
            <p:nvPr/>
          </p:nvSpPr>
          <p:spPr>
            <a:xfrm rot="10800000">
              <a:off x="7097944"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10"/>
            <p:cNvSpPr/>
            <p:nvPr/>
          </p:nvSpPr>
          <p:spPr>
            <a:xfrm rot="10800000">
              <a:off x="6951801"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10"/>
            <p:cNvSpPr/>
            <p:nvPr/>
          </p:nvSpPr>
          <p:spPr>
            <a:xfrm rot="10800000">
              <a:off x="6951801"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10"/>
            <p:cNvSpPr/>
            <p:nvPr/>
          </p:nvSpPr>
          <p:spPr>
            <a:xfrm rot="10800000">
              <a:off x="6951801"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10"/>
            <p:cNvSpPr/>
            <p:nvPr/>
          </p:nvSpPr>
          <p:spPr>
            <a:xfrm rot="10800000">
              <a:off x="6951801"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10"/>
            <p:cNvSpPr/>
            <p:nvPr/>
          </p:nvSpPr>
          <p:spPr>
            <a:xfrm rot="10800000">
              <a:off x="6951801"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10"/>
            <p:cNvSpPr/>
            <p:nvPr/>
          </p:nvSpPr>
          <p:spPr>
            <a:xfrm rot="10800000">
              <a:off x="6951801"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10"/>
            <p:cNvSpPr/>
            <p:nvPr/>
          </p:nvSpPr>
          <p:spPr>
            <a:xfrm rot="10800000">
              <a:off x="6951801"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10"/>
            <p:cNvSpPr/>
            <p:nvPr/>
          </p:nvSpPr>
          <p:spPr>
            <a:xfrm rot="10800000">
              <a:off x="6951801"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10"/>
            <p:cNvSpPr/>
            <p:nvPr/>
          </p:nvSpPr>
          <p:spPr>
            <a:xfrm rot="10800000">
              <a:off x="6951801"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10"/>
            <p:cNvSpPr/>
            <p:nvPr/>
          </p:nvSpPr>
          <p:spPr>
            <a:xfrm rot="10800000">
              <a:off x="6951801"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10"/>
            <p:cNvSpPr/>
            <p:nvPr/>
          </p:nvSpPr>
          <p:spPr>
            <a:xfrm rot="10800000">
              <a:off x="6951801"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10"/>
            <p:cNvSpPr/>
            <p:nvPr/>
          </p:nvSpPr>
          <p:spPr>
            <a:xfrm rot="10800000">
              <a:off x="6951801"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10"/>
            <p:cNvSpPr/>
            <p:nvPr/>
          </p:nvSpPr>
          <p:spPr>
            <a:xfrm rot="10800000">
              <a:off x="6951801"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10"/>
            <p:cNvSpPr/>
            <p:nvPr/>
          </p:nvSpPr>
          <p:spPr>
            <a:xfrm rot="10800000">
              <a:off x="6951801"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10"/>
            <p:cNvSpPr/>
            <p:nvPr/>
          </p:nvSpPr>
          <p:spPr>
            <a:xfrm rot="10800000">
              <a:off x="6951801"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10"/>
            <p:cNvSpPr/>
            <p:nvPr/>
          </p:nvSpPr>
          <p:spPr>
            <a:xfrm rot="10800000">
              <a:off x="6951801"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10"/>
            <p:cNvSpPr/>
            <p:nvPr/>
          </p:nvSpPr>
          <p:spPr>
            <a:xfrm rot="10800000">
              <a:off x="6951801"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10"/>
            <p:cNvSpPr/>
            <p:nvPr/>
          </p:nvSpPr>
          <p:spPr>
            <a:xfrm rot="10800000">
              <a:off x="6951801"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10"/>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10"/>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10"/>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10"/>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10"/>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10"/>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10"/>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10"/>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10"/>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10"/>
            <p:cNvSpPr/>
            <p:nvPr/>
          </p:nvSpPr>
          <p:spPr>
            <a:xfrm rot="10800000">
              <a:off x="6659536"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10"/>
            <p:cNvSpPr/>
            <p:nvPr/>
          </p:nvSpPr>
          <p:spPr>
            <a:xfrm rot="10800000">
              <a:off x="6659536"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10"/>
            <p:cNvSpPr/>
            <p:nvPr/>
          </p:nvSpPr>
          <p:spPr>
            <a:xfrm rot="10800000">
              <a:off x="6659536"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10"/>
            <p:cNvSpPr/>
            <p:nvPr/>
          </p:nvSpPr>
          <p:spPr>
            <a:xfrm rot="10800000">
              <a:off x="6659536"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10"/>
            <p:cNvSpPr/>
            <p:nvPr/>
          </p:nvSpPr>
          <p:spPr>
            <a:xfrm rot="10800000">
              <a:off x="6659536"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10"/>
            <p:cNvSpPr/>
            <p:nvPr/>
          </p:nvSpPr>
          <p:spPr>
            <a:xfrm rot="10800000">
              <a:off x="6659536"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10"/>
            <p:cNvSpPr/>
            <p:nvPr/>
          </p:nvSpPr>
          <p:spPr>
            <a:xfrm rot="10800000">
              <a:off x="6659536"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10"/>
            <p:cNvSpPr/>
            <p:nvPr/>
          </p:nvSpPr>
          <p:spPr>
            <a:xfrm rot="10800000">
              <a:off x="6659536"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10"/>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10"/>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10"/>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10"/>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10"/>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10"/>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10"/>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10"/>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10"/>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10"/>
            <p:cNvSpPr/>
            <p:nvPr/>
          </p:nvSpPr>
          <p:spPr>
            <a:xfrm rot="10800000">
              <a:off x="7536330"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10"/>
            <p:cNvSpPr/>
            <p:nvPr/>
          </p:nvSpPr>
          <p:spPr>
            <a:xfrm rot="10800000">
              <a:off x="7536330"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10"/>
            <p:cNvSpPr/>
            <p:nvPr/>
          </p:nvSpPr>
          <p:spPr>
            <a:xfrm rot="10800000">
              <a:off x="7536330"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10"/>
            <p:cNvSpPr/>
            <p:nvPr/>
          </p:nvSpPr>
          <p:spPr>
            <a:xfrm rot="10800000">
              <a:off x="7536330"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10"/>
            <p:cNvSpPr/>
            <p:nvPr/>
          </p:nvSpPr>
          <p:spPr>
            <a:xfrm rot="10800000">
              <a:off x="7536330"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10"/>
            <p:cNvSpPr/>
            <p:nvPr/>
          </p:nvSpPr>
          <p:spPr>
            <a:xfrm rot="10800000">
              <a:off x="7536330"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10"/>
            <p:cNvSpPr/>
            <p:nvPr/>
          </p:nvSpPr>
          <p:spPr>
            <a:xfrm rot="10800000">
              <a:off x="7536330"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10"/>
            <p:cNvSpPr/>
            <p:nvPr/>
          </p:nvSpPr>
          <p:spPr>
            <a:xfrm rot="10800000">
              <a:off x="7536330"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10"/>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10"/>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10"/>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10"/>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10"/>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10"/>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10"/>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10"/>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10"/>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10"/>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10"/>
            <p:cNvSpPr/>
            <p:nvPr/>
          </p:nvSpPr>
          <p:spPr>
            <a:xfrm rot="10800000">
              <a:off x="7097944"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10"/>
            <p:cNvSpPr/>
            <p:nvPr/>
          </p:nvSpPr>
          <p:spPr>
            <a:xfrm rot="10800000">
              <a:off x="6951801"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10"/>
            <p:cNvSpPr/>
            <p:nvPr/>
          </p:nvSpPr>
          <p:spPr>
            <a:xfrm rot="10800000">
              <a:off x="6951801"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10"/>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10"/>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10"/>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7" name="Google Shape;3277;p1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1pPr>
            <a:lvl2pPr lvl="1"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2pPr>
            <a:lvl3pPr lvl="2"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3pPr>
            <a:lvl4pPr lvl="3"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4pPr>
            <a:lvl5pPr lvl="4"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5pPr>
            <a:lvl6pPr lvl="5"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6pPr>
            <a:lvl7pPr lvl="6"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7pPr>
            <a:lvl8pPr lvl="7"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8pPr>
            <a:lvl9pPr lvl="8"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3" name="Shape 3853"/>
        <p:cNvGrpSpPr/>
        <p:nvPr/>
      </p:nvGrpSpPr>
      <p:grpSpPr>
        <a:xfrm>
          <a:off x="0" y="0"/>
          <a:ext cx="0" cy="0"/>
          <a:chOff x="0" y="0"/>
          <a:chExt cx="0" cy="0"/>
        </a:xfrm>
      </p:grpSpPr>
      <p:sp>
        <p:nvSpPr>
          <p:cNvPr id="3854" name="Google Shape;3854;p15"/>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Appraisal</a:t>
            </a:r>
            <a:br>
              <a:rPr lang="en"/>
            </a:br>
            <a:r>
              <a:rPr lang="en"/>
              <a:t>Sprint 3</a:t>
            </a:r>
            <a:endParaRPr/>
          </a:p>
        </p:txBody>
      </p:sp>
      <p:sp>
        <p:nvSpPr>
          <p:cNvPr id="3855" name="Google Shape;3855;p15"/>
          <p:cNvSpPr txBox="1"/>
          <p:nvPr>
            <p:ph idx="4294967295" type="subTitle"/>
          </p:nvPr>
        </p:nvSpPr>
        <p:spPr>
          <a:xfrm>
            <a:off x="3998275" y="3797350"/>
            <a:ext cx="4556400" cy="63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3B55"/>
              </a:buClr>
              <a:buSzPts val="358"/>
              <a:buFont typeface="Arial"/>
              <a:buNone/>
            </a:pPr>
            <a:r>
              <a:rPr lang="en">
                <a:latin typeface="Titillium Web Light"/>
                <a:ea typeface="Titillium Web Light"/>
                <a:cs typeface="Titillium Web Light"/>
                <a:sym typeface="Titillium Web Light"/>
              </a:rPr>
              <a:t>Josh Basar, Alec Breslow, Kimberly Nguyen, Matthew Peace, Brent Schapman, Brian Shuryan</a:t>
            </a:r>
            <a:endParaRPr>
              <a:latin typeface="Titillium Web Light"/>
              <a:ea typeface="Titillium Web Light"/>
              <a:cs typeface="Titillium Web Light"/>
              <a:sym typeface="Titillium Web Light"/>
            </a:endParaRPr>
          </a:p>
          <a:p>
            <a:pPr indent="0" lvl="0" marL="0" rtl="0" algn="l">
              <a:spcBef>
                <a:spcPts val="600"/>
              </a:spcBef>
              <a:spcAft>
                <a:spcPts val="0"/>
              </a:spcAft>
              <a:buSzPts val="358"/>
              <a:buNone/>
            </a:pPr>
            <a:r>
              <a:t/>
            </a:r>
            <a:endParaRPr>
              <a:latin typeface="Titillium Web Light"/>
              <a:ea typeface="Titillium Web Light"/>
              <a:cs typeface="Titillium Web Light"/>
              <a:sym typeface="Titillium Web Light"/>
            </a:endParaRPr>
          </a:p>
          <a:p>
            <a:pPr indent="0" lvl="0" marL="0" rtl="0" algn="l">
              <a:spcBef>
                <a:spcPts val="600"/>
              </a:spcBef>
              <a:spcAft>
                <a:spcPts val="0"/>
              </a:spcAft>
              <a:buSzPts val="358"/>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9" name="Shape 3919"/>
        <p:cNvGrpSpPr/>
        <p:nvPr/>
      </p:nvGrpSpPr>
      <p:grpSpPr>
        <a:xfrm>
          <a:off x="0" y="0"/>
          <a:ext cx="0" cy="0"/>
          <a:chOff x="0" y="0"/>
          <a:chExt cx="0" cy="0"/>
        </a:xfrm>
      </p:grpSpPr>
      <p:sp>
        <p:nvSpPr>
          <p:cNvPr id="3920" name="Google Shape;3920;p24"/>
          <p:cNvSpPr txBox="1"/>
          <p:nvPr>
            <p:ph type="title"/>
          </p:nvPr>
        </p:nvSpPr>
        <p:spPr>
          <a:xfrm>
            <a:off x="718300" y="33505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UI Mockups </a:t>
            </a:r>
            <a:endParaRPr/>
          </a:p>
        </p:txBody>
      </p:sp>
      <p:sp>
        <p:nvSpPr>
          <p:cNvPr id="3921" name="Google Shape;3921;p24"/>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922" name="Google Shape;3922;p24"/>
          <p:cNvPicPr preferRelativeResize="0"/>
          <p:nvPr/>
        </p:nvPicPr>
        <p:blipFill>
          <a:blip r:embed="rId3">
            <a:alphaModFix/>
          </a:blip>
          <a:stretch>
            <a:fillRect/>
          </a:stretch>
        </p:blipFill>
        <p:spPr>
          <a:xfrm>
            <a:off x="97175" y="1426825"/>
            <a:ext cx="4350473" cy="3192649"/>
          </a:xfrm>
          <a:prstGeom prst="rect">
            <a:avLst/>
          </a:prstGeom>
          <a:noFill/>
          <a:ln>
            <a:noFill/>
          </a:ln>
        </p:spPr>
      </p:pic>
      <p:pic>
        <p:nvPicPr>
          <p:cNvPr id="3923" name="Google Shape;3923;p24"/>
          <p:cNvPicPr preferRelativeResize="0"/>
          <p:nvPr/>
        </p:nvPicPr>
        <p:blipFill>
          <a:blip r:embed="rId4">
            <a:alphaModFix/>
          </a:blip>
          <a:stretch>
            <a:fillRect/>
          </a:stretch>
        </p:blipFill>
        <p:spPr>
          <a:xfrm>
            <a:off x="4668400" y="1424900"/>
            <a:ext cx="4350476" cy="31964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7" name="Shape 3927"/>
        <p:cNvGrpSpPr/>
        <p:nvPr/>
      </p:nvGrpSpPr>
      <p:grpSpPr>
        <a:xfrm>
          <a:off x="0" y="0"/>
          <a:ext cx="0" cy="0"/>
          <a:chOff x="0" y="0"/>
          <a:chExt cx="0" cy="0"/>
        </a:xfrm>
      </p:grpSpPr>
      <p:sp>
        <p:nvSpPr>
          <p:cNvPr id="3928" name="Google Shape;3928;p25"/>
          <p:cNvSpPr txBox="1"/>
          <p:nvPr>
            <p:ph type="title"/>
          </p:nvPr>
        </p:nvSpPr>
        <p:spPr>
          <a:xfrm>
            <a:off x="400550" y="1955025"/>
            <a:ext cx="7038900" cy="91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dk1"/>
                </a:solidFill>
                <a:latin typeface="Dosis"/>
                <a:ea typeface="Dosis"/>
                <a:cs typeface="Dosis"/>
                <a:sym typeface="Dosis"/>
              </a:rPr>
              <a:t>Demo!!</a:t>
            </a:r>
            <a:endParaRPr sz="6000">
              <a:solidFill>
                <a:schemeClr val="dk1"/>
              </a:solidFill>
              <a:latin typeface="Dosis"/>
              <a:ea typeface="Dosis"/>
              <a:cs typeface="Dosis"/>
              <a:sym typeface="Dosi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2" name="Shape 3932"/>
        <p:cNvGrpSpPr/>
        <p:nvPr/>
      </p:nvGrpSpPr>
      <p:grpSpPr>
        <a:xfrm>
          <a:off x="0" y="0"/>
          <a:ext cx="0" cy="0"/>
          <a:chOff x="0" y="0"/>
          <a:chExt cx="0" cy="0"/>
        </a:xfrm>
      </p:grpSpPr>
      <p:sp>
        <p:nvSpPr>
          <p:cNvPr id="3933" name="Google Shape;3933;p2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3934" name="Google Shape;3934;p26"/>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Populate home page with actual data</a:t>
            </a:r>
            <a:endParaRPr sz="2000"/>
          </a:p>
          <a:p>
            <a:pPr indent="-355600" lvl="0" marL="457200" rtl="0" algn="l">
              <a:spcBef>
                <a:spcPts val="600"/>
              </a:spcBef>
              <a:spcAft>
                <a:spcPts val="0"/>
              </a:spcAft>
              <a:buSzPts val="2000"/>
              <a:buChar char="▪"/>
            </a:pPr>
            <a:r>
              <a:rPr lang="en" sz="2000"/>
              <a:t>Individual appraisal detail pages and forms</a:t>
            </a:r>
            <a:endParaRPr sz="2000"/>
          </a:p>
          <a:p>
            <a:pPr indent="-355600" lvl="0" marL="457200" rtl="0" algn="l">
              <a:spcBef>
                <a:spcPts val="600"/>
              </a:spcBef>
              <a:spcAft>
                <a:spcPts val="0"/>
              </a:spcAft>
              <a:buSzPts val="2000"/>
              <a:buChar char="▪"/>
            </a:pPr>
            <a:r>
              <a:rPr lang="en" sz="2000"/>
              <a:t>Mobile</a:t>
            </a:r>
            <a:r>
              <a:rPr lang="en" sz="2000"/>
              <a:t> UI Optimization </a:t>
            </a:r>
            <a:endParaRPr sz="2000"/>
          </a:p>
          <a:p>
            <a:pPr indent="-355600" lvl="0" marL="457200" rtl="0" algn="l">
              <a:lnSpc>
                <a:spcPct val="150000"/>
              </a:lnSpc>
              <a:spcBef>
                <a:spcPts val="600"/>
              </a:spcBef>
              <a:spcAft>
                <a:spcPts val="0"/>
              </a:spcAft>
              <a:buSzPts val="2000"/>
              <a:buChar char="▪"/>
            </a:pPr>
            <a:r>
              <a:rPr lang="en" sz="2000"/>
              <a:t>Start investigating in-app photo taking*</a:t>
            </a:r>
            <a:endParaRPr sz="2000"/>
          </a:p>
          <a:p>
            <a:pPr indent="-330200" lvl="1" marL="914400" rtl="0" algn="l">
              <a:lnSpc>
                <a:spcPct val="150000"/>
              </a:lnSpc>
              <a:spcBef>
                <a:spcPts val="0"/>
              </a:spcBef>
              <a:spcAft>
                <a:spcPts val="0"/>
              </a:spcAft>
              <a:buSzPts val="1600"/>
              <a:buChar char="▫"/>
            </a:pPr>
            <a:r>
              <a:rPr lang="en" sz="1600"/>
              <a:t>This may be pushed back another sprint depending on progress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8" name="Shape 3938"/>
        <p:cNvGrpSpPr/>
        <p:nvPr/>
      </p:nvGrpSpPr>
      <p:grpSpPr>
        <a:xfrm>
          <a:off x="0" y="0"/>
          <a:ext cx="0" cy="0"/>
          <a:chOff x="0" y="0"/>
          <a:chExt cx="0" cy="0"/>
        </a:xfrm>
      </p:grpSpPr>
      <p:sp>
        <p:nvSpPr>
          <p:cNvPr id="3939" name="Google Shape;3939;p27"/>
          <p:cNvSpPr txBox="1"/>
          <p:nvPr>
            <p:ph type="title"/>
          </p:nvPr>
        </p:nvSpPr>
        <p:spPr>
          <a:xfrm>
            <a:off x="730425" y="27840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UI Concepts for Next Sprint</a:t>
            </a:r>
            <a:endParaRPr/>
          </a:p>
        </p:txBody>
      </p:sp>
      <p:pic>
        <p:nvPicPr>
          <p:cNvPr id="3940" name="Google Shape;3940;p27"/>
          <p:cNvPicPr preferRelativeResize="0"/>
          <p:nvPr/>
        </p:nvPicPr>
        <p:blipFill>
          <a:blip r:embed="rId3">
            <a:alphaModFix/>
          </a:blip>
          <a:stretch>
            <a:fillRect/>
          </a:stretch>
        </p:blipFill>
        <p:spPr>
          <a:xfrm>
            <a:off x="1502700" y="1135800"/>
            <a:ext cx="5465225" cy="3886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9" name="Shape 3859"/>
        <p:cNvGrpSpPr/>
        <p:nvPr/>
      </p:nvGrpSpPr>
      <p:grpSpPr>
        <a:xfrm>
          <a:off x="0" y="0"/>
          <a:ext cx="0" cy="0"/>
          <a:chOff x="0" y="0"/>
          <a:chExt cx="0" cy="0"/>
        </a:xfrm>
      </p:grpSpPr>
      <p:sp>
        <p:nvSpPr>
          <p:cNvPr id="3860" name="Google Shape;3860;p1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are we now?</a:t>
            </a:r>
            <a:endParaRPr/>
          </a:p>
        </p:txBody>
      </p:sp>
      <p:sp>
        <p:nvSpPr>
          <p:cNvPr id="3861" name="Google Shape;3861;p16"/>
          <p:cNvSpPr txBox="1"/>
          <p:nvPr>
            <p:ph idx="1" type="body"/>
          </p:nvPr>
        </p:nvSpPr>
        <p:spPr>
          <a:xfrm>
            <a:off x="579400" y="1596775"/>
            <a:ext cx="7038900" cy="3333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SzPts val="1400"/>
              <a:buChar char="▪"/>
            </a:pPr>
            <a:r>
              <a:rPr lang="en" sz="1400"/>
              <a:t>Created</a:t>
            </a:r>
            <a:r>
              <a:rPr lang="en" sz="1400"/>
              <a:t> Docker containers for running/testing our project, instead of us each having our own local hosting configurations</a:t>
            </a:r>
            <a:endParaRPr sz="1400"/>
          </a:p>
          <a:p>
            <a:pPr indent="-317500" lvl="0" marL="457200" rtl="0" algn="l">
              <a:lnSpc>
                <a:spcPct val="150000"/>
              </a:lnSpc>
              <a:spcBef>
                <a:spcPts val="0"/>
              </a:spcBef>
              <a:spcAft>
                <a:spcPts val="0"/>
              </a:spcAft>
              <a:buSzPts val="1400"/>
              <a:buChar char="▪"/>
            </a:pPr>
            <a:r>
              <a:rPr lang="en" sz="1400"/>
              <a:t>Completed all account management basics leftover from last sprint</a:t>
            </a:r>
            <a:endParaRPr sz="1400"/>
          </a:p>
          <a:p>
            <a:pPr indent="-317500" lvl="1" marL="914400" rtl="0" algn="l">
              <a:lnSpc>
                <a:spcPct val="150000"/>
              </a:lnSpc>
              <a:spcBef>
                <a:spcPts val="0"/>
              </a:spcBef>
              <a:spcAft>
                <a:spcPts val="0"/>
              </a:spcAft>
              <a:buSzPts val="1400"/>
              <a:buChar char="▫"/>
            </a:pPr>
            <a:r>
              <a:rPr lang="en" sz="1400"/>
              <a:t>User login</a:t>
            </a:r>
            <a:endParaRPr sz="1400"/>
          </a:p>
          <a:p>
            <a:pPr indent="-317500" lvl="1" marL="914400" rtl="0" algn="l">
              <a:lnSpc>
                <a:spcPct val="150000"/>
              </a:lnSpc>
              <a:spcBef>
                <a:spcPts val="0"/>
              </a:spcBef>
              <a:spcAft>
                <a:spcPts val="0"/>
              </a:spcAft>
              <a:buSzPts val="1400"/>
              <a:buChar char="▫"/>
            </a:pPr>
            <a:r>
              <a:rPr lang="en" sz="1400"/>
              <a:t>Account creation</a:t>
            </a:r>
            <a:endParaRPr sz="1400"/>
          </a:p>
          <a:p>
            <a:pPr indent="-317500" lvl="1" marL="914400" rtl="0" algn="l">
              <a:lnSpc>
                <a:spcPct val="150000"/>
              </a:lnSpc>
              <a:spcBef>
                <a:spcPts val="0"/>
              </a:spcBef>
              <a:spcAft>
                <a:spcPts val="0"/>
              </a:spcAft>
              <a:buSzPts val="1400"/>
              <a:buChar char="▫"/>
            </a:pPr>
            <a:r>
              <a:rPr lang="en" sz="1400"/>
              <a:t>Update account information</a:t>
            </a:r>
            <a:endParaRPr sz="1400"/>
          </a:p>
          <a:p>
            <a:pPr indent="-317500" lvl="1" marL="914400" rtl="0" algn="l">
              <a:lnSpc>
                <a:spcPct val="150000"/>
              </a:lnSpc>
              <a:spcBef>
                <a:spcPts val="0"/>
              </a:spcBef>
              <a:spcAft>
                <a:spcPts val="0"/>
              </a:spcAft>
              <a:buSzPts val="1400"/>
              <a:buChar char="▫"/>
            </a:pPr>
            <a:r>
              <a:rPr lang="en" sz="1400"/>
              <a:t>Delete account</a:t>
            </a:r>
            <a:endParaRPr sz="1400"/>
          </a:p>
          <a:p>
            <a:pPr indent="-317500" lvl="0" marL="457200" rtl="0" algn="l">
              <a:lnSpc>
                <a:spcPct val="150000"/>
              </a:lnSpc>
              <a:spcBef>
                <a:spcPts val="0"/>
              </a:spcBef>
              <a:spcAft>
                <a:spcPts val="0"/>
              </a:spcAft>
              <a:buSzPts val="1400"/>
              <a:buChar char="▪"/>
            </a:pPr>
            <a:r>
              <a:rPr lang="en" sz="1400"/>
              <a:t>Created base home page with mock data</a:t>
            </a:r>
            <a:endParaRPr sz="1400"/>
          </a:p>
          <a:p>
            <a:pPr indent="-317500" lvl="0" marL="457200" rtl="0" algn="l">
              <a:lnSpc>
                <a:spcPct val="150000"/>
              </a:lnSpc>
              <a:spcBef>
                <a:spcPts val="0"/>
              </a:spcBef>
              <a:spcAft>
                <a:spcPts val="0"/>
              </a:spcAft>
              <a:buSzPts val="1400"/>
              <a:buChar char="▪"/>
            </a:pPr>
            <a:r>
              <a:rPr lang="en" sz="1400"/>
              <a:t>Integrated Selenium into our project to test our product via automation, rather than manually</a:t>
            </a:r>
            <a:endParaRPr sz="1400"/>
          </a:p>
          <a:p>
            <a:pPr indent="0" lvl="0" marL="457200" rtl="0" algn="l">
              <a:lnSpc>
                <a:spcPct val="150000"/>
              </a:lnSpc>
              <a:spcBef>
                <a:spcPts val="600"/>
              </a:spcBef>
              <a:spcAft>
                <a:spcPts val="0"/>
              </a:spcAft>
              <a:buNone/>
            </a:pPr>
            <a:br>
              <a:rPr lang="en" sz="1300"/>
            </a:br>
            <a:br>
              <a:rPr lang="en" sz="1200"/>
            </a:br>
            <a:br>
              <a:rPr lang="en" sz="1200"/>
            </a:br>
            <a:br>
              <a:rPr lang="en" sz="1200"/>
            </a:b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5" name="Shape 3865"/>
        <p:cNvGrpSpPr/>
        <p:nvPr/>
      </p:nvGrpSpPr>
      <p:grpSpPr>
        <a:xfrm>
          <a:off x="0" y="0"/>
          <a:ext cx="0" cy="0"/>
          <a:chOff x="0" y="0"/>
          <a:chExt cx="0" cy="0"/>
        </a:xfrm>
      </p:grpSpPr>
      <p:sp>
        <p:nvSpPr>
          <p:cNvPr id="3866" name="Google Shape;3866;p1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Milestones</a:t>
            </a:r>
            <a:endParaRPr/>
          </a:p>
        </p:txBody>
      </p:sp>
      <p:sp>
        <p:nvSpPr>
          <p:cNvPr id="3867" name="Google Shape;3867;p17"/>
          <p:cNvSpPr txBox="1"/>
          <p:nvPr>
            <p:ph idx="1" type="body"/>
          </p:nvPr>
        </p:nvSpPr>
        <p:spPr>
          <a:xfrm>
            <a:off x="718300" y="1596775"/>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sprint we satisfied these user requirements:</a:t>
            </a:r>
            <a:br>
              <a:rPr lang="en" sz="1100">
                <a:latin typeface="Titillium Web"/>
                <a:ea typeface="Titillium Web"/>
                <a:cs typeface="Titillium Web"/>
                <a:sym typeface="Titillium Web"/>
              </a:rPr>
            </a:br>
            <a:br>
              <a:rPr lang="en" sz="1200">
                <a:latin typeface="Titillium Web"/>
                <a:ea typeface="Titillium Web"/>
                <a:cs typeface="Titillium Web"/>
                <a:sym typeface="Titillium Web"/>
              </a:rPr>
            </a:br>
            <a:r>
              <a:rPr lang="en" sz="1200">
                <a:latin typeface="Titillium Web"/>
                <a:ea typeface="Titillium Web"/>
                <a:cs typeface="Titillium Web"/>
                <a:sym typeface="Titillium Web"/>
              </a:rPr>
              <a:t>As a user, I want to edit and save account information, so that I can keep my information up to date</a:t>
            </a:r>
            <a:endParaRPr sz="1200">
              <a:latin typeface="Titillium Web"/>
              <a:ea typeface="Titillium Web"/>
              <a:cs typeface="Titillium Web"/>
              <a:sym typeface="Titillium Web"/>
            </a:endParaRPr>
          </a:p>
          <a:p>
            <a:pPr indent="0" lvl="0" marL="0" rtl="0" algn="l">
              <a:spcBef>
                <a:spcPts val="600"/>
              </a:spcBef>
              <a:spcAft>
                <a:spcPts val="0"/>
              </a:spcAft>
              <a:buNone/>
            </a:pPr>
            <a:r>
              <a:rPr lang="en" sz="1200">
                <a:latin typeface="Titillium Web"/>
                <a:ea typeface="Titillium Web"/>
                <a:cs typeface="Titillium Web"/>
                <a:sym typeface="Titillium Web"/>
              </a:rPr>
              <a:t>As a user I want to be able to logout of my profile when I am finished, in order to keep my information secure</a:t>
            </a:r>
            <a:br>
              <a:rPr lang="en" sz="1200">
                <a:latin typeface="Titillium Web"/>
                <a:ea typeface="Titillium Web"/>
                <a:cs typeface="Titillium Web"/>
                <a:sym typeface="Titillium Web"/>
              </a:rPr>
            </a:br>
            <a:br>
              <a:rPr lang="en" sz="1200">
                <a:latin typeface="Titillium Web"/>
                <a:ea typeface="Titillium Web"/>
                <a:cs typeface="Titillium Web"/>
                <a:sym typeface="Titillium Web"/>
              </a:rPr>
            </a:br>
            <a:r>
              <a:rPr lang="en" sz="1200">
                <a:latin typeface="Titillium Web"/>
                <a:ea typeface="Titillium Web"/>
                <a:cs typeface="Titillium Web"/>
                <a:sym typeface="Titillium Web"/>
              </a:rPr>
              <a:t>As a user, I want to be able to delete my account.</a:t>
            </a:r>
            <a:br>
              <a:rPr lang="en" sz="1200">
                <a:latin typeface="Titillium Web"/>
                <a:ea typeface="Titillium Web"/>
                <a:cs typeface="Titillium Web"/>
                <a:sym typeface="Titillium Web"/>
              </a:rPr>
            </a:br>
            <a:br>
              <a:rPr lang="en" sz="1200">
                <a:latin typeface="Titillium Web"/>
                <a:ea typeface="Titillium Web"/>
                <a:cs typeface="Titillium Web"/>
                <a:sym typeface="Titillium Web"/>
              </a:rPr>
            </a:br>
            <a:r>
              <a:rPr lang="en" sz="1200">
                <a:latin typeface="Titillium Web"/>
                <a:ea typeface="Titillium Web"/>
                <a:cs typeface="Titillium Web"/>
                <a:sym typeface="Titillium Web"/>
              </a:rPr>
              <a:t>As an administrator, I can delete users accounts, so that we can remove any unwanted users.</a:t>
            </a:r>
            <a:br>
              <a:rPr lang="en" sz="1200">
                <a:latin typeface="Titillium Web"/>
                <a:ea typeface="Titillium Web"/>
                <a:cs typeface="Titillium Web"/>
                <a:sym typeface="Titillium Web"/>
              </a:rPr>
            </a:br>
            <a:br>
              <a:rPr lang="en" sz="1200">
                <a:latin typeface="Titillium Web"/>
                <a:ea typeface="Titillium Web"/>
                <a:cs typeface="Titillium Web"/>
                <a:sym typeface="Titillium Web"/>
              </a:rPr>
            </a:br>
            <a:r>
              <a:rPr lang="en" sz="1200">
                <a:latin typeface="Titillium Web"/>
                <a:ea typeface="Titillium Web"/>
                <a:cs typeface="Titillium Web"/>
                <a:sym typeface="Titillium Web"/>
              </a:rPr>
              <a:t>As an administrator, I can reset passwords for users who are having issues logging in.</a:t>
            </a:r>
            <a:br>
              <a:rPr lang="en" sz="1200">
                <a:latin typeface="Titillium Web"/>
                <a:ea typeface="Titillium Web"/>
                <a:cs typeface="Titillium Web"/>
                <a:sym typeface="Titillium Web"/>
              </a:rPr>
            </a:b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1" name="Shape 3871"/>
        <p:cNvGrpSpPr/>
        <p:nvPr/>
      </p:nvGrpSpPr>
      <p:grpSpPr>
        <a:xfrm>
          <a:off x="0" y="0"/>
          <a:ext cx="0" cy="0"/>
          <a:chOff x="0" y="0"/>
          <a:chExt cx="0" cy="0"/>
        </a:xfrm>
      </p:grpSpPr>
      <p:sp>
        <p:nvSpPr>
          <p:cNvPr id="3872" name="Google Shape;3872;p18"/>
          <p:cNvSpPr txBox="1"/>
          <p:nvPr>
            <p:ph type="title"/>
          </p:nvPr>
        </p:nvSpPr>
        <p:spPr>
          <a:xfrm>
            <a:off x="0" y="-936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Diagrams</a:t>
            </a:r>
            <a:endParaRPr/>
          </a:p>
        </p:txBody>
      </p:sp>
      <p:pic>
        <p:nvPicPr>
          <p:cNvPr id="3873" name="Google Shape;3873;p18"/>
          <p:cNvPicPr preferRelativeResize="0"/>
          <p:nvPr/>
        </p:nvPicPr>
        <p:blipFill>
          <a:blip r:embed="rId3">
            <a:alphaModFix/>
          </a:blip>
          <a:stretch>
            <a:fillRect/>
          </a:stretch>
        </p:blipFill>
        <p:spPr>
          <a:xfrm>
            <a:off x="261700" y="1163975"/>
            <a:ext cx="3478700" cy="4085020"/>
          </a:xfrm>
          <a:prstGeom prst="rect">
            <a:avLst/>
          </a:prstGeom>
          <a:noFill/>
          <a:ln>
            <a:noFill/>
          </a:ln>
        </p:spPr>
      </p:pic>
      <p:sp>
        <p:nvSpPr>
          <p:cNvPr id="3874" name="Google Shape;3874;p18"/>
          <p:cNvSpPr txBox="1"/>
          <p:nvPr/>
        </p:nvSpPr>
        <p:spPr>
          <a:xfrm>
            <a:off x="5066975" y="806925"/>
            <a:ext cx="3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Login Sequence</a:t>
            </a:r>
            <a:endParaRPr>
              <a:latin typeface="Titillium Web Light"/>
              <a:ea typeface="Titillium Web Light"/>
              <a:cs typeface="Titillium Web Light"/>
              <a:sym typeface="Titillium Web Light"/>
            </a:endParaRPr>
          </a:p>
        </p:txBody>
      </p:sp>
      <p:sp>
        <p:nvSpPr>
          <p:cNvPr id="3875" name="Google Shape;3875;p18"/>
          <p:cNvSpPr txBox="1"/>
          <p:nvPr/>
        </p:nvSpPr>
        <p:spPr>
          <a:xfrm>
            <a:off x="520300" y="900200"/>
            <a:ext cx="3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Registration Sequence</a:t>
            </a:r>
            <a:endParaRPr>
              <a:latin typeface="Titillium Web Light"/>
              <a:ea typeface="Titillium Web Light"/>
              <a:cs typeface="Titillium Web Light"/>
              <a:sym typeface="Titillium Web Light"/>
            </a:endParaRPr>
          </a:p>
        </p:txBody>
      </p:sp>
      <p:pic>
        <p:nvPicPr>
          <p:cNvPr id="3876" name="Google Shape;3876;p18"/>
          <p:cNvPicPr preferRelativeResize="0"/>
          <p:nvPr/>
        </p:nvPicPr>
        <p:blipFill>
          <a:blip r:embed="rId4">
            <a:alphaModFix/>
          </a:blip>
          <a:stretch>
            <a:fillRect/>
          </a:stretch>
        </p:blipFill>
        <p:spPr>
          <a:xfrm>
            <a:off x="4612000" y="1072225"/>
            <a:ext cx="3595500" cy="41365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0" name="Shape 3880"/>
        <p:cNvGrpSpPr/>
        <p:nvPr/>
      </p:nvGrpSpPr>
      <p:grpSpPr>
        <a:xfrm>
          <a:off x="0" y="0"/>
          <a:ext cx="0" cy="0"/>
          <a:chOff x="0" y="0"/>
          <a:chExt cx="0" cy="0"/>
        </a:xfrm>
      </p:grpSpPr>
      <p:sp>
        <p:nvSpPr>
          <p:cNvPr id="3881" name="Google Shape;3881;p19"/>
          <p:cNvSpPr txBox="1"/>
          <p:nvPr>
            <p:ph type="title"/>
          </p:nvPr>
        </p:nvSpPr>
        <p:spPr>
          <a:xfrm>
            <a:off x="37900" y="-936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Diagrams</a:t>
            </a:r>
            <a:endParaRPr/>
          </a:p>
        </p:txBody>
      </p:sp>
      <p:pic>
        <p:nvPicPr>
          <p:cNvPr id="3882" name="Google Shape;3882;p19"/>
          <p:cNvPicPr preferRelativeResize="0"/>
          <p:nvPr/>
        </p:nvPicPr>
        <p:blipFill>
          <a:blip r:embed="rId3">
            <a:alphaModFix/>
          </a:blip>
          <a:stretch>
            <a:fillRect/>
          </a:stretch>
        </p:blipFill>
        <p:spPr>
          <a:xfrm>
            <a:off x="1188850" y="763775"/>
            <a:ext cx="6277876" cy="4851076"/>
          </a:xfrm>
          <a:prstGeom prst="rect">
            <a:avLst/>
          </a:prstGeom>
          <a:noFill/>
          <a:ln>
            <a:noFill/>
          </a:ln>
        </p:spPr>
      </p:pic>
      <p:sp>
        <p:nvSpPr>
          <p:cNvPr id="3883" name="Google Shape;3883;p19"/>
          <p:cNvSpPr txBox="1"/>
          <p:nvPr/>
        </p:nvSpPr>
        <p:spPr>
          <a:xfrm>
            <a:off x="2921825" y="502150"/>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Registration/Login State Diagram</a:t>
            </a:r>
            <a:endParaRPr>
              <a:latin typeface="Titillium Web Light"/>
              <a:ea typeface="Titillium Web Light"/>
              <a:cs typeface="Titillium Web Light"/>
              <a:sym typeface="Titillium Web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7" name="Shape 3887"/>
        <p:cNvGrpSpPr/>
        <p:nvPr/>
      </p:nvGrpSpPr>
      <p:grpSpPr>
        <a:xfrm>
          <a:off x="0" y="0"/>
          <a:ext cx="0" cy="0"/>
          <a:chOff x="0" y="0"/>
          <a:chExt cx="0" cy="0"/>
        </a:xfrm>
      </p:grpSpPr>
      <p:sp>
        <p:nvSpPr>
          <p:cNvPr id="3888" name="Google Shape;3888;p20"/>
          <p:cNvSpPr txBox="1"/>
          <p:nvPr>
            <p:ph type="title"/>
          </p:nvPr>
        </p:nvSpPr>
        <p:spPr>
          <a:xfrm>
            <a:off x="775100" y="371500"/>
            <a:ext cx="2503800" cy="607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Des Cornish</a:t>
            </a:r>
            <a:endParaRPr/>
          </a:p>
          <a:p>
            <a:pPr indent="0" lvl="0" marL="0" rtl="0" algn="l">
              <a:lnSpc>
                <a:spcPct val="115000"/>
              </a:lnSpc>
              <a:spcBef>
                <a:spcPts val="0"/>
              </a:spcBef>
              <a:spcAft>
                <a:spcPts val="0"/>
              </a:spcAft>
              <a:buClr>
                <a:srgbClr val="000000"/>
              </a:buClr>
              <a:buSzPts val="1100"/>
              <a:buFont typeface="Arial"/>
              <a:buNone/>
            </a:pPr>
            <a:r>
              <a:rPr lang="en" sz="1000"/>
              <a:t>“We need to be fast, but efficient”</a:t>
            </a:r>
            <a:endParaRPr sz="1000"/>
          </a:p>
        </p:txBody>
      </p:sp>
      <p:sp>
        <p:nvSpPr>
          <p:cNvPr id="3889" name="Google Shape;3889;p20"/>
          <p:cNvSpPr txBox="1"/>
          <p:nvPr>
            <p:ph idx="1" type="body"/>
          </p:nvPr>
        </p:nvSpPr>
        <p:spPr>
          <a:xfrm>
            <a:off x="151850" y="1229875"/>
            <a:ext cx="3293400" cy="14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sz="900">
                <a:latin typeface="Roboto"/>
                <a:ea typeface="Roboto"/>
                <a:cs typeface="Roboto"/>
                <a:sym typeface="Roboto"/>
              </a:rPr>
              <a:t>Traits</a:t>
            </a:r>
            <a:endParaRPr sz="900">
              <a:latin typeface="Roboto"/>
              <a:ea typeface="Roboto"/>
              <a:cs typeface="Roboto"/>
              <a:sym typeface="Roboto"/>
            </a:endParaRPr>
          </a:p>
          <a:p>
            <a:pPr indent="-285750" lvl="0" marL="457200" rtl="0" algn="l">
              <a:spcBef>
                <a:spcPts val="600"/>
              </a:spcBef>
              <a:spcAft>
                <a:spcPts val="0"/>
              </a:spcAft>
              <a:buClr>
                <a:schemeClr val="dk1"/>
              </a:buClr>
              <a:buSzPts val="900"/>
              <a:buFont typeface="Roboto"/>
              <a:buChar char="●"/>
            </a:pPr>
            <a:r>
              <a:rPr lang="en" sz="900">
                <a:latin typeface="Roboto"/>
                <a:ea typeface="Roboto"/>
                <a:cs typeface="Roboto"/>
                <a:sym typeface="Roboto"/>
              </a:rPr>
              <a:t>Curious</a:t>
            </a:r>
            <a:endParaRPr sz="900">
              <a:latin typeface="Roboto"/>
              <a:ea typeface="Roboto"/>
              <a:cs typeface="Roboto"/>
              <a:sym typeface="Roboto"/>
            </a:endParaRPr>
          </a:p>
          <a:p>
            <a:pPr indent="-285750" lvl="0" marL="457200" rtl="0" algn="l">
              <a:spcBef>
                <a:spcPts val="0"/>
              </a:spcBef>
              <a:spcAft>
                <a:spcPts val="0"/>
              </a:spcAft>
              <a:buClr>
                <a:schemeClr val="dk1"/>
              </a:buClr>
              <a:buSzPts val="900"/>
              <a:buFont typeface="Roboto"/>
              <a:buChar char="●"/>
            </a:pPr>
            <a:r>
              <a:rPr lang="en" sz="900">
                <a:latin typeface="Roboto"/>
                <a:ea typeface="Roboto"/>
                <a:cs typeface="Roboto"/>
                <a:sym typeface="Roboto"/>
              </a:rPr>
              <a:t>Cheerful</a:t>
            </a:r>
            <a:endParaRPr sz="900">
              <a:latin typeface="Roboto"/>
              <a:ea typeface="Roboto"/>
              <a:cs typeface="Roboto"/>
              <a:sym typeface="Roboto"/>
            </a:endParaRPr>
          </a:p>
          <a:p>
            <a:pPr indent="-285750" lvl="0" marL="457200" rtl="0" algn="l">
              <a:spcBef>
                <a:spcPts val="0"/>
              </a:spcBef>
              <a:spcAft>
                <a:spcPts val="0"/>
              </a:spcAft>
              <a:buClr>
                <a:schemeClr val="dk1"/>
              </a:buClr>
              <a:buSzPts val="900"/>
              <a:buFont typeface="Roboto"/>
              <a:buChar char="●"/>
            </a:pPr>
            <a:r>
              <a:rPr lang="en" sz="900">
                <a:latin typeface="Roboto"/>
                <a:ea typeface="Roboto"/>
                <a:cs typeface="Roboto"/>
                <a:sym typeface="Roboto"/>
              </a:rPr>
              <a:t>Clear-Minded</a:t>
            </a:r>
            <a:endParaRPr sz="900">
              <a:latin typeface="Roboto"/>
              <a:ea typeface="Roboto"/>
              <a:cs typeface="Roboto"/>
              <a:sym typeface="Roboto"/>
            </a:endParaRPr>
          </a:p>
          <a:p>
            <a:pPr indent="-285750" lvl="0" marL="457200" rtl="0" algn="l">
              <a:spcBef>
                <a:spcPts val="0"/>
              </a:spcBef>
              <a:spcAft>
                <a:spcPts val="0"/>
              </a:spcAft>
              <a:buClr>
                <a:schemeClr val="dk1"/>
              </a:buClr>
              <a:buSzPts val="900"/>
              <a:buFont typeface="Roboto"/>
              <a:buChar char="●"/>
            </a:pPr>
            <a:r>
              <a:rPr lang="en" sz="900">
                <a:latin typeface="Roboto"/>
                <a:ea typeface="Roboto"/>
                <a:cs typeface="Roboto"/>
                <a:sym typeface="Roboto"/>
              </a:rPr>
              <a:t>Impatient</a:t>
            </a:r>
            <a:endParaRPr sz="900">
              <a:latin typeface="Roboto"/>
              <a:ea typeface="Roboto"/>
              <a:cs typeface="Roboto"/>
              <a:sym typeface="Roboto"/>
            </a:endParaRPr>
          </a:p>
          <a:p>
            <a:pPr indent="0" lvl="0" marL="457200" rtl="0" algn="l">
              <a:spcBef>
                <a:spcPts val="600"/>
              </a:spcBef>
              <a:spcAft>
                <a:spcPts val="0"/>
              </a:spcAft>
              <a:buNone/>
            </a:pPr>
            <a:r>
              <a:t/>
            </a:r>
            <a:endParaRPr sz="900"/>
          </a:p>
        </p:txBody>
      </p:sp>
      <p:sp>
        <p:nvSpPr>
          <p:cNvPr id="3890" name="Google Shape;3890;p20"/>
          <p:cNvSpPr txBox="1"/>
          <p:nvPr/>
        </p:nvSpPr>
        <p:spPr>
          <a:xfrm>
            <a:off x="151850" y="2415025"/>
            <a:ext cx="3207000" cy="11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Roboto"/>
                <a:ea typeface="Roboto"/>
                <a:cs typeface="Roboto"/>
                <a:sym typeface="Roboto"/>
              </a:rPr>
              <a:t>Goals</a:t>
            </a:r>
            <a:endParaRPr b="1" sz="900">
              <a:solidFill>
                <a:schemeClr val="dk1"/>
              </a:solidFill>
              <a:latin typeface="Roboto"/>
              <a:ea typeface="Roboto"/>
              <a:cs typeface="Roboto"/>
              <a:sym typeface="Roboto"/>
            </a:endParaRPr>
          </a:p>
          <a:p>
            <a:pPr indent="0" lvl="0" marL="0" rtl="0" algn="l">
              <a:spcBef>
                <a:spcPts val="0"/>
              </a:spcBef>
              <a:spcAft>
                <a:spcPts val="0"/>
              </a:spcAft>
              <a:buNone/>
            </a:pPr>
            <a:r>
              <a:t/>
            </a:r>
            <a:endParaRPr b="1"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Buy a home close to the office</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Spend more time working self health, and less time working</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Become a published author</a:t>
            </a:r>
            <a:endParaRPr sz="900">
              <a:solidFill>
                <a:schemeClr val="dk1"/>
              </a:solidFill>
              <a:latin typeface="Roboto"/>
              <a:ea typeface="Roboto"/>
              <a:cs typeface="Roboto"/>
              <a:sym typeface="Roboto"/>
            </a:endParaRPr>
          </a:p>
        </p:txBody>
      </p:sp>
      <p:sp>
        <p:nvSpPr>
          <p:cNvPr id="3891" name="Google Shape;3891;p20"/>
          <p:cNvSpPr txBox="1"/>
          <p:nvPr/>
        </p:nvSpPr>
        <p:spPr>
          <a:xfrm>
            <a:off x="3246450" y="1027200"/>
            <a:ext cx="2651100" cy="49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000">
                <a:solidFill>
                  <a:schemeClr val="dk1"/>
                </a:solidFill>
                <a:latin typeface="Roboto"/>
                <a:ea typeface="Roboto"/>
                <a:cs typeface="Roboto"/>
                <a:sym typeface="Roboto"/>
              </a:rPr>
              <a:t>Fr</a:t>
            </a:r>
            <a:r>
              <a:rPr b="1" lang="en" sz="1000">
                <a:solidFill>
                  <a:schemeClr val="dk1"/>
                </a:solidFill>
                <a:latin typeface="Roboto"/>
                <a:ea typeface="Roboto"/>
                <a:cs typeface="Roboto"/>
                <a:sym typeface="Roboto"/>
              </a:rPr>
              <a:t>ustrations:</a:t>
            </a:r>
            <a:endParaRPr b="1"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Does not have a quick and easy way to get information on his home</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Spends to much time working</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New to the homebuying process and finds it overwhelming</a:t>
            </a:r>
            <a:endParaRPr sz="1000">
              <a:solidFill>
                <a:schemeClr val="dk1"/>
              </a:solidFill>
              <a:latin typeface="Roboto"/>
              <a:ea typeface="Roboto"/>
              <a:cs typeface="Roboto"/>
              <a:sym typeface="Roboto"/>
            </a:endParaRPr>
          </a:p>
          <a:p>
            <a:pPr indent="0" lvl="0" marL="457200" rtl="0" algn="l">
              <a:lnSpc>
                <a:spcPct val="115000"/>
              </a:lnSpc>
              <a:spcBef>
                <a:spcPts val="0"/>
              </a:spcBef>
              <a:spcAft>
                <a:spcPts val="0"/>
              </a:spcAft>
              <a:buClr>
                <a:srgbClr val="000000"/>
              </a:buClr>
              <a:buSzPts val="1100"/>
              <a:buFont typeface="Arial"/>
              <a:buNone/>
            </a:pPr>
            <a:r>
              <a:t/>
            </a:r>
            <a:endParaRPr sz="1000">
              <a:solidFill>
                <a:schemeClr val="dk1"/>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sz="1000">
                <a:solidFill>
                  <a:schemeClr val="dk1"/>
                </a:solidFill>
                <a:latin typeface="Roboto"/>
                <a:ea typeface="Roboto"/>
                <a:cs typeface="Roboto"/>
                <a:sym typeface="Roboto"/>
              </a:rPr>
              <a:t>Bio:</a:t>
            </a:r>
            <a:br>
              <a:rPr b="1" lang="en" sz="1000">
                <a:solidFill>
                  <a:schemeClr val="dk1"/>
                </a:solidFill>
                <a:latin typeface="Roboto"/>
                <a:ea typeface="Roboto"/>
                <a:cs typeface="Roboto"/>
                <a:sym typeface="Roboto"/>
              </a:rPr>
            </a:br>
            <a:br>
              <a:rPr b="1" lang="en" sz="1000">
                <a:solidFill>
                  <a:schemeClr val="dk1"/>
                </a:solidFill>
                <a:latin typeface="Roboto"/>
                <a:ea typeface="Roboto"/>
                <a:cs typeface="Roboto"/>
                <a:sym typeface="Roboto"/>
              </a:rPr>
            </a:br>
            <a:r>
              <a:rPr lang="en" sz="1000">
                <a:solidFill>
                  <a:schemeClr val="dk1"/>
                </a:solidFill>
                <a:latin typeface="Roboto"/>
                <a:ea typeface="Roboto"/>
                <a:cs typeface="Roboto"/>
                <a:sym typeface="Roboto"/>
              </a:rPr>
              <a:t>Des is a 28 year old Software Engineer from Bristol England. He has a knack for the work and excelled early in his career.  6 months ago he decided to take a job in LA, and is trying to find a house in the area.  He finds the homebuying process cumbersome, especially when he is spending so much time working.  With only his dog Fritz as a friend in the area he can't get the help he needs.  Des is struggling and looking for a quick way to get information on his home options.</a:t>
            </a:r>
            <a:endParaRPr sz="10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p:txBody>
      </p:sp>
      <p:pic>
        <p:nvPicPr>
          <p:cNvPr id="3892" name="Google Shape;3892;p20"/>
          <p:cNvPicPr preferRelativeResize="0"/>
          <p:nvPr/>
        </p:nvPicPr>
        <p:blipFill>
          <a:blip r:embed="rId3">
            <a:alphaModFix/>
          </a:blip>
          <a:stretch>
            <a:fillRect/>
          </a:stretch>
        </p:blipFill>
        <p:spPr>
          <a:xfrm>
            <a:off x="6105375" y="321650"/>
            <a:ext cx="2651150" cy="1757823"/>
          </a:xfrm>
          <a:prstGeom prst="rect">
            <a:avLst/>
          </a:prstGeom>
          <a:noFill/>
          <a:ln>
            <a:noFill/>
          </a:ln>
        </p:spPr>
      </p:pic>
      <p:sp>
        <p:nvSpPr>
          <p:cNvPr id="3893" name="Google Shape;3893;p20"/>
          <p:cNvSpPr txBox="1"/>
          <p:nvPr/>
        </p:nvSpPr>
        <p:spPr>
          <a:xfrm>
            <a:off x="6058350" y="2215325"/>
            <a:ext cx="2503800" cy="111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900">
                <a:solidFill>
                  <a:schemeClr val="dk1"/>
                </a:solidFill>
                <a:latin typeface="Roboto"/>
                <a:ea typeface="Roboto"/>
                <a:cs typeface="Roboto"/>
                <a:sym typeface="Roboto"/>
              </a:rPr>
              <a:t>Background</a:t>
            </a:r>
            <a:endParaRPr b="1"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b="1" lang="en" sz="900">
                <a:solidFill>
                  <a:schemeClr val="dk1"/>
                </a:solidFill>
                <a:latin typeface="Roboto"/>
                <a:ea typeface="Roboto"/>
                <a:cs typeface="Roboto"/>
                <a:sym typeface="Roboto"/>
              </a:rPr>
              <a:t>Age</a:t>
            </a:r>
            <a:r>
              <a:rPr lang="en" sz="900">
                <a:solidFill>
                  <a:schemeClr val="dk1"/>
                </a:solidFill>
                <a:latin typeface="Roboto"/>
                <a:ea typeface="Roboto"/>
                <a:cs typeface="Roboto"/>
                <a:sym typeface="Roboto"/>
              </a:rPr>
              <a:t>: 28</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b="1" lang="en" sz="900">
                <a:solidFill>
                  <a:schemeClr val="dk1"/>
                </a:solidFill>
                <a:latin typeface="Roboto"/>
                <a:ea typeface="Roboto"/>
                <a:cs typeface="Roboto"/>
                <a:sym typeface="Roboto"/>
              </a:rPr>
              <a:t>Job Title</a:t>
            </a:r>
            <a:r>
              <a:rPr lang="en" sz="900">
                <a:solidFill>
                  <a:schemeClr val="dk1"/>
                </a:solidFill>
                <a:latin typeface="Roboto"/>
                <a:ea typeface="Roboto"/>
                <a:cs typeface="Roboto"/>
                <a:sym typeface="Roboto"/>
              </a:rPr>
              <a:t>: Engineer</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b="1" lang="en" sz="900">
                <a:solidFill>
                  <a:schemeClr val="dk1"/>
                </a:solidFill>
                <a:latin typeface="Roboto"/>
                <a:ea typeface="Roboto"/>
                <a:cs typeface="Roboto"/>
                <a:sym typeface="Roboto"/>
              </a:rPr>
              <a:t>Interests</a:t>
            </a:r>
            <a:r>
              <a:rPr lang="en" sz="900">
                <a:solidFill>
                  <a:schemeClr val="dk1"/>
                </a:solidFill>
                <a:latin typeface="Roboto"/>
                <a:ea typeface="Roboto"/>
                <a:cs typeface="Roboto"/>
                <a:sym typeface="Roboto"/>
              </a:rPr>
              <a:t>: Reading, Working Out </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b="1" lang="en" sz="900">
                <a:solidFill>
                  <a:schemeClr val="dk1"/>
                </a:solidFill>
                <a:latin typeface="Roboto"/>
                <a:ea typeface="Roboto"/>
                <a:cs typeface="Roboto"/>
                <a:sym typeface="Roboto"/>
              </a:rPr>
              <a:t>From</a:t>
            </a:r>
            <a:r>
              <a:rPr lang="en" sz="900">
                <a:solidFill>
                  <a:schemeClr val="dk1"/>
                </a:solidFill>
                <a:latin typeface="Roboto"/>
                <a:ea typeface="Roboto"/>
                <a:cs typeface="Roboto"/>
                <a:sym typeface="Roboto"/>
              </a:rPr>
              <a:t>: Bristol England</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b="1" lang="en" sz="900">
                <a:solidFill>
                  <a:schemeClr val="dk1"/>
                </a:solidFill>
                <a:latin typeface="Roboto"/>
                <a:ea typeface="Roboto"/>
                <a:cs typeface="Roboto"/>
                <a:sym typeface="Roboto"/>
              </a:rPr>
              <a:t>Lives in</a:t>
            </a:r>
            <a:r>
              <a:rPr lang="en" sz="900">
                <a:solidFill>
                  <a:schemeClr val="dk1"/>
                </a:solidFill>
                <a:latin typeface="Roboto"/>
                <a:ea typeface="Roboto"/>
                <a:cs typeface="Roboto"/>
                <a:sym typeface="Roboto"/>
              </a:rPr>
              <a:t>: LA, California</a:t>
            </a:r>
            <a:endParaRPr sz="9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7" name="Shape 3897"/>
        <p:cNvGrpSpPr/>
        <p:nvPr/>
      </p:nvGrpSpPr>
      <p:grpSpPr>
        <a:xfrm>
          <a:off x="0" y="0"/>
          <a:ext cx="0" cy="0"/>
          <a:chOff x="0" y="0"/>
          <a:chExt cx="0" cy="0"/>
        </a:xfrm>
      </p:grpSpPr>
      <p:sp>
        <p:nvSpPr>
          <p:cNvPr id="3898" name="Google Shape;3898;p21"/>
          <p:cNvSpPr txBox="1"/>
          <p:nvPr>
            <p:ph type="title"/>
          </p:nvPr>
        </p:nvSpPr>
        <p:spPr>
          <a:xfrm>
            <a:off x="756275" y="503150"/>
            <a:ext cx="2503800" cy="607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Camille Tallo</a:t>
            </a:r>
            <a:endParaRPr/>
          </a:p>
          <a:p>
            <a:pPr indent="0" lvl="0" marL="0" rtl="0" algn="l">
              <a:lnSpc>
                <a:spcPct val="115000"/>
              </a:lnSpc>
              <a:spcBef>
                <a:spcPts val="0"/>
              </a:spcBef>
              <a:spcAft>
                <a:spcPts val="0"/>
              </a:spcAft>
              <a:buClr>
                <a:srgbClr val="000000"/>
              </a:buClr>
              <a:buSzPts val="1100"/>
              <a:buFont typeface="Arial"/>
              <a:buNone/>
            </a:pPr>
            <a:r>
              <a:rPr lang="en" sz="1000"/>
              <a:t>“I can help with that!”</a:t>
            </a:r>
            <a:endParaRPr sz="1000"/>
          </a:p>
        </p:txBody>
      </p:sp>
      <p:sp>
        <p:nvSpPr>
          <p:cNvPr id="3899" name="Google Shape;3899;p21"/>
          <p:cNvSpPr txBox="1"/>
          <p:nvPr>
            <p:ph idx="1" type="body"/>
          </p:nvPr>
        </p:nvSpPr>
        <p:spPr>
          <a:xfrm>
            <a:off x="311700" y="1229875"/>
            <a:ext cx="3293400" cy="14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sz="900">
                <a:latin typeface="Roboto"/>
                <a:ea typeface="Roboto"/>
                <a:cs typeface="Roboto"/>
                <a:sym typeface="Roboto"/>
              </a:rPr>
              <a:t>Traits:</a:t>
            </a:r>
            <a:br>
              <a:rPr lang="en" sz="900">
                <a:latin typeface="Roboto"/>
                <a:ea typeface="Roboto"/>
                <a:cs typeface="Roboto"/>
                <a:sym typeface="Roboto"/>
              </a:rPr>
            </a:br>
            <a:endParaRPr sz="900">
              <a:latin typeface="Roboto"/>
              <a:ea typeface="Roboto"/>
              <a:cs typeface="Roboto"/>
              <a:sym typeface="Roboto"/>
            </a:endParaRPr>
          </a:p>
          <a:p>
            <a:pPr indent="-285750" lvl="0" marL="457200" rtl="0" algn="l">
              <a:spcBef>
                <a:spcPts val="600"/>
              </a:spcBef>
              <a:spcAft>
                <a:spcPts val="0"/>
              </a:spcAft>
              <a:buClr>
                <a:schemeClr val="dk1"/>
              </a:buClr>
              <a:buSzPts val="900"/>
              <a:buFont typeface="Roboto"/>
              <a:buChar char="●"/>
            </a:pPr>
            <a:r>
              <a:rPr lang="en" sz="900">
                <a:latin typeface="Roboto"/>
                <a:ea typeface="Roboto"/>
                <a:cs typeface="Roboto"/>
                <a:sym typeface="Roboto"/>
              </a:rPr>
              <a:t>People Person</a:t>
            </a:r>
            <a:endParaRPr sz="900">
              <a:latin typeface="Roboto"/>
              <a:ea typeface="Roboto"/>
              <a:cs typeface="Roboto"/>
              <a:sym typeface="Roboto"/>
            </a:endParaRPr>
          </a:p>
          <a:p>
            <a:pPr indent="-285750" lvl="0" marL="457200" rtl="0" algn="l">
              <a:spcBef>
                <a:spcPts val="0"/>
              </a:spcBef>
              <a:spcAft>
                <a:spcPts val="0"/>
              </a:spcAft>
              <a:buClr>
                <a:schemeClr val="dk1"/>
              </a:buClr>
              <a:buSzPts val="900"/>
              <a:buFont typeface="Roboto"/>
              <a:buChar char="●"/>
            </a:pPr>
            <a:r>
              <a:rPr lang="en" sz="900">
                <a:latin typeface="Roboto"/>
                <a:ea typeface="Roboto"/>
                <a:cs typeface="Roboto"/>
                <a:sym typeface="Roboto"/>
              </a:rPr>
              <a:t>Empathetic</a:t>
            </a:r>
            <a:endParaRPr sz="900">
              <a:latin typeface="Roboto"/>
              <a:ea typeface="Roboto"/>
              <a:cs typeface="Roboto"/>
              <a:sym typeface="Roboto"/>
            </a:endParaRPr>
          </a:p>
          <a:p>
            <a:pPr indent="-285750" lvl="0" marL="457200" rtl="0" algn="l">
              <a:spcBef>
                <a:spcPts val="0"/>
              </a:spcBef>
              <a:spcAft>
                <a:spcPts val="0"/>
              </a:spcAft>
              <a:buClr>
                <a:schemeClr val="dk1"/>
              </a:buClr>
              <a:buSzPts val="900"/>
              <a:buFont typeface="Roboto"/>
              <a:buChar char="●"/>
            </a:pPr>
            <a:r>
              <a:rPr lang="en" sz="900">
                <a:latin typeface="Roboto"/>
                <a:ea typeface="Roboto"/>
                <a:cs typeface="Roboto"/>
                <a:sym typeface="Roboto"/>
              </a:rPr>
              <a:t>Attentive</a:t>
            </a:r>
            <a:endParaRPr sz="900">
              <a:latin typeface="Roboto"/>
              <a:ea typeface="Roboto"/>
              <a:cs typeface="Roboto"/>
              <a:sym typeface="Roboto"/>
            </a:endParaRPr>
          </a:p>
          <a:p>
            <a:pPr indent="-285750" lvl="0" marL="457200" rtl="0" algn="l">
              <a:spcBef>
                <a:spcPts val="0"/>
              </a:spcBef>
              <a:spcAft>
                <a:spcPts val="0"/>
              </a:spcAft>
              <a:buClr>
                <a:schemeClr val="dk1"/>
              </a:buClr>
              <a:buSzPts val="900"/>
              <a:buFont typeface="Roboto"/>
              <a:buChar char="●"/>
            </a:pPr>
            <a:r>
              <a:rPr lang="en" sz="900">
                <a:latin typeface="Roboto"/>
                <a:ea typeface="Roboto"/>
                <a:cs typeface="Roboto"/>
                <a:sym typeface="Roboto"/>
              </a:rPr>
              <a:t>Helpful</a:t>
            </a:r>
            <a:endParaRPr sz="900">
              <a:latin typeface="Roboto"/>
              <a:ea typeface="Roboto"/>
              <a:cs typeface="Roboto"/>
              <a:sym typeface="Roboto"/>
            </a:endParaRPr>
          </a:p>
          <a:p>
            <a:pPr indent="0" lvl="0" marL="457200" rtl="0" algn="l">
              <a:spcBef>
                <a:spcPts val="600"/>
              </a:spcBef>
              <a:spcAft>
                <a:spcPts val="0"/>
              </a:spcAft>
              <a:buNone/>
            </a:pPr>
            <a:r>
              <a:t/>
            </a:r>
            <a:endParaRPr sz="900"/>
          </a:p>
        </p:txBody>
      </p:sp>
      <p:sp>
        <p:nvSpPr>
          <p:cNvPr id="3900" name="Google Shape;3900;p21"/>
          <p:cNvSpPr txBox="1"/>
          <p:nvPr/>
        </p:nvSpPr>
        <p:spPr>
          <a:xfrm>
            <a:off x="239125" y="2738125"/>
            <a:ext cx="3207000" cy="11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Roboto"/>
                <a:ea typeface="Roboto"/>
                <a:cs typeface="Roboto"/>
                <a:sym typeface="Roboto"/>
              </a:rPr>
              <a:t>Goals:</a:t>
            </a:r>
            <a:endParaRPr b="1" sz="900">
              <a:solidFill>
                <a:schemeClr val="dk1"/>
              </a:solidFill>
              <a:latin typeface="Roboto"/>
              <a:ea typeface="Roboto"/>
              <a:cs typeface="Roboto"/>
              <a:sym typeface="Roboto"/>
            </a:endParaRPr>
          </a:p>
          <a:p>
            <a:pPr indent="0" lvl="0" marL="0" rtl="0" algn="l">
              <a:spcBef>
                <a:spcPts val="0"/>
              </a:spcBef>
              <a:spcAft>
                <a:spcPts val="0"/>
              </a:spcAft>
              <a:buNone/>
            </a:pPr>
            <a:r>
              <a:t/>
            </a:r>
            <a:endParaRPr b="1"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Find a way to make her more efficient at her job</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Improve communication channels  with her customers</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Travel to all seven continents</a:t>
            </a:r>
            <a:endParaRPr sz="900">
              <a:solidFill>
                <a:schemeClr val="dk1"/>
              </a:solidFill>
              <a:latin typeface="Roboto"/>
              <a:ea typeface="Roboto"/>
              <a:cs typeface="Roboto"/>
              <a:sym typeface="Roboto"/>
            </a:endParaRPr>
          </a:p>
        </p:txBody>
      </p:sp>
      <p:sp>
        <p:nvSpPr>
          <p:cNvPr id="3901" name="Google Shape;3901;p21"/>
          <p:cNvSpPr txBox="1"/>
          <p:nvPr/>
        </p:nvSpPr>
        <p:spPr>
          <a:xfrm>
            <a:off x="3446125" y="785575"/>
            <a:ext cx="2381100" cy="49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900">
                <a:solidFill>
                  <a:schemeClr val="dk1"/>
                </a:solidFill>
                <a:latin typeface="Roboto"/>
                <a:ea typeface="Roboto"/>
                <a:cs typeface="Roboto"/>
                <a:sym typeface="Roboto"/>
              </a:rPr>
              <a:t>Frustrations:</a:t>
            </a:r>
            <a:endParaRPr b="1"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Has no way to get her customers appraisals in a fast, digital fashion</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Has to bring her computer and cameras to home appraisals</a:t>
            </a:r>
            <a:endParaRPr sz="900">
              <a:solidFill>
                <a:schemeClr val="dk1"/>
              </a:solidFill>
              <a:latin typeface="Roboto"/>
              <a:ea typeface="Roboto"/>
              <a:cs typeface="Roboto"/>
              <a:sym typeface="Roboto"/>
            </a:endParaRPr>
          </a:p>
          <a:p>
            <a:pPr indent="-285750" lvl="0" marL="457200" rtl="0" algn="l">
              <a:lnSpc>
                <a:spcPct val="115000"/>
              </a:lnSpc>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Sometimes finds it hard to share information and be transparent with her customers</a:t>
            </a:r>
            <a:endParaRPr sz="9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1"/>
              </a:solidFill>
              <a:latin typeface="Roboto"/>
              <a:ea typeface="Roboto"/>
              <a:cs typeface="Roboto"/>
              <a:sym typeface="Roboto"/>
            </a:endParaRPr>
          </a:p>
          <a:p>
            <a:pPr indent="0" lvl="0" marL="457200" rtl="0" algn="l">
              <a:lnSpc>
                <a:spcPct val="115000"/>
              </a:lnSpc>
              <a:spcBef>
                <a:spcPts val="0"/>
              </a:spcBef>
              <a:spcAft>
                <a:spcPts val="0"/>
              </a:spcAft>
              <a:buClr>
                <a:srgbClr val="000000"/>
              </a:buClr>
              <a:buSzPts val="1100"/>
              <a:buFont typeface="Arial"/>
              <a:buNone/>
            </a:pPr>
            <a:r>
              <a:t/>
            </a:r>
            <a:endParaRPr sz="900">
              <a:solidFill>
                <a:schemeClr val="dk1"/>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sz="900">
                <a:solidFill>
                  <a:schemeClr val="dk1"/>
                </a:solidFill>
                <a:latin typeface="Roboto"/>
                <a:ea typeface="Roboto"/>
                <a:cs typeface="Roboto"/>
                <a:sym typeface="Roboto"/>
              </a:rPr>
              <a:t>Bio:</a:t>
            </a:r>
            <a:endParaRPr b="1" sz="9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 sz="900">
                <a:solidFill>
                  <a:schemeClr val="dk1"/>
                </a:solidFill>
                <a:latin typeface="Roboto"/>
                <a:ea typeface="Roboto"/>
                <a:cs typeface="Roboto"/>
                <a:sym typeface="Roboto"/>
              </a:rPr>
              <a:t>Camille is a real estate appraiser in LA, she has lived in the city all her life and loves it there.  She enjoys helping people and being able to assist in fulfilling dreams by helping people find the perfect home.  She is looking for a way to make her job easier, it is a burden for her to bring her laptop and camera to every home/appt she is appraising.  She also wants to have a quick way to share appraisals making her job easier and speeding up the buying/selling process for her customers.</a:t>
            </a:r>
            <a:endParaRPr sz="900">
              <a:solidFill>
                <a:schemeClr val="dk1"/>
              </a:solidFill>
              <a:latin typeface="Roboto"/>
              <a:ea typeface="Roboto"/>
              <a:cs typeface="Roboto"/>
              <a:sym typeface="Roboto"/>
            </a:endParaRPr>
          </a:p>
        </p:txBody>
      </p:sp>
      <p:pic>
        <p:nvPicPr>
          <p:cNvPr id="3902" name="Google Shape;3902;p21"/>
          <p:cNvPicPr preferRelativeResize="0"/>
          <p:nvPr/>
        </p:nvPicPr>
        <p:blipFill>
          <a:blip r:embed="rId3">
            <a:alphaModFix/>
          </a:blip>
          <a:stretch>
            <a:fillRect/>
          </a:stretch>
        </p:blipFill>
        <p:spPr>
          <a:xfrm>
            <a:off x="6316250" y="180625"/>
            <a:ext cx="2498750" cy="1662804"/>
          </a:xfrm>
          <a:prstGeom prst="rect">
            <a:avLst/>
          </a:prstGeom>
          <a:noFill/>
          <a:ln>
            <a:noFill/>
          </a:ln>
        </p:spPr>
      </p:pic>
      <p:sp>
        <p:nvSpPr>
          <p:cNvPr id="3903" name="Google Shape;3903;p21"/>
          <p:cNvSpPr txBox="1"/>
          <p:nvPr>
            <p:ph idx="1" type="body"/>
          </p:nvPr>
        </p:nvSpPr>
        <p:spPr>
          <a:xfrm>
            <a:off x="6400875" y="1927050"/>
            <a:ext cx="2648100" cy="14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b="1" lang="en" sz="900"/>
              <a:t>Background</a:t>
            </a:r>
            <a:endParaRPr b="1" sz="900"/>
          </a:p>
          <a:p>
            <a:pPr indent="-285750" lvl="0" marL="457200" rtl="0" algn="l">
              <a:spcBef>
                <a:spcPts val="600"/>
              </a:spcBef>
              <a:spcAft>
                <a:spcPts val="0"/>
              </a:spcAft>
              <a:buClr>
                <a:schemeClr val="dk1"/>
              </a:buClr>
              <a:buSzPts val="900"/>
              <a:buChar char="●"/>
            </a:pPr>
            <a:r>
              <a:rPr lang="en" sz="900"/>
              <a:t>Age: 32</a:t>
            </a:r>
            <a:endParaRPr sz="900"/>
          </a:p>
          <a:p>
            <a:pPr indent="-285750" lvl="0" marL="457200" rtl="0" algn="l">
              <a:spcBef>
                <a:spcPts val="0"/>
              </a:spcBef>
              <a:spcAft>
                <a:spcPts val="0"/>
              </a:spcAft>
              <a:buClr>
                <a:schemeClr val="dk1"/>
              </a:buClr>
              <a:buSzPts val="900"/>
              <a:buChar char="●"/>
            </a:pPr>
            <a:r>
              <a:rPr lang="en" sz="900"/>
              <a:t>Real Estate Appraiser</a:t>
            </a:r>
            <a:endParaRPr sz="900"/>
          </a:p>
          <a:p>
            <a:pPr indent="-285750" lvl="0" marL="457200" rtl="0" algn="l">
              <a:spcBef>
                <a:spcPts val="0"/>
              </a:spcBef>
              <a:spcAft>
                <a:spcPts val="0"/>
              </a:spcAft>
              <a:buClr>
                <a:schemeClr val="dk1"/>
              </a:buClr>
              <a:buSzPts val="900"/>
              <a:buChar char="●"/>
            </a:pPr>
            <a:r>
              <a:rPr lang="en" sz="900"/>
              <a:t>Interests: Music, History</a:t>
            </a:r>
            <a:endParaRPr sz="900"/>
          </a:p>
          <a:p>
            <a:pPr indent="-285750" lvl="0" marL="457200" rtl="0" algn="l">
              <a:spcBef>
                <a:spcPts val="0"/>
              </a:spcBef>
              <a:spcAft>
                <a:spcPts val="0"/>
              </a:spcAft>
              <a:buClr>
                <a:schemeClr val="dk1"/>
              </a:buClr>
              <a:buSzPts val="900"/>
              <a:buChar char="●"/>
            </a:pPr>
            <a:r>
              <a:rPr lang="en" sz="900"/>
              <a:t>From/Lives in: LA, California</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7" name="Shape 3907"/>
        <p:cNvGrpSpPr/>
        <p:nvPr/>
      </p:nvGrpSpPr>
      <p:grpSpPr>
        <a:xfrm>
          <a:off x="0" y="0"/>
          <a:ext cx="0" cy="0"/>
          <a:chOff x="0" y="0"/>
          <a:chExt cx="0" cy="0"/>
        </a:xfrm>
      </p:grpSpPr>
      <p:sp>
        <p:nvSpPr>
          <p:cNvPr id="3908" name="Google Shape;3908;p22"/>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Challenges</a:t>
            </a:r>
            <a:endParaRPr/>
          </a:p>
        </p:txBody>
      </p:sp>
      <p:sp>
        <p:nvSpPr>
          <p:cNvPr id="3909" name="Google Shape;3909;p22"/>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General Github issues for those </a:t>
            </a:r>
            <a:r>
              <a:rPr lang="en" sz="1600"/>
              <a:t>committing</a:t>
            </a:r>
            <a:r>
              <a:rPr lang="en" sz="1600"/>
              <a:t> code for the first time</a:t>
            </a:r>
            <a:endParaRPr sz="1600"/>
          </a:p>
          <a:p>
            <a:pPr indent="-330200" lvl="0" marL="457200" rtl="0" algn="l">
              <a:spcBef>
                <a:spcPts val="600"/>
              </a:spcBef>
              <a:spcAft>
                <a:spcPts val="0"/>
              </a:spcAft>
              <a:buSzPts val="1600"/>
              <a:buChar char="▪"/>
            </a:pPr>
            <a:r>
              <a:rPr lang="en" sz="1600"/>
              <a:t>Initial Docker setup took some time and troubleshooting for those running different OS</a:t>
            </a:r>
            <a:endParaRPr sz="1600"/>
          </a:p>
          <a:p>
            <a:pPr indent="-330200" lvl="0" marL="457200" rtl="0" algn="l">
              <a:spcBef>
                <a:spcPts val="600"/>
              </a:spcBef>
              <a:spcAft>
                <a:spcPts val="0"/>
              </a:spcAft>
              <a:buSzPts val="1600"/>
              <a:buChar char="▪"/>
            </a:pPr>
            <a:r>
              <a:rPr lang="en" sz="1600"/>
              <a:t>Difficult to achieve a consistent UI when multiple developers are implementing their own pages in parallel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3" name="Shape 3913"/>
        <p:cNvGrpSpPr/>
        <p:nvPr/>
      </p:nvGrpSpPr>
      <p:grpSpPr>
        <a:xfrm>
          <a:off x="0" y="0"/>
          <a:ext cx="0" cy="0"/>
          <a:chOff x="0" y="0"/>
          <a:chExt cx="0" cy="0"/>
        </a:xfrm>
      </p:grpSpPr>
      <p:sp>
        <p:nvSpPr>
          <p:cNvPr id="3914" name="Google Shape;3914;p23"/>
          <p:cNvSpPr txBox="1"/>
          <p:nvPr>
            <p:ph type="title"/>
          </p:nvPr>
        </p:nvSpPr>
        <p:spPr>
          <a:xfrm>
            <a:off x="738925" y="28585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UI Mockups</a:t>
            </a:r>
            <a:endParaRPr/>
          </a:p>
        </p:txBody>
      </p:sp>
      <p:pic>
        <p:nvPicPr>
          <p:cNvPr id="3915" name="Google Shape;3915;p23"/>
          <p:cNvPicPr preferRelativeResize="0"/>
          <p:nvPr/>
        </p:nvPicPr>
        <p:blipFill>
          <a:blip r:embed="rId3">
            <a:alphaModFix/>
          </a:blip>
          <a:stretch>
            <a:fillRect/>
          </a:stretch>
        </p:blipFill>
        <p:spPr>
          <a:xfrm>
            <a:off x="2095825" y="1221500"/>
            <a:ext cx="4047275" cy="3803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