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Dosis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Titillium Web"/>
      <p:regular r:id="rId26"/>
      <p:bold r:id="rId27"/>
      <p:italic r:id="rId28"/>
      <p:boldItalic r:id="rId29"/>
    </p:embeddedFont>
    <p:embeddedFont>
      <p:font typeface="Dosis ExtraLight"/>
      <p:regular r:id="rId30"/>
      <p:bold r:id="rId31"/>
    </p:embeddedFont>
    <p:embeddedFont>
      <p:font typeface="Titillium Web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itilliumWeb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TitilliumWeb-italic.fntdata"/><Relationship Id="rId27" Type="http://schemas.openxmlformats.org/officeDocument/2006/relationships/font" Target="fonts/TitilliumWe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itilliumWeb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osisExtraLight-bold.fntdata"/><Relationship Id="rId30" Type="http://schemas.openxmlformats.org/officeDocument/2006/relationships/font" Target="fonts/DosisExtraLight-regular.fntdata"/><Relationship Id="rId11" Type="http://schemas.openxmlformats.org/officeDocument/2006/relationships/slide" Target="slides/slide6.xml"/><Relationship Id="rId33" Type="http://schemas.openxmlformats.org/officeDocument/2006/relationships/font" Target="fonts/TitilliumWebLight-bold.fntdata"/><Relationship Id="rId10" Type="http://schemas.openxmlformats.org/officeDocument/2006/relationships/slide" Target="slides/slide5.xml"/><Relationship Id="rId32" Type="http://schemas.openxmlformats.org/officeDocument/2006/relationships/font" Target="fonts/TitilliumWebLight-regular.fntdata"/><Relationship Id="rId13" Type="http://schemas.openxmlformats.org/officeDocument/2006/relationships/slide" Target="slides/slide8.xml"/><Relationship Id="rId35" Type="http://schemas.openxmlformats.org/officeDocument/2006/relationships/font" Target="fonts/TitilliumWeb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TitilliumWebLigh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Dosis-bold.fntdata"/><Relationship Id="rId16" Type="http://schemas.openxmlformats.org/officeDocument/2006/relationships/font" Target="fonts/Dosis-regular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0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2" name="Google Shape;38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7" name="Shape 3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gae3e9a89f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9" name="Google Shape;3899;gae3e9a89f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 think the point of sprint 0 was to plan everything and this upcoming sprint is meant for starting implementation. Here's a list of things our prof wants for sprint 1, I think we can base this slide off of that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User account creation, registration, role management,</a:t>
            </a:r>
            <a:endParaRPr sz="1050">
              <a:solidFill>
                <a:srgbClr val="3C404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profile update, locking/unlocking of user accounts, email</a:t>
            </a:r>
            <a:endParaRPr sz="1050">
              <a:solidFill>
                <a:srgbClr val="3C404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verification</a:t>
            </a:r>
            <a:endParaRPr sz="1050">
              <a:solidFill>
                <a:srgbClr val="3C404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• Must complete all user stories for next spring</a:t>
            </a:r>
            <a:endParaRPr sz="1050">
              <a:solidFill>
                <a:srgbClr val="3C404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• Must complete all UI/UX for next sprint</a:t>
            </a:r>
            <a:endParaRPr sz="1050">
              <a:solidFill>
                <a:srgbClr val="3C404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• Must create all QA tests for user authentication system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6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ae3e9a89f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ae3e9a89f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Transcript:  Appraisal Data collection is a task performed by appraisers during the home buying process.  A real estate appraisal is an expert estimation on a home, so sellers and buyers can understand the value of the home they are interested in selling/buying.  They look at many factors and </a:t>
            </a:r>
            <a:r>
              <a:rPr lang="en"/>
              <a:t>variables</a:t>
            </a:r>
            <a:r>
              <a:rPr lang="en"/>
              <a:t> to make this estimation including location, condition, property age, property updates, etc.  Our goal is to create a web application that can take all these various inputs and output an estimated value for that home.  Today we are going to talk about our plans to complete this </a:t>
            </a:r>
            <a:r>
              <a:rPr lang="en"/>
              <a:t>project</a:t>
            </a:r>
            <a:r>
              <a:rPr lang="en"/>
              <a:t>, our goals, and software we will be using to achieve them.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2" name="Shape 3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gae3e9a89f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4" name="Google Shape;3854;gae3e9a89f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9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Google Shape;3860;gb70db6ec4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1" name="Google Shape;3861;gb70db6ec4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6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gae3e9a89f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gae3e9a89f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2" name="Shape 3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3" name="Google Shape;3873;gae59da69e7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4" name="Google Shape;3874;gae59da69e7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8" name="Shape 3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9" name="Google Shape;3879;gae3e9a89f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0" name="Google Shape;3880;gae3e9a89f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10k Row limit for DB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4" name="Shape 3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5" name="Google Shape;3885;gb75aee1a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6" name="Google Shape;3886;gb75aee1a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1" name="Shape 3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gae3e9a89f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3" name="Google Shape;3893;gae3e9a89f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6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3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5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78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" name="Google Shape;3279;p1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80" name="Google Shape;3280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81" name="Google Shape;328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82" name="Google Shape;328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9" name="Google Shape;328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Google Shape;329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9" name="Google Shape;3339;p11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3340" name="Google Shape;334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Google Shape;335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Google Shape;335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2" name="Google Shape;3402;p11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3403" name="Google Shape;340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Google Shape;345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Google Shape;345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04" name="Google Shape;3504;p11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3505" name="Google Shape;350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Google Shape;350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7" name="Google Shape;350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8" name="Google Shape;350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9" name="Google Shape;350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0" name="Google Shape;351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Google Shape;351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Google Shape;351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3" name="Google Shape;351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4" name="Google Shape;351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Google Shape;352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Google Shape;352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Google Shape;352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Google Shape;352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8" name="Google Shape;352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9" name="Google Shape;352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Google Shape;353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Google Shape;354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Google Shape;354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Google Shape;354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Google Shape;354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Google Shape;354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Google Shape;354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Google Shape;354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Google Shape;354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Google Shape;354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Google Shape;354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Google Shape;355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Google Shape;355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Google Shape;355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3" name="Google Shape;355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4" name="Google Shape;355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55" name="Shape 3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6" name="Google Shape;3556;p12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557" name="Google Shape;3557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58" name="Google Shape;3558;p12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559" name="Google Shape;3559;p12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Google Shape;3560;p12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Google Shape;3561;p12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Google Shape;3562;p12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Google Shape;3563;p12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Google Shape;3564;p12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Google Shape;3565;p12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Google Shape;3566;p12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Google Shape;3567;p12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Google Shape;3568;p12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Google Shape;3569;p12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Google Shape;3570;p12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Google Shape;3571;p12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Google Shape;3572;p12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Google Shape;3573;p12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Google Shape;3574;p12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Google Shape;3575;p12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Google Shape;3576;p12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Google Shape;3577;p12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Google Shape;3578;p12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Google Shape;3579;p12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Google Shape;3580;p12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Google Shape;3581;p12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2" name="Google Shape;3582;p12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3" name="Google Shape;3583;p12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4" name="Google Shape;3584;p12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5" name="Google Shape;3585;p12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6" name="Google Shape;3586;p12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7" name="Google Shape;3587;p12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8" name="Google Shape;3588;p12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Google Shape;3589;p12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0" name="Google Shape;3590;p12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Google Shape;3591;p12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2" name="Google Shape;3592;p12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3" name="Google Shape;3593;p12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4" name="Google Shape;3594;p12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5" name="Google Shape;3595;p12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6" name="Google Shape;3596;p12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7" name="Google Shape;3597;p12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8" name="Google Shape;3598;p12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9" name="Google Shape;3599;p12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0" name="Google Shape;3600;p12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1" name="Google Shape;3601;p12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2" name="Google Shape;3602;p12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3" name="Google Shape;3603;p12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4" name="Google Shape;3604;p12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5" name="Google Shape;3605;p12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6" name="Google Shape;3606;p12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7" name="Google Shape;3607;p12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Google Shape;3608;p12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Google Shape;3609;p12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0" name="Google Shape;3610;p12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1" name="Google Shape;3611;p12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2" name="Google Shape;3612;p12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Google Shape;3613;p12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4" name="Google Shape;3614;p12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5" name="Google Shape;3615;p12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6" name="Google Shape;3616;p12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3617" name="Google Shape;3617;p12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8" name="Google Shape;3618;p12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Google Shape;3619;p12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0" name="Google Shape;3620;p12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1" name="Google Shape;3621;p12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Google Shape;3622;p12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3" name="Google Shape;3623;p12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4" name="Google Shape;3624;p12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Google Shape;3625;p12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6" name="Google Shape;3626;p12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Google Shape;3627;p12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Google Shape;3628;p12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9" name="Google Shape;3629;p12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0" name="Google Shape;3630;p12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Google Shape;3631;p12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2" name="Google Shape;3632;p12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3" name="Google Shape;3633;p12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4" name="Google Shape;3634;p12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5" name="Google Shape;3635;p12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6" name="Google Shape;3636;p12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7" name="Google Shape;3637;p12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8" name="Google Shape;3638;p12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9" name="Google Shape;3639;p12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0" name="Google Shape;3640;p12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1" name="Google Shape;3641;p12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2" name="Google Shape;3642;p12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3" name="Google Shape;3643;p12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4" name="Google Shape;3644;p12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5" name="Google Shape;3645;p12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6" name="Google Shape;3646;p12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7" name="Google Shape;3647;p12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8" name="Google Shape;3648;p12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9" name="Google Shape;3649;p12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0" name="Google Shape;3650;p12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1" name="Google Shape;3651;p12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2" name="Google Shape;3652;p12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3" name="Google Shape;3653;p12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4" name="Google Shape;3654;p12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5" name="Google Shape;3655;p12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6" name="Google Shape;3656;p12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7" name="Google Shape;3657;p12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8" name="Google Shape;3658;p12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9" name="Google Shape;3659;p12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Google Shape;3660;p12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Google Shape;3661;p12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Google Shape;3662;p12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Google Shape;3663;p12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Google Shape;3664;p12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Google Shape;3665;p12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Google Shape;3666;p12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Google Shape;3667;p12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Google Shape;3668;p12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9" name="Google Shape;3669;p12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0" name="Google Shape;3670;p12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Google Shape;3671;p12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2" name="Google Shape;3672;p12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Google Shape;3673;p12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Google Shape;3674;p12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Google Shape;3675;p12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6" name="Google Shape;3676;p12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Google Shape;3677;p12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8" name="Google Shape;3678;p12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9" name="Google Shape;3679;p12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3680" name="Google Shape;3680;p12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Google Shape;3681;p12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2" name="Google Shape;3682;p12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Google Shape;3683;p12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4" name="Google Shape;3684;p12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5" name="Google Shape;3685;p12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Google Shape;3686;p12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Google Shape;3687;p12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Google Shape;3688;p12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Google Shape;3689;p12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Google Shape;3690;p12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Google Shape;3691;p12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Google Shape;3692;p12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Google Shape;3693;p12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Google Shape;3694;p12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5" name="Google Shape;3695;p12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Google Shape;3696;p12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7" name="Google Shape;3697;p12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8" name="Google Shape;3698;p12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9" name="Google Shape;3699;p12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0" name="Google Shape;3700;p12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1" name="Google Shape;3701;p12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2" name="Google Shape;3702;p12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3" name="Google Shape;3703;p12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4" name="Google Shape;3704;p12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5" name="Google Shape;3705;p12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6" name="Google Shape;3706;p12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7" name="Google Shape;3707;p12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8" name="Google Shape;3708;p12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9" name="Google Shape;3709;p12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0" name="Google Shape;3710;p12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Google Shape;3711;p12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Google Shape;3712;p12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Google Shape;3713;p12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4" name="Google Shape;3714;p12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5" name="Google Shape;3715;p12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Google Shape;3716;p12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7" name="Google Shape;3717;p12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8" name="Google Shape;3718;p12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9" name="Google Shape;3719;p12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0" name="Google Shape;3720;p12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1" name="Google Shape;3721;p12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2" name="Google Shape;3722;p12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3" name="Google Shape;3723;p12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4" name="Google Shape;3724;p12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5" name="Google Shape;3725;p12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6" name="Google Shape;3726;p12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7" name="Google Shape;3727;p12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8" name="Google Shape;3728;p12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9" name="Google Shape;3729;p12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0" name="Google Shape;3730;p12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1" name="Google Shape;3731;p12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2" name="Google Shape;3732;p12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3" name="Google Shape;3733;p12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4" name="Google Shape;3734;p12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5" name="Google Shape;3735;p12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6" name="Google Shape;3736;p12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7" name="Google Shape;3737;p12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8" name="Google Shape;3738;p12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9" name="Google Shape;3739;p12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0" name="Google Shape;3740;p12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1" name="Google Shape;3741;p12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2" name="Google Shape;3742;p12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3" name="Google Shape;3743;p12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4" name="Google Shape;3744;p12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5" name="Google Shape;3745;p12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6" name="Google Shape;3746;p12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7" name="Google Shape;3747;p12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8" name="Google Shape;3748;p12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9" name="Google Shape;3749;p12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0" name="Google Shape;3750;p12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1" name="Google Shape;3751;p12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2" name="Google Shape;3752;p12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3" name="Google Shape;3753;p12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4" name="Google Shape;3754;p12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5" name="Google Shape;3755;p12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6" name="Google Shape;3756;p12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7" name="Google Shape;3757;p12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8" name="Google Shape;3758;p12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9" name="Google Shape;3759;p12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0" name="Google Shape;3760;p12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1" name="Google Shape;3761;p12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2" name="Google Shape;3762;p12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3" name="Google Shape;3763;p12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4" name="Google Shape;3764;p12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5" name="Google Shape;3765;p12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6" name="Google Shape;3766;p12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7" name="Google Shape;3767;p12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8" name="Google Shape;3768;p12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9" name="Google Shape;3769;p12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0" name="Google Shape;3770;p12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1" name="Google Shape;3771;p12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2" name="Google Shape;3772;p12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3" name="Google Shape;3773;p12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4" name="Google Shape;3774;p12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5" name="Google Shape;3775;p12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6" name="Google Shape;3776;p12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7" name="Google Shape;3777;p12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8" name="Google Shape;3778;p12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9" name="Google Shape;3779;p12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0" name="Google Shape;3780;p12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1" name="Google Shape;3781;p12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3782" name="Google Shape;3782;p12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Google Shape;3783;p12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4" name="Google Shape;3784;p12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5" name="Google Shape;3785;p12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6" name="Google Shape;3786;p12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7" name="Google Shape;3787;p12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8" name="Google Shape;3788;p12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9" name="Google Shape;3789;p12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0" name="Google Shape;3790;p12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1" name="Google Shape;3791;p12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2" name="Google Shape;3792;p12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3" name="Google Shape;3793;p12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Google Shape;3794;p12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Google Shape;3795;p12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Google Shape;3796;p12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Google Shape;3797;p12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Google Shape;3798;p12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Google Shape;3799;p12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Google Shape;3800;p12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Google Shape;3801;p12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Google Shape;3802;p12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Google Shape;3803;p12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Google Shape;3804;p12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Google Shape;3805;p12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Google Shape;3806;p12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Google Shape;3807;p12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Google Shape;3808;p12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Google Shape;3809;p12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Google Shape;3810;p12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Google Shape;3811;p12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2" name="Google Shape;3812;p12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3" name="Google Shape;3813;p12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4" name="Google Shape;3814;p12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5" name="Google Shape;3815;p12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6" name="Google Shape;3816;p12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7" name="Google Shape;3817;p12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Google Shape;3818;p12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9" name="Google Shape;3819;p12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Google Shape;3820;p12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Google Shape;3821;p12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Google Shape;3822;p12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3" name="Google Shape;3823;p12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Google Shape;3824;p12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Google Shape;3825;p12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Google Shape;3826;p12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Google Shape;3827;p12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8" name="Google Shape;3828;p12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9" name="Google Shape;3829;p12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0" name="Google Shape;3830;p12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1" name="Google Shape;3831;p12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bg>
      <p:bgPr>
        <a:solidFill>
          <a:schemeClr val="lt2"/>
        </a:solidFill>
      </p:bgPr>
    </p:bg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4" name="Google Shape;3834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835" name="Google Shape;3835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Google Shape;3836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7" name="Google Shape;3837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38" name="Google Shape;3838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39" name="Google Shape;383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28" name="Google Shape;528;p3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29" name="Google Shape;529;p3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30" name="Google Shape;530;p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31" name="Google Shape;531;p3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532" name="Google Shape;532;p3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9" name="Google Shape;589;p3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590" name="Google Shape;590;p3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2" name="Google Shape;652;p3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653" name="Google Shape;653;p3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4" name="Google Shape;754;p3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755" name="Google Shape;755;p3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07" name="Google Shape;807;p4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808" name="Google Shape;808;p4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4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4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4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4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4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4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4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4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4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4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4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4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4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4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4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4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4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4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4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5" name="Google Shape;865;p4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866" name="Google Shape;866;p4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4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4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4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4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4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4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4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4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4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4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4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4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4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4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4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4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4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4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4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4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4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4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4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4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4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4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4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4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4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4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4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4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4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4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4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4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8" name="Google Shape;928;p4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929" name="Google Shape;929;p4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4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4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4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4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4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4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4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4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4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4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4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4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4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4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4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4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4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4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4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4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4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4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4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4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4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4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4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4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4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4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4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4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4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4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4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4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4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4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4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4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4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4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4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0" name="Google Shape;1030;p4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1031" name="Google Shape;1031;p4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4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4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4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4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4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4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5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83" name="Google Shape;1083;p5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084" name="Google Shape;1084;p5"/>
          <p:cNvGrpSpPr/>
          <p:nvPr/>
        </p:nvGrpSpPr>
        <p:grpSpPr>
          <a:xfrm rot="10800000">
            <a:off x="8705366" y="28698"/>
            <a:ext cx="410132" cy="5086302"/>
            <a:chOff x="836200" y="238125"/>
            <a:chExt cx="422425" cy="5238750"/>
          </a:xfrm>
        </p:grpSpPr>
        <p:sp>
          <p:nvSpPr>
            <p:cNvPr id="1085" name="Google Shape;1085;p5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5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5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5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5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5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5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5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5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5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5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5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5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5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5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5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5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5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5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5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5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5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5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5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5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5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5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5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5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5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5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5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5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5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5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5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5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5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5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5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5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5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5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5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5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5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5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5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5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5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5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5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5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5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5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5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5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5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5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5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5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5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5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5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5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5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5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5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5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5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5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5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5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5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5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5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5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5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5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5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5" name="Google Shape;1165;p5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66" name="Google Shape;1166;p5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5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5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5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5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5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5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5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5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5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5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5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5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5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5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5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5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5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5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5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5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5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5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5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5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5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5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5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5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5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5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5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5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5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5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5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5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5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5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5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5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5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5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5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5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5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5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5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5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5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5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5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5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5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5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5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5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5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5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5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5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5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5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5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5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5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5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5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5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5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5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5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5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5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5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5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5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5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5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5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5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5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5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5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5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5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5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5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5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5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5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5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5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5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5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5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5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5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5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5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5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5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5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5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5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5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5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5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5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5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5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5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5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5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5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5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5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5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5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5" name="Google Shape;1285;p5"/>
          <p:cNvGrpSpPr/>
          <p:nvPr/>
        </p:nvGrpSpPr>
        <p:grpSpPr>
          <a:xfrm rot="10800000">
            <a:off x="6367293" y="28698"/>
            <a:ext cx="2017554" cy="5086302"/>
            <a:chOff x="1588750" y="238125"/>
            <a:chExt cx="2078025" cy="5238750"/>
          </a:xfrm>
        </p:grpSpPr>
        <p:sp>
          <p:nvSpPr>
            <p:cNvPr id="1286" name="Google Shape;1286;p5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5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5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5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5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5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5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5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5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5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5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5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5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5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5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5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5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5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5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5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5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5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5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5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5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5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5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5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5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5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5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5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5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5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5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5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5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5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5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5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5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5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5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5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5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5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5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5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5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5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5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5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5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5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5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5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5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5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5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5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5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5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5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5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5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5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5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5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5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5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5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5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5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5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5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5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5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5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5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5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5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5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5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5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5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5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5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5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5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5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5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5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5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5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5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5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5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5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5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5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5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5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5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5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5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5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5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5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5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5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5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5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5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5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5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5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5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5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5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5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5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5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5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5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5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5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5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5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5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5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5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5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5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5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5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5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5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5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5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5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5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5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5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5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5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5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5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5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5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5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5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5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5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5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5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5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5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5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5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5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5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5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5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5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5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5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5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5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5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5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5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5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5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5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5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5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5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5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5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5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5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5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5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5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5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5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5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5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5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5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5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5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5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5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5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5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5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5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5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5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5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5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5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5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5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5" name="Google Shape;1495;p5"/>
          <p:cNvGrpSpPr/>
          <p:nvPr/>
        </p:nvGrpSpPr>
        <p:grpSpPr>
          <a:xfrm rot="10800000">
            <a:off x="6367295" y="28698"/>
            <a:ext cx="2309820" cy="5086302"/>
            <a:chOff x="1287725" y="238125"/>
            <a:chExt cx="2379050" cy="5238750"/>
          </a:xfrm>
        </p:grpSpPr>
        <p:sp>
          <p:nvSpPr>
            <p:cNvPr id="1496" name="Google Shape;1496;p5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5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5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5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5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5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5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5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5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5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5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5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5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5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5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5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5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5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5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5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5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5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5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5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5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5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5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5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5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5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5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5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5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5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5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5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5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5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5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5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5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5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5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5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5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5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5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5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5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5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5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5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5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5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5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5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5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5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5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5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5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5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5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5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5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5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5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5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5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5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5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5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3"/>
        </a:solidFill>
      </p:bgPr>
    </p:bg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6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i="1" sz="3000">
                <a:solidFill>
                  <a:schemeClr val="lt1"/>
                </a:solidFill>
              </a:defRPr>
            </a:lvl1pPr>
            <a:lvl2pPr indent="-419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2pPr>
            <a:lvl3pPr indent="-4191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3pPr>
            <a:lvl4pPr indent="-4191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4pPr>
            <a:lvl5pPr indent="-419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5pPr>
            <a:lvl6pPr indent="-4191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6pPr>
            <a:lvl7pPr indent="-4191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i="1" sz="3000">
                <a:solidFill>
                  <a:schemeClr val="lt1"/>
                </a:solidFill>
              </a:defRPr>
            </a:lvl7pPr>
            <a:lvl8pPr indent="-4191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i="1" sz="3000">
                <a:solidFill>
                  <a:schemeClr val="lt1"/>
                </a:solidFill>
              </a:defRPr>
            </a:lvl8pPr>
            <a:lvl9pPr indent="-4191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i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1" name="Google Shape;1601;p6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n" sz="12000" u="none" cap="none" strike="noStrike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b="0" i="0" sz="12000" u="none" cap="none" strike="noStrike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602" name="Google Shape;1602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03" name="Google Shape;1603;p6"/>
          <p:cNvGrpSpPr/>
          <p:nvPr/>
        </p:nvGrpSpPr>
        <p:grpSpPr>
          <a:xfrm rot="10800000">
            <a:off x="8705366" y="28698"/>
            <a:ext cx="410132" cy="5086302"/>
            <a:chOff x="836200" y="238125"/>
            <a:chExt cx="422425" cy="5238750"/>
          </a:xfrm>
        </p:grpSpPr>
        <p:sp>
          <p:nvSpPr>
            <p:cNvPr id="1604" name="Google Shape;1604;p6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6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6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6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6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6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6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6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6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6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6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6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6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6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6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6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6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6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6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6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6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6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6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6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6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6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6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6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6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6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6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6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6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6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6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6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6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6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6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6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6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6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6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6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6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6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6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6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6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6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6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6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6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6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6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6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6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6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6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6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6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6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6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6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6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6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6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6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6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6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6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6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6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6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6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6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6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6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6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6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4" name="Google Shape;1684;p6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685" name="Google Shape;1685;p6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6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6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6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6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6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6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6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6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6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6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6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6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6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6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6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6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6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6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6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6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6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6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6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6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6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6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6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6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6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6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6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6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6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6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6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6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6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6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6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6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6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6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6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6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6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6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6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6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6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6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6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6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6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6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6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6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6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6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6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6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6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6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6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6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6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6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6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6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6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6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6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6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6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6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6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6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6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6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6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6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6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6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6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6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6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6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6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6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6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6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6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6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6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6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6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6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6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6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6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6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6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6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6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6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6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6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6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6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6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6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6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6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6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6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6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6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6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6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4" name="Google Shape;1804;p6"/>
          <p:cNvGrpSpPr/>
          <p:nvPr/>
        </p:nvGrpSpPr>
        <p:grpSpPr>
          <a:xfrm rot="10800000">
            <a:off x="6367293" y="28698"/>
            <a:ext cx="2017554" cy="5086302"/>
            <a:chOff x="1588750" y="238125"/>
            <a:chExt cx="2078025" cy="5238750"/>
          </a:xfrm>
        </p:grpSpPr>
        <p:sp>
          <p:nvSpPr>
            <p:cNvPr id="1805" name="Google Shape;1805;p6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6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6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6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6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6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6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6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6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6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6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6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6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6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6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6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6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6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6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6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6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6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6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6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6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6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6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6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6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6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6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6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6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6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6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6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6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6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6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6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6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6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6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6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4" name="Google Shape;2014;p6"/>
          <p:cNvGrpSpPr/>
          <p:nvPr/>
        </p:nvGrpSpPr>
        <p:grpSpPr>
          <a:xfrm rot="10800000">
            <a:off x="6367295" y="28698"/>
            <a:ext cx="2309820" cy="5086302"/>
            <a:chOff x="1287725" y="238125"/>
            <a:chExt cx="2379050" cy="5238750"/>
          </a:xfrm>
        </p:grpSpPr>
        <p:sp>
          <p:nvSpPr>
            <p:cNvPr id="2015" name="Google Shape;2015;p6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6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18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0" name="Google Shape;2120;p7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2121" name="Google Shape;2121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2" name="Google Shape;2122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9" name="Google Shape;2179;p7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2180" name="Google Shape;2180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2" name="Google Shape;2242;p7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2243" name="Google Shape;2243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4" name="Google Shape;2344;p7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2345" name="Google Shape;2345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5" name="Google Shape;2395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2396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7" name="Google Shape;2397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398" name="Google Shape;2398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5" name="Google Shape;2455;p8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2456" name="Google Shape;2456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8" name="Google Shape;2518;p8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2519" name="Google Shape;2519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0" name="Google Shape;2620;p8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2621" name="Google Shape;2621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1" name="Google Shape;2671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672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Google Shape;2673;p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74" name="Google Shape;2674;p9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75" name="Google Shape;2675;p9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76" name="Google Shape;2676;p9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77" name="Google Shape;2677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78" name="Google Shape;2678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79" name="Google Shape;2679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6" name="Google Shape;2736;p9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2737" name="Google Shape;2737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9" name="Google Shape;2799;p9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2800" name="Google Shape;2800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1" name="Google Shape;2901;p9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2902" name="Google Shape;2902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solidFill>
          <a:schemeClr val="accent6"/>
        </a:solidFill>
      </p:bgPr>
    </p:bg>
    <p:spTree>
      <p:nvGrpSpPr>
        <p:cNvPr id="2952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3" name="Google Shape;2953;p10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2954" name="Google Shape;2954;p10"/>
            <p:cNvSpPr/>
            <p:nvPr/>
          </p:nvSpPr>
          <p:spPr>
            <a:xfrm rot="10800000">
              <a:off x="753633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p10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p10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10"/>
            <p:cNvSpPr/>
            <p:nvPr/>
          </p:nvSpPr>
          <p:spPr>
            <a:xfrm rot="10800000">
              <a:off x="6659536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10"/>
            <p:cNvSpPr/>
            <p:nvPr/>
          </p:nvSpPr>
          <p:spPr>
            <a:xfrm rot="10800000">
              <a:off x="7536330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10"/>
            <p:cNvSpPr/>
            <p:nvPr/>
          </p:nvSpPr>
          <p:spPr>
            <a:xfrm rot="10800000">
              <a:off x="753633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10"/>
            <p:cNvSpPr/>
            <p:nvPr/>
          </p:nvSpPr>
          <p:spPr>
            <a:xfrm rot="10800000">
              <a:off x="753633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10"/>
            <p:cNvSpPr/>
            <p:nvPr/>
          </p:nvSpPr>
          <p:spPr>
            <a:xfrm rot="10800000">
              <a:off x="753633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10"/>
            <p:cNvSpPr/>
            <p:nvPr/>
          </p:nvSpPr>
          <p:spPr>
            <a:xfrm rot="10800000">
              <a:off x="753633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10"/>
            <p:cNvSpPr/>
            <p:nvPr/>
          </p:nvSpPr>
          <p:spPr>
            <a:xfrm rot="10800000">
              <a:off x="7536330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10"/>
            <p:cNvSpPr/>
            <p:nvPr/>
          </p:nvSpPr>
          <p:spPr>
            <a:xfrm rot="10800000">
              <a:off x="753633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10"/>
            <p:cNvSpPr/>
            <p:nvPr/>
          </p:nvSpPr>
          <p:spPr>
            <a:xfrm rot="10800000">
              <a:off x="753633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10"/>
            <p:cNvSpPr/>
            <p:nvPr/>
          </p:nvSpPr>
          <p:spPr>
            <a:xfrm rot="10800000">
              <a:off x="753633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10"/>
            <p:cNvSpPr/>
            <p:nvPr/>
          </p:nvSpPr>
          <p:spPr>
            <a:xfrm rot="10800000">
              <a:off x="753633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10"/>
            <p:cNvSpPr/>
            <p:nvPr/>
          </p:nvSpPr>
          <p:spPr>
            <a:xfrm rot="10800000">
              <a:off x="753633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10"/>
            <p:cNvSpPr/>
            <p:nvPr/>
          </p:nvSpPr>
          <p:spPr>
            <a:xfrm rot="10800000">
              <a:off x="753633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10"/>
            <p:cNvSpPr/>
            <p:nvPr/>
          </p:nvSpPr>
          <p:spPr>
            <a:xfrm rot="10800000">
              <a:off x="753633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10"/>
            <p:cNvSpPr/>
            <p:nvPr/>
          </p:nvSpPr>
          <p:spPr>
            <a:xfrm rot="10800000">
              <a:off x="753633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10"/>
            <p:cNvSpPr/>
            <p:nvPr/>
          </p:nvSpPr>
          <p:spPr>
            <a:xfrm rot="10800000">
              <a:off x="753633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10"/>
            <p:cNvSpPr/>
            <p:nvPr/>
          </p:nvSpPr>
          <p:spPr>
            <a:xfrm rot="10800000">
              <a:off x="7536330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10"/>
            <p:cNvSpPr/>
            <p:nvPr/>
          </p:nvSpPr>
          <p:spPr>
            <a:xfrm rot="10800000">
              <a:off x="753633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10"/>
            <p:cNvSpPr/>
            <p:nvPr/>
          </p:nvSpPr>
          <p:spPr>
            <a:xfrm rot="10800000">
              <a:off x="753633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10"/>
            <p:cNvSpPr/>
            <p:nvPr/>
          </p:nvSpPr>
          <p:spPr>
            <a:xfrm rot="10800000">
              <a:off x="753633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p10"/>
            <p:cNvSpPr/>
            <p:nvPr/>
          </p:nvSpPr>
          <p:spPr>
            <a:xfrm rot="10800000">
              <a:off x="753633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10"/>
            <p:cNvSpPr/>
            <p:nvPr/>
          </p:nvSpPr>
          <p:spPr>
            <a:xfrm rot="10800000">
              <a:off x="753633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10"/>
            <p:cNvSpPr/>
            <p:nvPr/>
          </p:nvSpPr>
          <p:spPr>
            <a:xfrm rot="10800000">
              <a:off x="753633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10"/>
            <p:cNvSpPr/>
            <p:nvPr/>
          </p:nvSpPr>
          <p:spPr>
            <a:xfrm rot="10800000">
              <a:off x="753633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10"/>
            <p:cNvSpPr/>
            <p:nvPr/>
          </p:nvSpPr>
          <p:spPr>
            <a:xfrm rot="10800000">
              <a:off x="753633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10"/>
            <p:cNvSpPr/>
            <p:nvPr/>
          </p:nvSpPr>
          <p:spPr>
            <a:xfrm rot="10800000">
              <a:off x="7536330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10"/>
            <p:cNvSpPr/>
            <p:nvPr/>
          </p:nvSpPr>
          <p:spPr>
            <a:xfrm rot="10800000">
              <a:off x="753633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10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10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10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10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10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10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10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p10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10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p10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10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p10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p10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Google Shape;2997;p10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Google Shape;2998;p10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Google Shape;2999;p10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Google Shape;3000;p10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p10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Google Shape;3002;p10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p10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p10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Google Shape;3005;p10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Google Shape;3006;p10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Google Shape;3007;p10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10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p10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Google Shape;3010;p10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p10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10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p10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Google Shape;3014;p10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10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p10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p10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p10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p10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p10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p10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Google Shape;3022;p10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Google Shape;3023;p10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p10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Google Shape;3025;p10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Google Shape;3026;p10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Google Shape;3027;p10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Google Shape;3028;p10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Google Shape;3029;p10"/>
            <p:cNvSpPr/>
            <p:nvPr/>
          </p:nvSpPr>
          <p:spPr>
            <a:xfrm rot="10800000">
              <a:off x="7097944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Google Shape;3030;p10"/>
            <p:cNvSpPr/>
            <p:nvPr/>
          </p:nvSpPr>
          <p:spPr>
            <a:xfrm rot="10800000">
              <a:off x="709794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Google Shape;3031;p10"/>
            <p:cNvSpPr/>
            <p:nvPr/>
          </p:nvSpPr>
          <p:spPr>
            <a:xfrm rot="10800000">
              <a:off x="7097944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Google Shape;3032;p10"/>
            <p:cNvSpPr/>
            <p:nvPr/>
          </p:nvSpPr>
          <p:spPr>
            <a:xfrm rot="10800000">
              <a:off x="7097944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Google Shape;3033;p10"/>
            <p:cNvSpPr/>
            <p:nvPr/>
          </p:nvSpPr>
          <p:spPr>
            <a:xfrm rot="10800000">
              <a:off x="709794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Google Shape;3034;p10"/>
            <p:cNvSpPr/>
            <p:nvPr/>
          </p:nvSpPr>
          <p:spPr>
            <a:xfrm rot="10800000">
              <a:off x="7097944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Google Shape;3035;p10"/>
            <p:cNvSpPr/>
            <p:nvPr/>
          </p:nvSpPr>
          <p:spPr>
            <a:xfrm rot="10800000">
              <a:off x="7097944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Google Shape;3036;p10"/>
            <p:cNvSpPr/>
            <p:nvPr/>
          </p:nvSpPr>
          <p:spPr>
            <a:xfrm rot="10800000">
              <a:off x="709794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Google Shape;3037;p10"/>
            <p:cNvSpPr/>
            <p:nvPr/>
          </p:nvSpPr>
          <p:spPr>
            <a:xfrm rot="10800000">
              <a:off x="7097944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p10"/>
            <p:cNvSpPr/>
            <p:nvPr/>
          </p:nvSpPr>
          <p:spPr>
            <a:xfrm rot="10800000">
              <a:off x="7097944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10"/>
            <p:cNvSpPr/>
            <p:nvPr/>
          </p:nvSpPr>
          <p:spPr>
            <a:xfrm rot="10800000">
              <a:off x="7097944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10"/>
            <p:cNvSpPr/>
            <p:nvPr/>
          </p:nvSpPr>
          <p:spPr>
            <a:xfrm rot="10800000">
              <a:off x="7097944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Google Shape;3041;p10"/>
            <p:cNvSpPr/>
            <p:nvPr/>
          </p:nvSpPr>
          <p:spPr>
            <a:xfrm rot="10800000">
              <a:off x="7097944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p10"/>
            <p:cNvSpPr/>
            <p:nvPr/>
          </p:nvSpPr>
          <p:spPr>
            <a:xfrm rot="10800000">
              <a:off x="7097944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Google Shape;3043;p10"/>
            <p:cNvSpPr/>
            <p:nvPr/>
          </p:nvSpPr>
          <p:spPr>
            <a:xfrm rot="10800000">
              <a:off x="7097944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p10"/>
            <p:cNvSpPr/>
            <p:nvPr/>
          </p:nvSpPr>
          <p:spPr>
            <a:xfrm rot="10800000">
              <a:off x="709794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Google Shape;3045;p10"/>
            <p:cNvSpPr/>
            <p:nvPr/>
          </p:nvSpPr>
          <p:spPr>
            <a:xfrm rot="10800000">
              <a:off x="7097944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Google Shape;3046;p10"/>
            <p:cNvSpPr/>
            <p:nvPr/>
          </p:nvSpPr>
          <p:spPr>
            <a:xfrm rot="10800000">
              <a:off x="7097944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Google Shape;3047;p10"/>
            <p:cNvSpPr/>
            <p:nvPr/>
          </p:nvSpPr>
          <p:spPr>
            <a:xfrm rot="10800000">
              <a:off x="6951801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Google Shape;3048;p10"/>
            <p:cNvSpPr/>
            <p:nvPr/>
          </p:nvSpPr>
          <p:spPr>
            <a:xfrm rot="10800000">
              <a:off x="6951801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10"/>
            <p:cNvSpPr/>
            <p:nvPr/>
          </p:nvSpPr>
          <p:spPr>
            <a:xfrm rot="10800000">
              <a:off x="6951801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p10"/>
            <p:cNvSpPr/>
            <p:nvPr/>
          </p:nvSpPr>
          <p:spPr>
            <a:xfrm rot="10800000">
              <a:off x="6951801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p10"/>
            <p:cNvSpPr/>
            <p:nvPr/>
          </p:nvSpPr>
          <p:spPr>
            <a:xfrm rot="10800000">
              <a:off x="6951801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Google Shape;3052;p10"/>
            <p:cNvSpPr/>
            <p:nvPr/>
          </p:nvSpPr>
          <p:spPr>
            <a:xfrm rot="10800000">
              <a:off x="6951801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Google Shape;3053;p10"/>
            <p:cNvSpPr/>
            <p:nvPr/>
          </p:nvSpPr>
          <p:spPr>
            <a:xfrm rot="10800000">
              <a:off x="6951801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p10"/>
            <p:cNvSpPr/>
            <p:nvPr/>
          </p:nvSpPr>
          <p:spPr>
            <a:xfrm rot="10800000">
              <a:off x="6951801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Google Shape;3055;p10"/>
            <p:cNvSpPr/>
            <p:nvPr/>
          </p:nvSpPr>
          <p:spPr>
            <a:xfrm rot="10800000">
              <a:off x="6951801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Google Shape;3056;p10"/>
            <p:cNvSpPr/>
            <p:nvPr/>
          </p:nvSpPr>
          <p:spPr>
            <a:xfrm rot="10800000">
              <a:off x="6951801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Google Shape;3057;p10"/>
            <p:cNvSpPr/>
            <p:nvPr/>
          </p:nvSpPr>
          <p:spPr>
            <a:xfrm rot="10800000">
              <a:off x="6951801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Google Shape;3058;p10"/>
            <p:cNvSpPr/>
            <p:nvPr/>
          </p:nvSpPr>
          <p:spPr>
            <a:xfrm rot="10800000">
              <a:off x="6951801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Google Shape;3059;p10"/>
            <p:cNvSpPr/>
            <p:nvPr/>
          </p:nvSpPr>
          <p:spPr>
            <a:xfrm rot="10800000">
              <a:off x="6951801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Google Shape;3060;p10"/>
            <p:cNvSpPr/>
            <p:nvPr/>
          </p:nvSpPr>
          <p:spPr>
            <a:xfrm rot="10800000">
              <a:off x="6951801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Google Shape;3061;p10"/>
            <p:cNvSpPr/>
            <p:nvPr/>
          </p:nvSpPr>
          <p:spPr>
            <a:xfrm rot="10800000">
              <a:off x="6951801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Google Shape;3062;p10"/>
            <p:cNvSpPr/>
            <p:nvPr/>
          </p:nvSpPr>
          <p:spPr>
            <a:xfrm rot="10800000">
              <a:off x="6951801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Google Shape;3063;p10"/>
            <p:cNvSpPr/>
            <p:nvPr/>
          </p:nvSpPr>
          <p:spPr>
            <a:xfrm rot="10800000">
              <a:off x="6951801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Google Shape;3064;p10"/>
            <p:cNvSpPr/>
            <p:nvPr/>
          </p:nvSpPr>
          <p:spPr>
            <a:xfrm rot="10800000">
              <a:off x="6951801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Google Shape;3065;p10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Google Shape;3066;p10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p10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Google Shape;3068;p10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Google Shape;3069;p10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Google Shape;3070;p10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Google Shape;3071;p10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Google Shape;3072;p10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p10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p10"/>
            <p:cNvSpPr/>
            <p:nvPr/>
          </p:nvSpPr>
          <p:spPr>
            <a:xfrm rot="10800000">
              <a:off x="6659536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p10"/>
            <p:cNvSpPr/>
            <p:nvPr/>
          </p:nvSpPr>
          <p:spPr>
            <a:xfrm rot="10800000">
              <a:off x="6659536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Google Shape;3076;p10"/>
            <p:cNvSpPr/>
            <p:nvPr/>
          </p:nvSpPr>
          <p:spPr>
            <a:xfrm rot="10800000">
              <a:off x="6659536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Google Shape;3077;p10"/>
            <p:cNvSpPr/>
            <p:nvPr/>
          </p:nvSpPr>
          <p:spPr>
            <a:xfrm rot="10800000">
              <a:off x="6659536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p10"/>
            <p:cNvSpPr/>
            <p:nvPr/>
          </p:nvSpPr>
          <p:spPr>
            <a:xfrm rot="10800000">
              <a:off x="6659536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Google Shape;3079;p10"/>
            <p:cNvSpPr/>
            <p:nvPr/>
          </p:nvSpPr>
          <p:spPr>
            <a:xfrm rot="10800000">
              <a:off x="6659536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Google Shape;3080;p10"/>
            <p:cNvSpPr/>
            <p:nvPr/>
          </p:nvSpPr>
          <p:spPr>
            <a:xfrm rot="10800000">
              <a:off x="6659536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p10"/>
            <p:cNvSpPr/>
            <p:nvPr/>
          </p:nvSpPr>
          <p:spPr>
            <a:xfrm rot="10800000">
              <a:off x="6659536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10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p10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p10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10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p10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Google Shape;3087;p10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Google Shape;3088;p10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Google Shape;3089;p10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Google Shape;3090;p10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Google Shape;3091;p10"/>
            <p:cNvSpPr/>
            <p:nvPr/>
          </p:nvSpPr>
          <p:spPr>
            <a:xfrm rot="10800000">
              <a:off x="753633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Google Shape;3092;p10"/>
            <p:cNvSpPr/>
            <p:nvPr/>
          </p:nvSpPr>
          <p:spPr>
            <a:xfrm rot="10800000">
              <a:off x="753633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p10"/>
            <p:cNvSpPr/>
            <p:nvPr/>
          </p:nvSpPr>
          <p:spPr>
            <a:xfrm rot="10800000">
              <a:off x="753633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Google Shape;3094;p10"/>
            <p:cNvSpPr/>
            <p:nvPr/>
          </p:nvSpPr>
          <p:spPr>
            <a:xfrm rot="10800000">
              <a:off x="753633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Google Shape;3095;p10"/>
            <p:cNvSpPr/>
            <p:nvPr/>
          </p:nvSpPr>
          <p:spPr>
            <a:xfrm rot="10800000">
              <a:off x="753633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Google Shape;3096;p10"/>
            <p:cNvSpPr/>
            <p:nvPr/>
          </p:nvSpPr>
          <p:spPr>
            <a:xfrm rot="10800000">
              <a:off x="753633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Google Shape;3097;p10"/>
            <p:cNvSpPr/>
            <p:nvPr/>
          </p:nvSpPr>
          <p:spPr>
            <a:xfrm rot="10800000">
              <a:off x="753633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Google Shape;3098;p10"/>
            <p:cNvSpPr/>
            <p:nvPr/>
          </p:nvSpPr>
          <p:spPr>
            <a:xfrm rot="10800000">
              <a:off x="753633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Google Shape;3099;p10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Google Shape;3100;p10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Google Shape;3101;p10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Google Shape;3102;p10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Google Shape;3103;p10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Google Shape;3104;p10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Google Shape;3105;p10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Google Shape;3106;p10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p10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Google Shape;3108;p10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Google Shape;3109;p10"/>
            <p:cNvSpPr/>
            <p:nvPr/>
          </p:nvSpPr>
          <p:spPr>
            <a:xfrm rot="10800000">
              <a:off x="7097944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Google Shape;3110;p10"/>
            <p:cNvSpPr/>
            <p:nvPr/>
          </p:nvSpPr>
          <p:spPr>
            <a:xfrm rot="10800000">
              <a:off x="6951801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Google Shape;3111;p10"/>
            <p:cNvSpPr/>
            <p:nvPr/>
          </p:nvSpPr>
          <p:spPr>
            <a:xfrm rot="10800000">
              <a:off x="6951801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Google Shape;3112;p10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p10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p10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5" name="Google Shape;3115;p10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116" name="Google Shape;3116;p10"/>
            <p:cNvSpPr/>
            <p:nvPr/>
          </p:nvSpPr>
          <p:spPr>
            <a:xfrm rot="10800000">
              <a:off x="753633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p10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p10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Google Shape;3119;p10"/>
            <p:cNvSpPr/>
            <p:nvPr/>
          </p:nvSpPr>
          <p:spPr>
            <a:xfrm rot="10800000">
              <a:off x="6659536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Google Shape;3120;p10"/>
            <p:cNvSpPr/>
            <p:nvPr/>
          </p:nvSpPr>
          <p:spPr>
            <a:xfrm rot="10800000">
              <a:off x="7536330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Google Shape;3121;p10"/>
            <p:cNvSpPr/>
            <p:nvPr/>
          </p:nvSpPr>
          <p:spPr>
            <a:xfrm rot="10800000">
              <a:off x="753633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Google Shape;3122;p10"/>
            <p:cNvSpPr/>
            <p:nvPr/>
          </p:nvSpPr>
          <p:spPr>
            <a:xfrm rot="10800000">
              <a:off x="753633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Google Shape;3123;p10"/>
            <p:cNvSpPr/>
            <p:nvPr/>
          </p:nvSpPr>
          <p:spPr>
            <a:xfrm rot="10800000">
              <a:off x="753633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Google Shape;3124;p10"/>
            <p:cNvSpPr/>
            <p:nvPr/>
          </p:nvSpPr>
          <p:spPr>
            <a:xfrm rot="10800000">
              <a:off x="753633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Google Shape;3125;p10"/>
            <p:cNvSpPr/>
            <p:nvPr/>
          </p:nvSpPr>
          <p:spPr>
            <a:xfrm rot="10800000">
              <a:off x="7536330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p10"/>
            <p:cNvSpPr/>
            <p:nvPr/>
          </p:nvSpPr>
          <p:spPr>
            <a:xfrm rot="10800000">
              <a:off x="753633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Google Shape;3127;p10"/>
            <p:cNvSpPr/>
            <p:nvPr/>
          </p:nvSpPr>
          <p:spPr>
            <a:xfrm rot="10800000">
              <a:off x="753633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Google Shape;3128;p10"/>
            <p:cNvSpPr/>
            <p:nvPr/>
          </p:nvSpPr>
          <p:spPr>
            <a:xfrm rot="10800000">
              <a:off x="753633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Google Shape;3129;p10"/>
            <p:cNvSpPr/>
            <p:nvPr/>
          </p:nvSpPr>
          <p:spPr>
            <a:xfrm rot="10800000">
              <a:off x="753633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Google Shape;3130;p10"/>
            <p:cNvSpPr/>
            <p:nvPr/>
          </p:nvSpPr>
          <p:spPr>
            <a:xfrm rot="10800000">
              <a:off x="753633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Google Shape;3131;p10"/>
            <p:cNvSpPr/>
            <p:nvPr/>
          </p:nvSpPr>
          <p:spPr>
            <a:xfrm rot="10800000">
              <a:off x="753633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Google Shape;3132;p10"/>
            <p:cNvSpPr/>
            <p:nvPr/>
          </p:nvSpPr>
          <p:spPr>
            <a:xfrm rot="10800000">
              <a:off x="753633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Google Shape;3133;p10"/>
            <p:cNvSpPr/>
            <p:nvPr/>
          </p:nvSpPr>
          <p:spPr>
            <a:xfrm rot="10800000">
              <a:off x="753633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Google Shape;3134;p10"/>
            <p:cNvSpPr/>
            <p:nvPr/>
          </p:nvSpPr>
          <p:spPr>
            <a:xfrm rot="10800000">
              <a:off x="753633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Google Shape;3135;p10"/>
            <p:cNvSpPr/>
            <p:nvPr/>
          </p:nvSpPr>
          <p:spPr>
            <a:xfrm rot="10800000">
              <a:off x="7536330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Google Shape;3136;p10"/>
            <p:cNvSpPr/>
            <p:nvPr/>
          </p:nvSpPr>
          <p:spPr>
            <a:xfrm rot="10800000">
              <a:off x="753633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Google Shape;3137;p10"/>
            <p:cNvSpPr/>
            <p:nvPr/>
          </p:nvSpPr>
          <p:spPr>
            <a:xfrm rot="10800000">
              <a:off x="753633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Google Shape;3138;p10"/>
            <p:cNvSpPr/>
            <p:nvPr/>
          </p:nvSpPr>
          <p:spPr>
            <a:xfrm rot="10800000">
              <a:off x="753633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Google Shape;3139;p10"/>
            <p:cNvSpPr/>
            <p:nvPr/>
          </p:nvSpPr>
          <p:spPr>
            <a:xfrm rot="10800000">
              <a:off x="753633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Google Shape;3140;p10"/>
            <p:cNvSpPr/>
            <p:nvPr/>
          </p:nvSpPr>
          <p:spPr>
            <a:xfrm rot="10800000">
              <a:off x="753633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Google Shape;3141;p10"/>
            <p:cNvSpPr/>
            <p:nvPr/>
          </p:nvSpPr>
          <p:spPr>
            <a:xfrm rot="10800000">
              <a:off x="753633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Google Shape;3142;p10"/>
            <p:cNvSpPr/>
            <p:nvPr/>
          </p:nvSpPr>
          <p:spPr>
            <a:xfrm rot="10800000">
              <a:off x="753633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Google Shape;3143;p10"/>
            <p:cNvSpPr/>
            <p:nvPr/>
          </p:nvSpPr>
          <p:spPr>
            <a:xfrm rot="10800000">
              <a:off x="753633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Google Shape;3144;p10"/>
            <p:cNvSpPr/>
            <p:nvPr/>
          </p:nvSpPr>
          <p:spPr>
            <a:xfrm rot="10800000">
              <a:off x="7536330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Google Shape;3145;p10"/>
            <p:cNvSpPr/>
            <p:nvPr/>
          </p:nvSpPr>
          <p:spPr>
            <a:xfrm rot="10800000">
              <a:off x="753633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Google Shape;3146;p10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Google Shape;3147;p10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Google Shape;3148;p10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Google Shape;3149;p10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Google Shape;3150;p10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Google Shape;3151;p10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Google Shape;3152;p10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Google Shape;3153;p10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Google Shape;3154;p10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p10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Google Shape;3156;p10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Google Shape;3157;p10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Google Shape;3158;p10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Google Shape;3159;p10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Google Shape;3160;p10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Google Shape;3161;p10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Google Shape;3162;p10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Google Shape;3163;p10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Google Shape;3164;p10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Google Shape;3165;p10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Google Shape;3166;p10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Google Shape;3167;p10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Google Shape;3168;p10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Google Shape;3169;p10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Google Shape;3170;p10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Google Shape;3171;p10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Google Shape;3172;p10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p10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Google Shape;3174;p10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Google Shape;3175;p10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Google Shape;3176;p10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p10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Google Shape;3178;p10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Google Shape;3179;p10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Google Shape;3180;p10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Google Shape;3181;p10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Google Shape;3182;p10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p10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Google Shape;3184;p10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Google Shape;3185;p10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Google Shape;3186;p10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Google Shape;3187;p10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Google Shape;3188;p10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Google Shape;3189;p10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Google Shape;3190;p10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Google Shape;3191;p10"/>
            <p:cNvSpPr/>
            <p:nvPr/>
          </p:nvSpPr>
          <p:spPr>
            <a:xfrm rot="10800000">
              <a:off x="7097944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Google Shape;3192;p10"/>
            <p:cNvSpPr/>
            <p:nvPr/>
          </p:nvSpPr>
          <p:spPr>
            <a:xfrm rot="10800000">
              <a:off x="709794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Google Shape;3193;p10"/>
            <p:cNvSpPr/>
            <p:nvPr/>
          </p:nvSpPr>
          <p:spPr>
            <a:xfrm rot="10800000">
              <a:off x="7097944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Google Shape;3194;p10"/>
            <p:cNvSpPr/>
            <p:nvPr/>
          </p:nvSpPr>
          <p:spPr>
            <a:xfrm rot="10800000">
              <a:off x="7097944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Google Shape;3195;p10"/>
            <p:cNvSpPr/>
            <p:nvPr/>
          </p:nvSpPr>
          <p:spPr>
            <a:xfrm rot="10800000">
              <a:off x="709794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Google Shape;3196;p10"/>
            <p:cNvSpPr/>
            <p:nvPr/>
          </p:nvSpPr>
          <p:spPr>
            <a:xfrm rot="10800000">
              <a:off x="7097944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p10"/>
            <p:cNvSpPr/>
            <p:nvPr/>
          </p:nvSpPr>
          <p:spPr>
            <a:xfrm rot="10800000">
              <a:off x="7097944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Google Shape;3198;p10"/>
            <p:cNvSpPr/>
            <p:nvPr/>
          </p:nvSpPr>
          <p:spPr>
            <a:xfrm rot="10800000">
              <a:off x="709794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Google Shape;3199;p10"/>
            <p:cNvSpPr/>
            <p:nvPr/>
          </p:nvSpPr>
          <p:spPr>
            <a:xfrm rot="10800000">
              <a:off x="7097944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Google Shape;3200;p10"/>
            <p:cNvSpPr/>
            <p:nvPr/>
          </p:nvSpPr>
          <p:spPr>
            <a:xfrm rot="10800000">
              <a:off x="7097944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Google Shape;3201;p10"/>
            <p:cNvSpPr/>
            <p:nvPr/>
          </p:nvSpPr>
          <p:spPr>
            <a:xfrm rot="10800000">
              <a:off x="7097944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Google Shape;3202;p10"/>
            <p:cNvSpPr/>
            <p:nvPr/>
          </p:nvSpPr>
          <p:spPr>
            <a:xfrm rot="10800000">
              <a:off x="7097944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Google Shape;3203;p10"/>
            <p:cNvSpPr/>
            <p:nvPr/>
          </p:nvSpPr>
          <p:spPr>
            <a:xfrm rot="10800000">
              <a:off x="7097944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Google Shape;3204;p10"/>
            <p:cNvSpPr/>
            <p:nvPr/>
          </p:nvSpPr>
          <p:spPr>
            <a:xfrm rot="10800000">
              <a:off x="7097944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Google Shape;3205;p10"/>
            <p:cNvSpPr/>
            <p:nvPr/>
          </p:nvSpPr>
          <p:spPr>
            <a:xfrm rot="10800000">
              <a:off x="7097944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Google Shape;3206;p10"/>
            <p:cNvSpPr/>
            <p:nvPr/>
          </p:nvSpPr>
          <p:spPr>
            <a:xfrm rot="10800000">
              <a:off x="709794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Google Shape;3207;p10"/>
            <p:cNvSpPr/>
            <p:nvPr/>
          </p:nvSpPr>
          <p:spPr>
            <a:xfrm rot="10800000">
              <a:off x="7097944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Google Shape;3208;p10"/>
            <p:cNvSpPr/>
            <p:nvPr/>
          </p:nvSpPr>
          <p:spPr>
            <a:xfrm rot="10800000">
              <a:off x="7097944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Google Shape;3209;p10"/>
            <p:cNvSpPr/>
            <p:nvPr/>
          </p:nvSpPr>
          <p:spPr>
            <a:xfrm rot="10800000">
              <a:off x="6951801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Google Shape;3210;p10"/>
            <p:cNvSpPr/>
            <p:nvPr/>
          </p:nvSpPr>
          <p:spPr>
            <a:xfrm rot="10800000">
              <a:off x="6951801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Google Shape;3211;p10"/>
            <p:cNvSpPr/>
            <p:nvPr/>
          </p:nvSpPr>
          <p:spPr>
            <a:xfrm rot="10800000">
              <a:off x="6951801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Google Shape;3212;p10"/>
            <p:cNvSpPr/>
            <p:nvPr/>
          </p:nvSpPr>
          <p:spPr>
            <a:xfrm rot="10800000">
              <a:off x="6951801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Google Shape;3213;p10"/>
            <p:cNvSpPr/>
            <p:nvPr/>
          </p:nvSpPr>
          <p:spPr>
            <a:xfrm rot="10800000">
              <a:off x="6951801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Google Shape;3214;p10"/>
            <p:cNvSpPr/>
            <p:nvPr/>
          </p:nvSpPr>
          <p:spPr>
            <a:xfrm rot="10800000">
              <a:off x="6951801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p10"/>
            <p:cNvSpPr/>
            <p:nvPr/>
          </p:nvSpPr>
          <p:spPr>
            <a:xfrm rot="10800000">
              <a:off x="6951801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p10"/>
            <p:cNvSpPr/>
            <p:nvPr/>
          </p:nvSpPr>
          <p:spPr>
            <a:xfrm rot="10800000">
              <a:off x="6951801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Google Shape;3217;p10"/>
            <p:cNvSpPr/>
            <p:nvPr/>
          </p:nvSpPr>
          <p:spPr>
            <a:xfrm rot="10800000">
              <a:off x="6951801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Google Shape;3218;p10"/>
            <p:cNvSpPr/>
            <p:nvPr/>
          </p:nvSpPr>
          <p:spPr>
            <a:xfrm rot="10800000">
              <a:off x="6951801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Google Shape;3219;p10"/>
            <p:cNvSpPr/>
            <p:nvPr/>
          </p:nvSpPr>
          <p:spPr>
            <a:xfrm rot="10800000">
              <a:off x="6951801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Google Shape;3220;p10"/>
            <p:cNvSpPr/>
            <p:nvPr/>
          </p:nvSpPr>
          <p:spPr>
            <a:xfrm rot="10800000">
              <a:off x="6951801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Google Shape;3221;p10"/>
            <p:cNvSpPr/>
            <p:nvPr/>
          </p:nvSpPr>
          <p:spPr>
            <a:xfrm rot="10800000">
              <a:off x="6951801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Google Shape;3222;p10"/>
            <p:cNvSpPr/>
            <p:nvPr/>
          </p:nvSpPr>
          <p:spPr>
            <a:xfrm rot="10800000">
              <a:off x="6951801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Google Shape;3223;p10"/>
            <p:cNvSpPr/>
            <p:nvPr/>
          </p:nvSpPr>
          <p:spPr>
            <a:xfrm rot="10800000">
              <a:off x="6951801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Google Shape;3224;p10"/>
            <p:cNvSpPr/>
            <p:nvPr/>
          </p:nvSpPr>
          <p:spPr>
            <a:xfrm rot="10800000">
              <a:off x="6951801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Google Shape;3225;p10"/>
            <p:cNvSpPr/>
            <p:nvPr/>
          </p:nvSpPr>
          <p:spPr>
            <a:xfrm rot="10800000">
              <a:off x="6951801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Google Shape;3226;p10"/>
            <p:cNvSpPr/>
            <p:nvPr/>
          </p:nvSpPr>
          <p:spPr>
            <a:xfrm rot="10800000">
              <a:off x="6951801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Google Shape;3227;p10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Google Shape;3228;p10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9" name="Google Shape;3229;p10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Google Shape;3230;p10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Google Shape;3231;p10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Google Shape;3232;p10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Google Shape;3233;p10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Google Shape;3234;p10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Google Shape;3235;p10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Google Shape;3236;p10"/>
            <p:cNvSpPr/>
            <p:nvPr/>
          </p:nvSpPr>
          <p:spPr>
            <a:xfrm rot="10800000">
              <a:off x="6659536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Google Shape;3237;p10"/>
            <p:cNvSpPr/>
            <p:nvPr/>
          </p:nvSpPr>
          <p:spPr>
            <a:xfrm rot="10800000">
              <a:off x="6659536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Google Shape;3238;p10"/>
            <p:cNvSpPr/>
            <p:nvPr/>
          </p:nvSpPr>
          <p:spPr>
            <a:xfrm rot="10800000">
              <a:off x="6659536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Google Shape;3239;p10"/>
            <p:cNvSpPr/>
            <p:nvPr/>
          </p:nvSpPr>
          <p:spPr>
            <a:xfrm rot="10800000">
              <a:off x="6659536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Google Shape;3240;p10"/>
            <p:cNvSpPr/>
            <p:nvPr/>
          </p:nvSpPr>
          <p:spPr>
            <a:xfrm rot="10800000">
              <a:off x="6659536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Google Shape;3241;p10"/>
            <p:cNvSpPr/>
            <p:nvPr/>
          </p:nvSpPr>
          <p:spPr>
            <a:xfrm rot="10800000">
              <a:off x="6659536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Google Shape;3242;p10"/>
            <p:cNvSpPr/>
            <p:nvPr/>
          </p:nvSpPr>
          <p:spPr>
            <a:xfrm rot="10800000">
              <a:off x="6659536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Google Shape;3243;p10"/>
            <p:cNvSpPr/>
            <p:nvPr/>
          </p:nvSpPr>
          <p:spPr>
            <a:xfrm rot="10800000">
              <a:off x="6659536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Google Shape;3244;p10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Google Shape;3245;p10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6" name="Google Shape;3246;p10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Google Shape;3247;p10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Google Shape;3248;p10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Google Shape;3249;p10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Google Shape;3250;p10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Google Shape;3251;p10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Google Shape;3252;p10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Google Shape;3253;p10"/>
            <p:cNvSpPr/>
            <p:nvPr/>
          </p:nvSpPr>
          <p:spPr>
            <a:xfrm rot="10800000">
              <a:off x="753633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Google Shape;3254;p10"/>
            <p:cNvSpPr/>
            <p:nvPr/>
          </p:nvSpPr>
          <p:spPr>
            <a:xfrm rot="10800000">
              <a:off x="753633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Google Shape;3255;p10"/>
            <p:cNvSpPr/>
            <p:nvPr/>
          </p:nvSpPr>
          <p:spPr>
            <a:xfrm rot="10800000">
              <a:off x="753633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Google Shape;3256;p10"/>
            <p:cNvSpPr/>
            <p:nvPr/>
          </p:nvSpPr>
          <p:spPr>
            <a:xfrm rot="10800000">
              <a:off x="753633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Google Shape;3257;p10"/>
            <p:cNvSpPr/>
            <p:nvPr/>
          </p:nvSpPr>
          <p:spPr>
            <a:xfrm rot="10800000">
              <a:off x="753633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Google Shape;3258;p10"/>
            <p:cNvSpPr/>
            <p:nvPr/>
          </p:nvSpPr>
          <p:spPr>
            <a:xfrm rot="10800000">
              <a:off x="753633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Google Shape;3259;p10"/>
            <p:cNvSpPr/>
            <p:nvPr/>
          </p:nvSpPr>
          <p:spPr>
            <a:xfrm rot="10800000">
              <a:off x="753633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Google Shape;3260;p10"/>
            <p:cNvSpPr/>
            <p:nvPr/>
          </p:nvSpPr>
          <p:spPr>
            <a:xfrm rot="10800000">
              <a:off x="753633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Google Shape;3261;p10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Google Shape;3262;p10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Google Shape;3263;p10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Google Shape;3264;p10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Google Shape;3265;p10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Google Shape;3266;p10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Google Shape;3267;p10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Google Shape;3268;p10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Google Shape;3269;p10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Google Shape;3270;p10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Google Shape;3271;p10"/>
            <p:cNvSpPr/>
            <p:nvPr/>
          </p:nvSpPr>
          <p:spPr>
            <a:xfrm rot="10800000">
              <a:off x="7097944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Google Shape;3272;p10"/>
            <p:cNvSpPr/>
            <p:nvPr/>
          </p:nvSpPr>
          <p:spPr>
            <a:xfrm rot="10800000">
              <a:off x="6951801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Google Shape;3273;p10"/>
            <p:cNvSpPr/>
            <p:nvPr/>
          </p:nvSpPr>
          <p:spPr>
            <a:xfrm rot="10800000">
              <a:off x="6951801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Google Shape;3274;p10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Google Shape;3275;p10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Google Shape;3276;p10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7" name="Google Shape;3277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3" name="Shape 3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4" name="Google Shape;3844;p14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Real-estate Appraisal Data Collection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845" name="Google Shape;3845;p14"/>
          <p:cNvSpPr txBox="1"/>
          <p:nvPr>
            <p:ph idx="4294967295" type="subTitle"/>
          </p:nvPr>
        </p:nvSpPr>
        <p:spPr>
          <a:xfrm>
            <a:off x="727952" y="35489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Josh </a:t>
            </a:r>
            <a:r>
              <a:rPr lang="en">
                <a:solidFill>
                  <a:schemeClr val="accent2"/>
                </a:solidFill>
              </a:rPr>
              <a:t>Basar, </a:t>
            </a:r>
            <a:r>
              <a:rPr lang="en">
                <a:solidFill>
                  <a:schemeClr val="accent2"/>
                </a:solidFill>
              </a:rPr>
              <a:t>Alec </a:t>
            </a:r>
            <a:r>
              <a:rPr lang="en">
                <a:solidFill>
                  <a:schemeClr val="accent2"/>
                </a:solidFill>
              </a:rPr>
              <a:t>Breslow, Kimberly </a:t>
            </a:r>
            <a:r>
              <a:rPr lang="en">
                <a:solidFill>
                  <a:schemeClr val="accent2"/>
                </a:solidFill>
              </a:rPr>
              <a:t>Nguyen</a:t>
            </a:r>
            <a:r>
              <a:rPr lang="en">
                <a:solidFill>
                  <a:schemeClr val="accent2"/>
                </a:solidFill>
              </a:rPr>
              <a:t>, Matthew </a:t>
            </a:r>
            <a:r>
              <a:rPr lang="en">
                <a:solidFill>
                  <a:schemeClr val="accent2"/>
                </a:solidFill>
              </a:rPr>
              <a:t>Peace</a:t>
            </a:r>
            <a:r>
              <a:rPr lang="en">
                <a:solidFill>
                  <a:schemeClr val="accent2"/>
                </a:solidFill>
              </a:rPr>
              <a:t>, Brent </a:t>
            </a:r>
            <a:r>
              <a:rPr lang="en">
                <a:solidFill>
                  <a:schemeClr val="accent2"/>
                </a:solidFill>
              </a:rPr>
              <a:t>Schapman</a:t>
            </a:r>
            <a:r>
              <a:rPr lang="en">
                <a:solidFill>
                  <a:schemeClr val="accent2"/>
                </a:solidFill>
              </a:rPr>
              <a:t>, Brian </a:t>
            </a:r>
            <a:r>
              <a:rPr lang="en">
                <a:solidFill>
                  <a:schemeClr val="accent2"/>
                </a:solidFill>
              </a:rPr>
              <a:t>Shuryan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0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Google Shape;3901;p2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Objectives</a:t>
            </a:r>
            <a:endParaRPr/>
          </a:p>
        </p:txBody>
      </p:sp>
      <p:sp>
        <p:nvSpPr>
          <p:cNvPr id="3902" name="Google Shape;3902;p23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Finalize and set up development environment for all team members</a:t>
            </a:r>
            <a:endParaRPr sz="1500"/>
          </a:p>
          <a:p>
            <a:pPr indent="-323850" lvl="0" marL="4572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Design and initialize database</a:t>
            </a:r>
            <a:endParaRPr sz="1500"/>
          </a:p>
          <a:p>
            <a:pPr indent="-323850" lvl="0" marL="4572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Implement account creation and management</a:t>
            </a:r>
            <a:endParaRPr sz="1500"/>
          </a:p>
          <a:p>
            <a:pPr indent="-323850" lvl="1" marL="9144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SzPts val="1500"/>
              <a:buChar char="▫"/>
            </a:pPr>
            <a:r>
              <a:rPr lang="en" sz="1500"/>
              <a:t>Write all applicable unit and end-to-end tests for customer workflows</a:t>
            </a:r>
            <a:endParaRPr sz="1500"/>
          </a:p>
          <a:p>
            <a:pPr indent="-323850" lvl="0" marL="4572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UI designs for Sprint 2 work</a:t>
            </a:r>
            <a:endParaRPr sz="1500"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9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851" name="Google Shape;3851;p15"/>
          <p:cNvSpPr txBox="1"/>
          <p:nvPr>
            <p:ph idx="1" type="body"/>
          </p:nvPr>
        </p:nvSpPr>
        <p:spPr>
          <a:xfrm>
            <a:off x="546500" y="1739225"/>
            <a:ext cx="7295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Appraisal Data Collection is performed by a real estate appraiser who estimates the value of a home during the selling or buying process.</a:t>
            </a:r>
            <a:br>
              <a:rPr lang="en" sz="1500"/>
            </a:br>
            <a:br>
              <a:rPr lang="en" sz="1500"/>
            </a:br>
            <a:r>
              <a:rPr lang="en" sz="1500"/>
              <a:t>We will be creating a web application that can also be used on mobile to take property </a:t>
            </a:r>
            <a:r>
              <a:rPr lang="en" sz="1500"/>
              <a:t>variables</a:t>
            </a:r>
            <a:r>
              <a:rPr lang="en" sz="1500"/>
              <a:t> into account and generate an estimation based on those factors</a:t>
            </a:r>
            <a:br>
              <a:rPr lang="en" sz="1500"/>
            </a:br>
            <a:br>
              <a:rPr lang="en" sz="1500"/>
            </a:br>
            <a:r>
              <a:rPr lang="en" sz="1500"/>
              <a:t>Today we will be discussing our project plans, tools we will be using, requirements for completion, any challenges and risk we face, and lastly our next sprint goals.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5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p16"/>
          <p:cNvSpPr txBox="1"/>
          <p:nvPr>
            <p:ph type="title"/>
          </p:nvPr>
        </p:nvSpPr>
        <p:spPr>
          <a:xfrm>
            <a:off x="729450" y="52310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Customer-Facing R</a:t>
            </a:r>
            <a:r>
              <a:rPr lang="en"/>
              <a:t>equirements</a:t>
            </a:r>
            <a:endParaRPr/>
          </a:p>
        </p:txBody>
      </p:sp>
      <p:sp>
        <p:nvSpPr>
          <p:cNvPr id="3857" name="Google Shape;3857;p16"/>
          <p:cNvSpPr txBox="1"/>
          <p:nvPr>
            <p:ph idx="1" type="body"/>
          </p:nvPr>
        </p:nvSpPr>
        <p:spPr>
          <a:xfrm>
            <a:off x="727650" y="13805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a Real Estate Appraiser, I am able to:</a:t>
            </a:r>
            <a:endParaRPr/>
          </a:p>
          <a:p>
            <a:pPr indent="-3175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</a:t>
            </a:r>
            <a:r>
              <a:rPr lang="en" sz="1400"/>
              <a:t>ccess the app from any location with internet access (via phone or computer)</a:t>
            </a:r>
            <a:endParaRPr sz="1400"/>
          </a:p>
          <a:p>
            <a:pPr indent="-3175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a new account or securely log into an existing account</a:t>
            </a:r>
            <a:endParaRPr sz="1400"/>
          </a:p>
          <a:p>
            <a:pPr indent="-3175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Create, modify, or delete a entries containing information about a house I am appraising</a:t>
            </a:r>
            <a:endParaRPr sz="1400"/>
          </a:p>
          <a:p>
            <a:pPr indent="-3048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Characteristics of the house such as number of bedrooms, location, size, etc.</a:t>
            </a:r>
            <a:endParaRPr sz="1200"/>
          </a:p>
          <a:p>
            <a:pPr indent="-3048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Photos of the house I am appraising</a:t>
            </a:r>
            <a:endParaRPr sz="1200"/>
          </a:p>
          <a:p>
            <a:pPr indent="-3048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An appraisal, including room for comments which justify the price estimate </a:t>
            </a:r>
            <a:endParaRPr sz="1200"/>
          </a:p>
          <a:p>
            <a:pPr indent="-3175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View characteristics of similar houses sold nearby and their selling prices/dates</a:t>
            </a:r>
            <a:endParaRPr sz="1400"/>
          </a:p>
          <a:p>
            <a:pPr indent="-3175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Seamlessly upload photos of houses I am appraising without leaving the app*</a:t>
            </a:r>
            <a:endParaRPr sz="1400"/>
          </a:p>
          <a:p>
            <a:pPr indent="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8" name="Google Shape;3858;p16"/>
          <p:cNvSpPr txBox="1"/>
          <p:nvPr/>
        </p:nvSpPr>
        <p:spPr>
          <a:xfrm>
            <a:off x="729450" y="4710950"/>
            <a:ext cx="35262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Titillium Web"/>
                <a:ea typeface="Titillium Web"/>
                <a:cs typeface="Titillium Web"/>
                <a:sym typeface="Titillium Web"/>
              </a:rPr>
              <a:t>* Denotes a stretch goal</a:t>
            </a:r>
            <a:endParaRPr sz="1200">
              <a:solidFill>
                <a:srgbClr val="666666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2" name="Shape 3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3" name="Google Shape;3863;p1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Customer-Facing Requirements (contd.)</a:t>
            </a:r>
            <a:endParaRPr/>
          </a:p>
        </p:txBody>
      </p:sp>
      <p:sp>
        <p:nvSpPr>
          <p:cNvPr id="3864" name="Google Shape;3864;p17"/>
          <p:cNvSpPr txBox="1"/>
          <p:nvPr>
            <p:ph idx="1" type="body"/>
          </p:nvPr>
        </p:nvSpPr>
        <p:spPr>
          <a:xfrm>
            <a:off x="729450" y="1674525"/>
            <a:ext cx="6906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a customer requesting an appraisal I am able to: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 a new account or securely log into an existing account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</a:t>
            </a:r>
            <a:r>
              <a:rPr lang="en" sz="1500"/>
              <a:t>iew appraisals for a house I am thinking about selling or buying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Input information about a house I would like an appraisal for and an estimate will be provided to me without the need for an appraiser*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3865" name="Google Shape;3865;p17"/>
          <p:cNvSpPr txBox="1"/>
          <p:nvPr/>
        </p:nvSpPr>
        <p:spPr>
          <a:xfrm>
            <a:off x="729450" y="4710950"/>
            <a:ext cx="35262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Titillium Web"/>
                <a:ea typeface="Titillium Web"/>
                <a:cs typeface="Titillium Web"/>
                <a:sym typeface="Titillium Web"/>
              </a:rPr>
              <a:t>* Denotes a stretch goal</a:t>
            </a:r>
            <a:endParaRPr sz="1300">
              <a:solidFill>
                <a:srgbClr val="666666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9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/>
          <p:nvPr>
            <p:ph type="title"/>
          </p:nvPr>
        </p:nvSpPr>
        <p:spPr>
          <a:xfrm>
            <a:off x="727650" y="50180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 - Iterative Approach</a:t>
            </a:r>
            <a:endParaRPr/>
          </a:p>
        </p:txBody>
      </p:sp>
      <p:sp>
        <p:nvSpPr>
          <p:cNvPr id="3871" name="Google Shape;3871;p18"/>
          <p:cNvSpPr txBox="1"/>
          <p:nvPr>
            <p:ph idx="1" type="body"/>
          </p:nvPr>
        </p:nvSpPr>
        <p:spPr>
          <a:xfrm>
            <a:off x="727650" y="1477975"/>
            <a:ext cx="7688700" cy="28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</a:pPr>
            <a:r>
              <a:rPr lang="en" sz="1700"/>
              <a:t>Phase</a:t>
            </a:r>
            <a:r>
              <a:rPr lang="en" sz="1700"/>
              <a:t> 1 </a:t>
            </a:r>
            <a:endParaRPr sz="1700"/>
          </a:p>
          <a:p>
            <a:pPr indent="-32385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Char char="▫"/>
            </a:pPr>
            <a:r>
              <a:rPr lang="en" sz="1500"/>
              <a:t>Account creation/login </a:t>
            </a:r>
            <a:r>
              <a:rPr lang="en" sz="1500"/>
              <a:t>functionality</a:t>
            </a:r>
            <a:r>
              <a:rPr lang="en" sz="1500"/>
              <a:t> 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Char char="▫"/>
            </a:pPr>
            <a:r>
              <a:rPr lang="en" sz="1500"/>
              <a:t>Webapp hosting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Char char="▫"/>
            </a:pPr>
            <a:r>
              <a:rPr lang="en" sz="1500"/>
              <a:t>Database design</a:t>
            </a:r>
            <a:endParaRPr sz="1500"/>
          </a:p>
          <a:p>
            <a:pPr indent="-3365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</a:pPr>
            <a:r>
              <a:rPr lang="en" sz="1700"/>
              <a:t>Phase</a:t>
            </a:r>
            <a:r>
              <a:rPr lang="en" sz="1700"/>
              <a:t> 2 </a:t>
            </a:r>
            <a:endParaRPr sz="1700"/>
          </a:p>
          <a:p>
            <a:pPr indent="-32385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Char char="▫"/>
            </a:pPr>
            <a:r>
              <a:rPr lang="en" sz="1500"/>
              <a:t>Data collection capabilities</a:t>
            </a:r>
            <a:endParaRPr sz="1500"/>
          </a:p>
          <a:p>
            <a:pPr indent="-323850" lvl="2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Char char="▫"/>
            </a:pPr>
            <a:r>
              <a:rPr lang="en" sz="1500"/>
              <a:t>Input house characteristics </a:t>
            </a:r>
            <a:endParaRPr sz="1500"/>
          </a:p>
          <a:p>
            <a:pPr indent="-323850" lvl="2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Char char="▫"/>
            </a:pPr>
            <a:r>
              <a:rPr lang="en" sz="1500"/>
              <a:t>Image uploading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5" name="Shape 3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6" name="Google Shape;3876;p1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 (contd.)</a:t>
            </a:r>
            <a:endParaRPr/>
          </a:p>
        </p:txBody>
      </p:sp>
      <p:sp>
        <p:nvSpPr>
          <p:cNvPr id="3877" name="Google Shape;3877;p19"/>
          <p:cNvSpPr txBox="1"/>
          <p:nvPr>
            <p:ph idx="1" type="body"/>
          </p:nvPr>
        </p:nvSpPr>
        <p:spPr>
          <a:xfrm>
            <a:off x="718300" y="1686025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</a:pPr>
            <a:r>
              <a:rPr lang="en" sz="1700"/>
              <a:t>Phase 3 </a:t>
            </a:r>
            <a:endParaRPr sz="1700"/>
          </a:p>
          <a:p>
            <a:pPr indent="-32385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Char char="▫"/>
            </a:pPr>
            <a:r>
              <a:rPr lang="en" sz="1500"/>
              <a:t>Zillow API integration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Char char="▫"/>
            </a:pPr>
            <a:r>
              <a:rPr lang="en" sz="1500"/>
              <a:t>Mobile optimization</a:t>
            </a:r>
            <a:endParaRPr sz="1500"/>
          </a:p>
          <a:p>
            <a:pPr indent="-3365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</a:pPr>
            <a:r>
              <a:rPr lang="en" sz="1700"/>
              <a:t>Phase 4</a:t>
            </a:r>
            <a:endParaRPr sz="1700"/>
          </a:p>
          <a:p>
            <a:pPr indent="-32385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Char char="▫"/>
            </a:pPr>
            <a:r>
              <a:rPr lang="en" sz="1500"/>
              <a:t>In-app photographing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Char char="▫"/>
            </a:pPr>
            <a:r>
              <a:rPr lang="en" sz="1500"/>
              <a:t>Automatic appraisal generation using machine learning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1" name="Shape 3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2" name="Google Shape;3882;p2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Chain, Language, Configuration</a:t>
            </a:r>
            <a:endParaRPr/>
          </a:p>
        </p:txBody>
      </p:sp>
      <p:sp>
        <p:nvSpPr>
          <p:cNvPr id="3883" name="Google Shape;3883;p20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Languages: Python, HTML, PHP, JS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Web Framework: Django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Database: Postgresql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Platform: Heroku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Tools</a:t>
            </a:r>
            <a:r>
              <a:rPr lang="en" sz="1500"/>
              <a:t>: Selenium (E2E testing)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Project Management: Git/Github, Trello, Discord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APIs/Packages: Zillow API, django_heroku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7" name="Shape 3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8" name="Google Shape;3888;p21"/>
          <p:cNvSpPr txBox="1"/>
          <p:nvPr>
            <p:ph idx="1" type="body"/>
          </p:nvPr>
        </p:nvSpPr>
        <p:spPr>
          <a:xfrm>
            <a:off x="540225" y="1499375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latin typeface="Titillium Web"/>
                <a:ea typeface="Titillium Web"/>
                <a:cs typeface="Titillium Web"/>
                <a:sym typeface="Titillium Web"/>
              </a:rPr>
              <a:t>Trello</a:t>
            </a:r>
            <a:endParaRPr b="1"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Planning out Sprints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Maintain backlog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Assign and prioritize tasks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9" name="Google Shape;3889;p21"/>
          <p:cNvSpPr txBox="1"/>
          <p:nvPr>
            <p:ph idx="2" type="body"/>
          </p:nvPr>
        </p:nvSpPr>
        <p:spPr>
          <a:xfrm>
            <a:off x="4970696" y="145050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latin typeface="Titillium Web"/>
                <a:ea typeface="Titillium Web"/>
                <a:cs typeface="Titillium Web"/>
                <a:sym typeface="Titillium Web"/>
              </a:rPr>
              <a:t>Github</a:t>
            </a:r>
            <a:endParaRPr b="1"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Work from central </a:t>
            </a:r>
            <a:r>
              <a:rPr lang="en"/>
              <a:t>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Use branches to </a:t>
            </a:r>
            <a:r>
              <a:rPr lang="en"/>
              <a:t>separate</a:t>
            </a:r>
            <a:r>
              <a:rPr lang="en"/>
              <a:t> features (UI, Backend)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t/>
            </a:r>
            <a:endParaRPr/>
          </a:p>
        </p:txBody>
      </p:sp>
      <p:sp>
        <p:nvSpPr>
          <p:cNvPr id="3890" name="Google Shape;3890;p21"/>
          <p:cNvSpPr txBox="1"/>
          <p:nvPr>
            <p:ph type="title"/>
          </p:nvPr>
        </p:nvSpPr>
        <p:spPr>
          <a:xfrm>
            <a:off x="708875" y="39145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 and Project Management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4" name="Shape 3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5" name="Google Shape;3895;p22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AND CHALLENGES</a:t>
            </a:r>
            <a:endParaRPr/>
          </a:p>
        </p:txBody>
      </p:sp>
      <p:sp>
        <p:nvSpPr>
          <p:cNvPr id="3896" name="Google Shape;3896;p22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Potential difficulties integrating the Zillow API/limitations</a:t>
            </a:r>
            <a:endParaRPr sz="1500"/>
          </a:p>
          <a:p>
            <a:pPr indent="-323850" lvl="1" marL="9144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SzPts val="1500"/>
              <a:buChar char="▫"/>
            </a:pPr>
            <a:r>
              <a:rPr lang="en" sz="1500"/>
              <a:t> “Suggested/similar houses” feature using location based searches </a:t>
            </a:r>
            <a:endParaRPr sz="1500"/>
          </a:p>
          <a:p>
            <a:pPr indent="-323850" lvl="0" marL="4572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Potential challenge with hosting a web app vs. creating a native mobile app</a:t>
            </a:r>
            <a:endParaRPr sz="1500"/>
          </a:p>
          <a:p>
            <a:pPr indent="-323850" lvl="1" marL="9144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SzPts val="1500"/>
              <a:buChar char="▫"/>
            </a:pPr>
            <a:r>
              <a:rPr lang="en" sz="1500"/>
              <a:t>Must offer an intuitive, responsive user experience on mobile interfaces </a:t>
            </a:r>
            <a:endParaRPr sz="1500"/>
          </a:p>
          <a:p>
            <a:pPr indent="-323850" lvl="0" marL="4572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Future challenge to consider during production: how feasible is an AI </a:t>
            </a:r>
            <a:r>
              <a:rPr lang="en" sz="1500"/>
              <a:t>appraisal</a:t>
            </a:r>
            <a:r>
              <a:rPr lang="en" sz="1500"/>
              <a:t> approach within project scope?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