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Dosis"/>
      <p:regular r:id="rId15"/>
      <p:bold r:id="rId16"/>
    </p:embeddedFont>
    <p:embeddedFont>
      <p:font typeface="Dosis ExtraLight"/>
      <p:regular r:id="rId17"/>
      <p:bold r:id="rId18"/>
    </p:embeddedFont>
    <p:embeddedFont>
      <p:font typeface="Titillium Web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Light-bold.fntdata"/><Relationship Id="rId11" Type="http://schemas.openxmlformats.org/officeDocument/2006/relationships/slide" Target="slides/slide6.xml"/><Relationship Id="rId22" Type="http://schemas.openxmlformats.org/officeDocument/2006/relationships/font" Target="fonts/TitilliumWeb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TitilliumWeb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Dosis-regular.fntdata"/><Relationship Id="rId14" Type="http://schemas.openxmlformats.org/officeDocument/2006/relationships/slide" Target="slides/slide9.xml"/><Relationship Id="rId17" Type="http://schemas.openxmlformats.org/officeDocument/2006/relationships/font" Target="fonts/DosisExtraLight-regular.fntdata"/><Relationship Id="rId16" Type="http://schemas.openxmlformats.org/officeDocument/2006/relationships/font" Target="fonts/Dosis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TitilliumWebLight-regular.fntdata"/><Relationship Id="rId6" Type="http://schemas.openxmlformats.org/officeDocument/2006/relationships/slide" Target="slides/slide1.xml"/><Relationship Id="rId18" Type="http://schemas.openxmlformats.org/officeDocument/2006/relationships/font" Target="fonts/DosisExtra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0" name="Shape 3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1" name="Google Shape;3851;gbaeb75797b_0_5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2" name="Google Shape;3852;gbaeb75797b_0_5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6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Google Shape;3857;gbdaae287b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8" name="Google Shape;3858;gbdaae287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2" name="Shape 3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3" name="Google Shape;3863;gbaeb75797b_0_5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4" name="Google Shape;3864;gbaeb75797b_0_5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9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gbe2d351b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1" name="Google Shape;3871;gbe2d351b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5" name="Shape 3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6" name="Google Shape;3876;gbd617340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7" name="Google Shape;3877;gbd617340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2" name="Shape 3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3" name="Google Shape;3883;gbd6173401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4" name="Google Shape;3884;gbd6173401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0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Google Shape;3891;gb9e25af6b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2" name="Google Shape;3892;gb9e25af6b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6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gbaeb75797b_0_5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8" name="Google Shape;3898;gbaeb75797b_0_5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baeb75797b_0_5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baeb75797b_0_5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6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3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5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78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" name="Google Shape;3279;p1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80" name="Google Shape;3280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81" name="Google Shape;328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82" name="Google Shape;328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Google Shape;328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Google Shape;329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9" name="Google Shape;3339;p11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3340" name="Google Shape;334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Google Shape;335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Google Shape;335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2" name="Google Shape;3402;p11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3403" name="Google Shape;340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Google Shape;345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Google Shape;345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04" name="Google Shape;3504;p11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3505" name="Google Shape;350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Google Shape;350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Google Shape;350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8" name="Google Shape;350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9" name="Google Shape;350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0" name="Google Shape;351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Google Shape;351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Google Shape;351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Google Shape;351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4" name="Google Shape;351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Google Shape;352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Google Shape;352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Google Shape;352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Google Shape;352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Google Shape;352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Google Shape;352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Google Shape;353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Google Shape;354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Google Shape;354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Google Shape;354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Google Shape;354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Google Shape;354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Google Shape;354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Google Shape;354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Google Shape;354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Google Shape;354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Google Shape;354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Google Shape;355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Google Shape;355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Google Shape;355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3" name="Google Shape;355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4" name="Google Shape;355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55" name="Shape 3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" name="Google Shape;3556;p12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557" name="Google Shape;3557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58" name="Google Shape;3558;p12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559" name="Google Shape;3559;p12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Google Shape;3560;p12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Google Shape;3561;p12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Google Shape;3562;p12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Google Shape;3563;p12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Google Shape;3564;p12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Google Shape;3565;p12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Google Shape;3566;p12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Google Shape;3567;p12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Google Shape;3568;p12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Google Shape;3569;p12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Google Shape;3570;p12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Google Shape;3571;p12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Google Shape;3572;p12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Google Shape;3573;p12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Google Shape;3574;p12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Google Shape;3575;p12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Google Shape;3576;p12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Google Shape;3577;p12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Google Shape;3578;p12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Google Shape;3579;p12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Google Shape;3580;p12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Google Shape;3581;p12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2" name="Google Shape;3582;p12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3" name="Google Shape;3583;p12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4" name="Google Shape;3584;p12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5" name="Google Shape;3585;p12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6" name="Google Shape;3586;p12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7" name="Google Shape;3587;p12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Google Shape;3588;p12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Google Shape;3589;p12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0" name="Google Shape;3590;p12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Google Shape;3591;p12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2" name="Google Shape;3592;p12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3" name="Google Shape;3593;p12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Google Shape;3594;p12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5" name="Google Shape;3595;p12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6" name="Google Shape;3596;p12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7" name="Google Shape;3597;p12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8" name="Google Shape;3598;p12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9" name="Google Shape;3599;p12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0" name="Google Shape;3600;p12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1" name="Google Shape;3601;p12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2" name="Google Shape;3602;p12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3" name="Google Shape;3603;p12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4" name="Google Shape;3604;p12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Google Shape;3605;p12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Google Shape;3606;p12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7" name="Google Shape;3607;p12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Google Shape;3608;p12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Google Shape;3609;p12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0" name="Google Shape;3610;p12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1" name="Google Shape;3611;p12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2" name="Google Shape;3612;p12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Google Shape;3613;p12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4" name="Google Shape;3614;p12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5" name="Google Shape;3615;p12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6" name="Google Shape;3616;p12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3617" name="Google Shape;3617;p12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Google Shape;3618;p12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Google Shape;3619;p12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0" name="Google Shape;3620;p12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1" name="Google Shape;3621;p12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Google Shape;3622;p12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3" name="Google Shape;3623;p12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4" name="Google Shape;3624;p12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Google Shape;3625;p12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6" name="Google Shape;3626;p12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Google Shape;3627;p12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Google Shape;3628;p12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9" name="Google Shape;3629;p12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0" name="Google Shape;3630;p12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Google Shape;3631;p12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2" name="Google Shape;3632;p12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3" name="Google Shape;3633;p12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4" name="Google Shape;3634;p12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5" name="Google Shape;3635;p12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6" name="Google Shape;3636;p12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7" name="Google Shape;3637;p12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8" name="Google Shape;3638;p12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9" name="Google Shape;3639;p12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0" name="Google Shape;3640;p12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1" name="Google Shape;3641;p12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2" name="Google Shape;3642;p12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3" name="Google Shape;3643;p12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4" name="Google Shape;3644;p12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5" name="Google Shape;3645;p12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6" name="Google Shape;3646;p12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7" name="Google Shape;3647;p12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8" name="Google Shape;3648;p12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9" name="Google Shape;3649;p12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0" name="Google Shape;3650;p12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1" name="Google Shape;3651;p12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2" name="Google Shape;3652;p12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3" name="Google Shape;3653;p12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4" name="Google Shape;3654;p12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5" name="Google Shape;3655;p12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6" name="Google Shape;3656;p12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7" name="Google Shape;3657;p12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8" name="Google Shape;3658;p12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9" name="Google Shape;3659;p12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Google Shape;3660;p12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Google Shape;3661;p12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Google Shape;3662;p12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Google Shape;3663;p12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Google Shape;3664;p12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Google Shape;3665;p12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Google Shape;3666;p12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Google Shape;3667;p12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Google Shape;3668;p12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9" name="Google Shape;3669;p12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0" name="Google Shape;3670;p12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Google Shape;3671;p12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Google Shape;3672;p12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Google Shape;3673;p12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Google Shape;3674;p12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Google Shape;3675;p12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Google Shape;3676;p12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Google Shape;3677;p12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8" name="Google Shape;3678;p12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9" name="Google Shape;3679;p12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3680" name="Google Shape;3680;p12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Google Shape;3681;p12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Google Shape;3682;p12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Google Shape;3683;p12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Google Shape;3684;p12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Google Shape;3685;p12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Google Shape;3686;p12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Google Shape;3687;p12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Google Shape;3688;p12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Google Shape;3689;p12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Google Shape;3690;p12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Google Shape;3691;p12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Google Shape;3692;p12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Google Shape;3693;p12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Google Shape;3694;p12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Google Shape;3695;p12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Google Shape;3696;p12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7" name="Google Shape;3697;p12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8" name="Google Shape;3698;p12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9" name="Google Shape;3699;p12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0" name="Google Shape;3700;p12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1" name="Google Shape;3701;p12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Google Shape;3702;p12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3" name="Google Shape;3703;p12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4" name="Google Shape;3704;p12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Google Shape;3705;p12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6" name="Google Shape;3706;p12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Google Shape;3707;p12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Google Shape;3708;p12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Google Shape;3709;p12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0" name="Google Shape;3710;p12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Google Shape;3711;p12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Google Shape;3712;p12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Google Shape;3713;p12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4" name="Google Shape;3714;p12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5" name="Google Shape;3715;p12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Google Shape;3716;p12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7" name="Google Shape;3717;p12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8" name="Google Shape;3718;p12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9" name="Google Shape;3719;p12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0" name="Google Shape;3720;p12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1" name="Google Shape;3721;p12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2" name="Google Shape;3722;p12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3" name="Google Shape;3723;p12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4" name="Google Shape;3724;p12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5" name="Google Shape;3725;p12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6" name="Google Shape;3726;p12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7" name="Google Shape;3727;p12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8" name="Google Shape;3728;p12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9" name="Google Shape;3729;p12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0" name="Google Shape;3730;p12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1" name="Google Shape;3731;p12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2" name="Google Shape;3732;p12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3" name="Google Shape;3733;p12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4" name="Google Shape;3734;p12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5" name="Google Shape;3735;p12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6" name="Google Shape;3736;p12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7" name="Google Shape;3737;p12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8" name="Google Shape;3738;p12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9" name="Google Shape;3739;p12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0" name="Google Shape;3740;p12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1" name="Google Shape;3741;p12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2" name="Google Shape;3742;p12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3" name="Google Shape;3743;p12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4" name="Google Shape;3744;p12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5" name="Google Shape;3745;p12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6" name="Google Shape;3746;p12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7" name="Google Shape;3747;p12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8" name="Google Shape;3748;p12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9" name="Google Shape;3749;p12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0" name="Google Shape;3750;p12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1" name="Google Shape;3751;p12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2" name="Google Shape;3752;p12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3" name="Google Shape;3753;p12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4" name="Google Shape;3754;p12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Google Shape;3755;p12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6" name="Google Shape;3756;p12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7" name="Google Shape;3757;p12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8" name="Google Shape;3758;p12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9" name="Google Shape;3759;p12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0" name="Google Shape;3760;p12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1" name="Google Shape;3761;p12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2" name="Google Shape;3762;p12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3" name="Google Shape;3763;p12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4" name="Google Shape;3764;p12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5" name="Google Shape;3765;p12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6" name="Google Shape;3766;p12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7" name="Google Shape;3767;p12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8" name="Google Shape;3768;p12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9" name="Google Shape;3769;p12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0" name="Google Shape;3770;p12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1" name="Google Shape;3771;p12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2" name="Google Shape;3772;p12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3" name="Google Shape;3773;p12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4" name="Google Shape;3774;p12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5" name="Google Shape;3775;p12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6" name="Google Shape;3776;p12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7" name="Google Shape;3777;p12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8" name="Google Shape;3778;p12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9" name="Google Shape;3779;p12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0" name="Google Shape;3780;p12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1" name="Google Shape;3781;p12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3782" name="Google Shape;3782;p12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Google Shape;3783;p12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4" name="Google Shape;3784;p12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5" name="Google Shape;3785;p12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6" name="Google Shape;3786;p12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7" name="Google Shape;3787;p12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8" name="Google Shape;3788;p12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9" name="Google Shape;3789;p12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0" name="Google Shape;3790;p12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1" name="Google Shape;3791;p12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2" name="Google Shape;3792;p12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3" name="Google Shape;3793;p12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Google Shape;3794;p12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Google Shape;3795;p12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Google Shape;3796;p12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Google Shape;3797;p12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Google Shape;3798;p12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Google Shape;3799;p12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Google Shape;3800;p12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Google Shape;3801;p12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Google Shape;3802;p12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Google Shape;3803;p12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Google Shape;3804;p12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Google Shape;3805;p12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Google Shape;3806;p12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Google Shape;3807;p12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Google Shape;3808;p12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Google Shape;3809;p12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Google Shape;3810;p12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Google Shape;3811;p12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Google Shape;3812;p12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3" name="Google Shape;3813;p12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Google Shape;3814;p12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Google Shape;3815;p12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6" name="Google Shape;3816;p12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Google Shape;3817;p12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Google Shape;3818;p12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Google Shape;3819;p12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Google Shape;3820;p12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Google Shape;3821;p12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Google Shape;3822;p12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Google Shape;3823;p12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Google Shape;3824;p12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Google Shape;3825;p12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Google Shape;3826;p12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Google Shape;3827;p12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Google Shape;3828;p12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Google Shape;3829;p12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Google Shape;3830;p12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1" name="Google Shape;3831;p12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bg>
      <p:bgPr>
        <a:solidFill>
          <a:schemeClr val="lt2"/>
        </a:solidFill>
      </p:bgPr>
    </p:bg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4" name="Google Shape;3834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835" name="Google Shape;3835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7" name="Google Shape;3837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38" name="Google Shape;3838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39" name="Google Shape;383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3840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42" name="Google Shape;3842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3843" name="Google Shape;3843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4" name="Google Shape;3844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6" name="Google Shape;3846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7" name="Google Shape;3847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848" name="Google Shape;3848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849" name="Google Shape;38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28" name="Google Shape;528;p3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9" name="Google Shape;529;p3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30" name="Google Shape;530;p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31" name="Google Shape;531;p3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532" name="Google Shape;532;p3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9" name="Google Shape;589;p3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590" name="Google Shape;590;p3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2" name="Google Shape;652;p3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653" name="Google Shape;653;p3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4" name="Google Shape;754;p3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755" name="Google Shape;755;p3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07" name="Google Shape;807;p4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808" name="Google Shape;808;p4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4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4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4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4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4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4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4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4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4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4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4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4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4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5" name="Google Shape;865;p4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866" name="Google Shape;866;p4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4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4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4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4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4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4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4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4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4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4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4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4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4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4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4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4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4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4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4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4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4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4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4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4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4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4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4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4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4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4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4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4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4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4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8" name="Google Shape;928;p4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929" name="Google Shape;929;p4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4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4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4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4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4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4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4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4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4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4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4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4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4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4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4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4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4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4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4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4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4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4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4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4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4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4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4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4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4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4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4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4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4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4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4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4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4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4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4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0" name="Google Shape;1030;p4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1031" name="Google Shape;1031;p4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4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4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4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4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4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5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83" name="Google Shape;1083;p5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084" name="Google Shape;1084;p5"/>
          <p:cNvGrpSpPr/>
          <p:nvPr/>
        </p:nvGrpSpPr>
        <p:grpSpPr>
          <a:xfrm rot="10800000">
            <a:off x="8705366" y="28698"/>
            <a:ext cx="410132" cy="5086302"/>
            <a:chOff x="836200" y="238125"/>
            <a:chExt cx="422425" cy="5238750"/>
          </a:xfrm>
        </p:grpSpPr>
        <p:sp>
          <p:nvSpPr>
            <p:cNvPr id="1085" name="Google Shape;1085;p5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5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5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5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5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5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5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5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5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5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5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5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5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5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5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5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5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5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5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5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5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5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5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5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5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5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5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5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5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5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5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5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5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5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5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5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5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5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5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5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5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5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5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5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5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5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5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5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5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5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5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5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5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5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5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5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5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5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5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5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5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5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5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5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5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5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5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5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5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5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5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5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5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5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5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5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5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5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5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5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5" name="Google Shape;1165;p5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66" name="Google Shape;1166;p5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5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5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5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5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5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5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5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5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5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5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5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5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5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5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5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5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5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5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5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5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5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5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5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5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5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5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5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5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5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5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5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5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5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5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5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5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5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5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5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5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5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5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5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5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5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5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5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5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5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5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5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5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5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5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5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5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5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5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5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5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5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5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5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5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5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5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5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5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5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5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5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5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5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5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5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5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5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5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5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5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5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5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5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5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5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5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5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5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5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5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5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5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5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5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5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5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5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5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5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5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5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5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5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5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5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5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5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5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5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5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5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5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5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5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5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5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5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5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5" name="Google Shape;1285;p5"/>
          <p:cNvGrpSpPr/>
          <p:nvPr/>
        </p:nvGrpSpPr>
        <p:grpSpPr>
          <a:xfrm rot="10800000">
            <a:off x="6367293" y="28698"/>
            <a:ext cx="2017554" cy="5086302"/>
            <a:chOff x="1588750" y="238125"/>
            <a:chExt cx="2078025" cy="5238750"/>
          </a:xfrm>
        </p:grpSpPr>
        <p:sp>
          <p:nvSpPr>
            <p:cNvPr id="1286" name="Google Shape;1286;p5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5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5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5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5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5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5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5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5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5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5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5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5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5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5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5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5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5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5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5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5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5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5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5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5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5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5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5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5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5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5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5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5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5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5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5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5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5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5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5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5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5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5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5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5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5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5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5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5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5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5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5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5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5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5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5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5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5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5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5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5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5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5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5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5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5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5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5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5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5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5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5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5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5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5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5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5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5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5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5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5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5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5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5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5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5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5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5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5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5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5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5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5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5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5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5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5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5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5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5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5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5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5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5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5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5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5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5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5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5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5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5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5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5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5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5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5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5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5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5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5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5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5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5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5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5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5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5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5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5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5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5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5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5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5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5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5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5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5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5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5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5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5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5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5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5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5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5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5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5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5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5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5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5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5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5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5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5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5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5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5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5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5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5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5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5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5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5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5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5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5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5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5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5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5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5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5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5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5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5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5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5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5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5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5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5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5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5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5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5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5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5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5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5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5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5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5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5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5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5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5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5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5" name="Google Shape;1495;p5"/>
          <p:cNvGrpSpPr/>
          <p:nvPr/>
        </p:nvGrpSpPr>
        <p:grpSpPr>
          <a:xfrm rot="10800000">
            <a:off x="6367295" y="28698"/>
            <a:ext cx="2309820" cy="5086302"/>
            <a:chOff x="1287725" y="238125"/>
            <a:chExt cx="2379050" cy="5238750"/>
          </a:xfrm>
        </p:grpSpPr>
        <p:sp>
          <p:nvSpPr>
            <p:cNvPr id="1496" name="Google Shape;1496;p5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5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5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5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5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5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5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5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5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5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5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5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5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5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5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5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5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5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5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5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5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5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5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5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5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5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5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5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5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5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5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5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5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5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5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5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5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5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5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5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5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5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5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5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5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5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5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5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5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5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5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5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5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5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5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5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5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5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5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5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5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5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5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5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5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5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5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5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5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5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5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5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3"/>
        </a:solidFill>
      </p:bgPr>
    </p:bg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6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i="1" sz="3000">
                <a:solidFill>
                  <a:schemeClr val="lt1"/>
                </a:solidFill>
              </a:defRPr>
            </a:lvl1pPr>
            <a:lvl2pPr indent="-419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2pPr>
            <a:lvl3pPr indent="-4191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3pPr>
            <a:lvl4pPr indent="-4191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4pPr>
            <a:lvl5pPr indent="-419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5pPr>
            <a:lvl6pPr indent="-419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6pPr>
            <a:lvl7pPr indent="-419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i="1" sz="3000">
                <a:solidFill>
                  <a:schemeClr val="lt1"/>
                </a:solidFill>
              </a:defRPr>
            </a:lvl7pPr>
            <a:lvl8pPr indent="-419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i="1" sz="3000">
                <a:solidFill>
                  <a:schemeClr val="lt1"/>
                </a:solidFill>
              </a:defRPr>
            </a:lvl8pPr>
            <a:lvl9pPr indent="-419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i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1" name="Google Shape;1601;p6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n" sz="12000" u="none" cap="none" strike="noStrike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b="0" i="0" sz="12000" u="none" cap="none" strike="noStrike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602" name="Google Shape;1602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03" name="Google Shape;1603;p6"/>
          <p:cNvGrpSpPr/>
          <p:nvPr/>
        </p:nvGrpSpPr>
        <p:grpSpPr>
          <a:xfrm rot="10800000">
            <a:off x="8705366" y="28698"/>
            <a:ext cx="410132" cy="5086302"/>
            <a:chOff x="836200" y="238125"/>
            <a:chExt cx="422425" cy="5238750"/>
          </a:xfrm>
        </p:grpSpPr>
        <p:sp>
          <p:nvSpPr>
            <p:cNvPr id="1604" name="Google Shape;1604;p6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6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6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6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6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6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6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6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6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6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6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6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6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6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6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6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6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6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6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6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6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6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6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6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6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6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6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6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6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6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6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6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6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6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6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6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6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6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6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6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6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6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6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6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6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6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6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6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6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6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6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6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6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6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6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6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6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6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6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6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6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6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6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6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6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6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6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6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6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6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6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6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6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6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6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6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6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6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6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6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4" name="Google Shape;1684;p6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685" name="Google Shape;1685;p6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6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6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6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6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6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6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6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6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6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6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6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6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6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6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6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6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6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6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6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6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6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6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6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6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6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6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6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6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6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6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6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6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6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6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6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6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6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6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6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6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6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6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6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6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6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6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6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6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6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6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6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6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6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6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6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6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6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6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6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6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6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6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6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6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6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6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6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6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6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6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6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6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6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6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6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6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6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6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6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6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6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6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6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6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6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6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6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6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6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6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6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6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6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6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6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6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6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6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6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6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6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6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6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6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6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6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6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6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6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6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6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6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6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6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6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6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6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6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4" name="Google Shape;1804;p6"/>
          <p:cNvGrpSpPr/>
          <p:nvPr/>
        </p:nvGrpSpPr>
        <p:grpSpPr>
          <a:xfrm rot="10800000">
            <a:off x="6367293" y="28698"/>
            <a:ext cx="2017554" cy="5086302"/>
            <a:chOff x="1588750" y="238125"/>
            <a:chExt cx="2078025" cy="5238750"/>
          </a:xfrm>
        </p:grpSpPr>
        <p:sp>
          <p:nvSpPr>
            <p:cNvPr id="1805" name="Google Shape;1805;p6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6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6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6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6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6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6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6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6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6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6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6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6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6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6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6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6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6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6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6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6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6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6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6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6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6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6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6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6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6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6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6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6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6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6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6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6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6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6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6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6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6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6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6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4" name="Google Shape;2014;p6"/>
          <p:cNvGrpSpPr/>
          <p:nvPr/>
        </p:nvGrpSpPr>
        <p:grpSpPr>
          <a:xfrm rot="10800000">
            <a:off x="6367295" y="28698"/>
            <a:ext cx="2309820" cy="5086302"/>
            <a:chOff x="1287725" y="238125"/>
            <a:chExt cx="2379050" cy="5238750"/>
          </a:xfrm>
        </p:grpSpPr>
        <p:sp>
          <p:nvSpPr>
            <p:cNvPr id="2015" name="Google Shape;2015;p6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6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18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0" name="Google Shape;2120;p7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2121" name="Google Shape;2121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2" name="Google Shape;2122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9" name="Google Shape;2179;p7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2180" name="Google Shape;2180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2" name="Google Shape;2242;p7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2243" name="Google Shape;2243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4" name="Google Shape;2344;p7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2345" name="Google Shape;2345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5" name="Google Shape;2395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2396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7" name="Google Shape;2397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398" name="Google Shape;2398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5" name="Google Shape;2455;p8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2456" name="Google Shape;2456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8" name="Google Shape;2518;p8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2519" name="Google Shape;2519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0" name="Google Shape;2620;p8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2621" name="Google Shape;2621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1" name="Google Shape;2671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672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Google Shape;2673;p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74" name="Google Shape;2674;p9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75" name="Google Shape;2675;p9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76" name="Google Shape;2676;p9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77" name="Google Shape;2677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78" name="Google Shape;2678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79" name="Google Shape;2679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6" name="Google Shape;2736;p9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2737" name="Google Shape;2737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9" name="Google Shape;2799;p9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2800" name="Google Shape;2800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1" name="Google Shape;2901;p9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2902" name="Google Shape;2902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solidFill>
          <a:schemeClr val="accent6"/>
        </a:solidFill>
      </p:bgPr>
    </p:bg>
    <p:spTree>
      <p:nvGrpSpPr>
        <p:cNvPr id="2952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3" name="Google Shape;2953;p10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2954" name="Google Shape;2954;p10"/>
            <p:cNvSpPr/>
            <p:nvPr/>
          </p:nvSpPr>
          <p:spPr>
            <a:xfrm rot="10800000">
              <a:off x="753633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p10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p10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10"/>
            <p:cNvSpPr/>
            <p:nvPr/>
          </p:nvSpPr>
          <p:spPr>
            <a:xfrm rot="10800000">
              <a:off x="6659536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10"/>
            <p:cNvSpPr/>
            <p:nvPr/>
          </p:nvSpPr>
          <p:spPr>
            <a:xfrm rot="10800000">
              <a:off x="7536330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10"/>
            <p:cNvSpPr/>
            <p:nvPr/>
          </p:nvSpPr>
          <p:spPr>
            <a:xfrm rot="10800000">
              <a:off x="753633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10"/>
            <p:cNvSpPr/>
            <p:nvPr/>
          </p:nvSpPr>
          <p:spPr>
            <a:xfrm rot="10800000">
              <a:off x="753633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10"/>
            <p:cNvSpPr/>
            <p:nvPr/>
          </p:nvSpPr>
          <p:spPr>
            <a:xfrm rot="10800000">
              <a:off x="753633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10"/>
            <p:cNvSpPr/>
            <p:nvPr/>
          </p:nvSpPr>
          <p:spPr>
            <a:xfrm rot="10800000">
              <a:off x="753633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10"/>
            <p:cNvSpPr/>
            <p:nvPr/>
          </p:nvSpPr>
          <p:spPr>
            <a:xfrm rot="10800000">
              <a:off x="7536330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10"/>
            <p:cNvSpPr/>
            <p:nvPr/>
          </p:nvSpPr>
          <p:spPr>
            <a:xfrm rot="10800000">
              <a:off x="753633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10"/>
            <p:cNvSpPr/>
            <p:nvPr/>
          </p:nvSpPr>
          <p:spPr>
            <a:xfrm rot="10800000">
              <a:off x="753633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10"/>
            <p:cNvSpPr/>
            <p:nvPr/>
          </p:nvSpPr>
          <p:spPr>
            <a:xfrm rot="10800000">
              <a:off x="753633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10"/>
            <p:cNvSpPr/>
            <p:nvPr/>
          </p:nvSpPr>
          <p:spPr>
            <a:xfrm rot="10800000">
              <a:off x="753633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10"/>
            <p:cNvSpPr/>
            <p:nvPr/>
          </p:nvSpPr>
          <p:spPr>
            <a:xfrm rot="10800000">
              <a:off x="753633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10"/>
            <p:cNvSpPr/>
            <p:nvPr/>
          </p:nvSpPr>
          <p:spPr>
            <a:xfrm rot="10800000">
              <a:off x="753633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10"/>
            <p:cNvSpPr/>
            <p:nvPr/>
          </p:nvSpPr>
          <p:spPr>
            <a:xfrm rot="10800000">
              <a:off x="753633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10"/>
            <p:cNvSpPr/>
            <p:nvPr/>
          </p:nvSpPr>
          <p:spPr>
            <a:xfrm rot="10800000">
              <a:off x="753633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10"/>
            <p:cNvSpPr/>
            <p:nvPr/>
          </p:nvSpPr>
          <p:spPr>
            <a:xfrm rot="10800000">
              <a:off x="753633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10"/>
            <p:cNvSpPr/>
            <p:nvPr/>
          </p:nvSpPr>
          <p:spPr>
            <a:xfrm rot="10800000">
              <a:off x="7536330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10"/>
            <p:cNvSpPr/>
            <p:nvPr/>
          </p:nvSpPr>
          <p:spPr>
            <a:xfrm rot="10800000">
              <a:off x="753633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10"/>
            <p:cNvSpPr/>
            <p:nvPr/>
          </p:nvSpPr>
          <p:spPr>
            <a:xfrm rot="10800000">
              <a:off x="753633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10"/>
            <p:cNvSpPr/>
            <p:nvPr/>
          </p:nvSpPr>
          <p:spPr>
            <a:xfrm rot="10800000">
              <a:off x="753633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p10"/>
            <p:cNvSpPr/>
            <p:nvPr/>
          </p:nvSpPr>
          <p:spPr>
            <a:xfrm rot="10800000">
              <a:off x="753633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10"/>
            <p:cNvSpPr/>
            <p:nvPr/>
          </p:nvSpPr>
          <p:spPr>
            <a:xfrm rot="10800000">
              <a:off x="753633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10"/>
            <p:cNvSpPr/>
            <p:nvPr/>
          </p:nvSpPr>
          <p:spPr>
            <a:xfrm rot="10800000">
              <a:off x="753633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10"/>
            <p:cNvSpPr/>
            <p:nvPr/>
          </p:nvSpPr>
          <p:spPr>
            <a:xfrm rot="10800000">
              <a:off x="753633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10"/>
            <p:cNvSpPr/>
            <p:nvPr/>
          </p:nvSpPr>
          <p:spPr>
            <a:xfrm rot="10800000">
              <a:off x="753633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10"/>
            <p:cNvSpPr/>
            <p:nvPr/>
          </p:nvSpPr>
          <p:spPr>
            <a:xfrm rot="10800000">
              <a:off x="7536330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10"/>
            <p:cNvSpPr/>
            <p:nvPr/>
          </p:nvSpPr>
          <p:spPr>
            <a:xfrm rot="10800000">
              <a:off x="753633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10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10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10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10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10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10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10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10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10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p10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10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p10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p10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p10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Google Shape;2998;p10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Google Shape;2999;p10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Google Shape;3000;p10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p10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Google Shape;3002;p10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p10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p10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Google Shape;3005;p10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Google Shape;3006;p10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Google Shape;3007;p10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10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p10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p10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p10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10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p10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Google Shape;3014;p10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10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10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p10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p10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p10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p10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p10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p10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Google Shape;3023;p10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p10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Google Shape;3025;p10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Google Shape;3026;p10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Google Shape;3027;p10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Google Shape;3028;p10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Google Shape;3029;p10"/>
            <p:cNvSpPr/>
            <p:nvPr/>
          </p:nvSpPr>
          <p:spPr>
            <a:xfrm rot="10800000">
              <a:off x="7097944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Google Shape;3030;p10"/>
            <p:cNvSpPr/>
            <p:nvPr/>
          </p:nvSpPr>
          <p:spPr>
            <a:xfrm rot="10800000">
              <a:off x="709794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Google Shape;3031;p10"/>
            <p:cNvSpPr/>
            <p:nvPr/>
          </p:nvSpPr>
          <p:spPr>
            <a:xfrm rot="10800000">
              <a:off x="7097944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Google Shape;3032;p10"/>
            <p:cNvSpPr/>
            <p:nvPr/>
          </p:nvSpPr>
          <p:spPr>
            <a:xfrm rot="10800000">
              <a:off x="7097944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p10"/>
            <p:cNvSpPr/>
            <p:nvPr/>
          </p:nvSpPr>
          <p:spPr>
            <a:xfrm rot="10800000">
              <a:off x="709794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p10"/>
            <p:cNvSpPr/>
            <p:nvPr/>
          </p:nvSpPr>
          <p:spPr>
            <a:xfrm rot="10800000">
              <a:off x="7097944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Google Shape;3035;p10"/>
            <p:cNvSpPr/>
            <p:nvPr/>
          </p:nvSpPr>
          <p:spPr>
            <a:xfrm rot="10800000">
              <a:off x="7097944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Google Shape;3036;p10"/>
            <p:cNvSpPr/>
            <p:nvPr/>
          </p:nvSpPr>
          <p:spPr>
            <a:xfrm rot="10800000">
              <a:off x="709794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Google Shape;3037;p10"/>
            <p:cNvSpPr/>
            <p:nvPr/>
          </p:nvSpPr>
          <p:spPr>
            <a:xfrm rot="10800000">
              <a:off x="7097944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10"/>
            <p:cNvSpPr/>
            <p:nvPr/>
          </p:nvSpPr>
          <p:spPr>
            <a:xfrm rot="10800000">
              <a:off x="7097944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10"/>
            <p:cNvSpPr/>
            <p:nvPr/>
          </p:nvSpPr>
          <p:spPr>
            <a:xfrm rot="10800000">
              <a:off x="7097944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10"/>
            <p:cNvSpPr/>
            <p:nvPr/>
          </p:nvSpPr>
          <p:spPr>
            <a:xfrm rot="10800000">
              <a:off x="7097944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p10"/>
            <p:cNvSpPr/>
            <p:nvPr/>
          </p:nvSpPr>
          <p:spPr>
            <a:xfrm rot="10800000">
              <a:off x="7097944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p10"/>
            <p:cNvSpPr/>
            <p:nvPr/>
          </p:nvSpPr>
          <p:spPr>
            <a:xfrm rot="10800000">
              <a:off x="7097944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p10"/>
            <p:cNvSpPr/>
            <p:nvPr/>
          </p:nvSpPr>
          <p:spPr>
            <a:xfrm rot="10800000">
              <a:off x="7097944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p10"/>
            <p:cNvSpPr/>
            <p:nvPr/>
          </p:nvSpPr>
          <p:spPr>
            <a:xfrm rot="10800000">
              <a:off x="709794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Google Shape;3045;p10"/>
            <p:cNvSpPr/>
            <p:nvPr/>
          </p:nvSpPr>
          <p:spPr>
            <a:xfrm rot="10800000">
              <a:off x="7097944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Google Shape;3046;p10"/>
            <p:cNvSpPr/>
            <p:nvPr/>
          </p:nvSpPr>
          <p:spPr>
            <a:xfrm rot="10800000">
              <a:off x="7097944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Google Shape;3047;p10"/>
            <p:cNvSpPr/>
            <p:nvPr/>
          </p:nvSpPr>
          <p:spPr>
            <a:xfrm rot="10800000">
              <a:off x="6951801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Google Shape;3048;p10"/>
            <p:cNvSpPr/>
            <p:nvPr/>
          </p:nvSpPr>
          <p:spPr>
            <a:xfrm rot="10800000">
              <a:off x="6951801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10"/>
            <p:cNvSpPr/>
            <p:nvPr/>
          </p:nvSpPr>
          <p:spPr>
            <a:xfrm rot="10800000">
              <a:off x="6951801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p10"/>
            <p:cNvSpPr/>
            <p:nvPr/>
          </p:nvSpPr>
          <p:spPr>
            <a:xfrm rot="10800000">
              <a:off x="6951801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p10"/>
            <p:cNvSpPr/>
            <p:nvPr/>
          </p:nvSpPr>
          <p:spPr>
            <a:xfrm rot="10800000">
              <a:off x="6951801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Google Shape;3052;p10"/>
            <p:cNvSpPr/>
            <p:nvPr/>
          </p:nvSpPr>
          <p:spPr>
            <a:xfrm rot="10800000">
              <a:off x="6951801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Google Shape;3053;p10"/>
            <p:cNvSpPr/>
            <p:nvPr/>
          </p:nvSpPr>
          <p:spPr>
            <a:xfrm rot="10800000">
              <a:off x="6951801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p10"/>
            <p:cNvSpPr/>
            <p:nvPr/>
          </p:nvSpPr>
          <p:spPr>
            <a:xfrm rot="10800000">
              <a:off x="6951801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Google Shape;3055;p10"/>
            <p:cNvSpPr/>
            <p:nvPr/>
          </p:nvSpPr>
          <p:spPr>
            <a:xfrm rot="10800000">
              <a:off x="6951801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Google Shape;3056;p10"/>
            <p:cNvSpPr/>
            <p:nvPr/>
          </p:nvSpPr>
          <p:spPr>
            <a:xfrm rot="10800000">
              <a:off x="6951801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Google Shape;3057;p10"/>
            <p:cNvSpPr/>
            <p:nvPr/>
          </p:nvSpPr>
          <p:spPr>
            <a:xfrm rot="10800000">
              <a:off x="6951801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Google Shape;3058;p10"/>
            <p:cNvSpPr/>
            <p:nvPr/>
          </p:nvSpPr>
          <p:spPr>
            <a:xfrm rot="10800000">
              <a:off x="6951801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Google Shape;3059;p10"/>
            <p:cNvSpPr/>
            <p:nvPr/>
          </p:nvSpPr>
          <p:spPr>
            <a:xfrm rot="10800000">
              <a:off x="6951801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Google Shape;3060;p10"/>
            <p:cNvSpPr/>
            <p:nvPr/>
          </p:nvSpPr>
          <p:spPr>
            <a:xfrm rot="10800000">
              <a:off x="6951801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Google Shape;3061;p10"/>
            <p:cNvSpPr/>
            <p:nvPr/>
          </p:nvSpPr>
          <p:spPr>
            <a:xfrm rot="10800000">
              <a:off x="6951801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Google Shape;3062;p10"/>
            <p:cNvSpPr/>
            <p:nvPr/>
          </p:nvSpPr>
          <p:spPr>
            <a:xfrm rot="10800000">
              <a:off x="6951801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Google Shape;3063;p10"/>
            <p:cNvSpPr/>
            <p:nvPr/>
          </p:nvSpPr>
          <p:spPr>
            <a:xfrm rot="10800000">
              <a:off x="6951801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Google Shape;3064;p10"/>
            <p:cNvSpPr/>
            <p:nvPr/>
          </p:nvSpPr>
          <p:spPr>
            <a:xfrm rot="10800000">
              <a:off x="6951801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Google Shape;3065;p10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p10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p10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Google Shape;3068;p10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Google Shape;3069;p10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Google Shape;3070;p10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Google Shape;3071;p10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p10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p10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p10"/>
            <p:cNvSpPr/>
            <p:nvPr/>
          </p:nvSpPr>
          <p:spPr>
            <a:xfrm rot="10800000">
              <a:off x="6659536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10"/>
            <p:cNvSpPr/>
            <p:nvPr/>
          </p:nvSpPr>
          <p:spPr>
            <a:xfrm rot="10800000">
              <a:off x="6659536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p10"/>
            <p:cNvSpPr/>
            <p:nvPr/>
          </p:nvSpPr>
          <p:spPr>
            <a:xfrm rot="10800000">
              <a:off x="6659536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Google Shape;3077;p10"/>
            <p:cNvSpPr/>
            <p:nvPr/>
          </p:nvSpPr>
          <p:spPr>
            <a:xfrm rot="10800000">
              <a:off x="6659536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p10"/>
            <p:cNvSpPr/>
            <p:nvPr/>
          </p:nvSpPr>
          <p:spPr>
            <a:xfrm rot="10800000">
              <a:off x="6659536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p10"/>
            <p:cNvSpPr/>
            <p:nvPr/>
          </p:nvSpPr>
          <p:spPr>
            <a:xfrm rot="10800000">
              <a:off x="6659536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p10"/>
            <p:cNvSpPr/>
            <p:nvPr/>
          </p:nvSpPr>
          <p:spPr>
            <a:xfrm rot="10800000">
              <a:off x="6659536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10"/>
            <p:cNvSpPr/>
            <p:nvPr/>
          </p:nvSpPr>
          <p:spPr>
            <a:xfrm rot="10800000">
              <a:off x="6659536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10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10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10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10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p10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Google Shape;3087;p10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Google Shape;3088;p10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p10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p10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p10"/>
            <p:cNvSpPr/>
            <p:nvPr/>
          </p:nvSpPr>
          <p:spPr>
            <a:xfrm rot="10800000">
              <a:off x="753633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p10"/>
            <p:cNvSpPr/>
            <p:nvPr/>
          </p:nvSpPr>
          <p:spPr>
            <a:xfrm rot="10800000">
              <a:off x="753633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p10"/>
            <p:cNvSpPr/>
            <p:nvPr/>
          </p:nvSpPr>
          <p:spPr>
            <a:xfrm rot="10800000">
              <a:off x="753633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Google Shape;3094;p10"/>
            <p:cNvSpPr/>
            <p:nvPr/>
          </p:nvSpPr>
          <p:spPr>
            <a:xfrm rot="10800000">
              <a:off x="753633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Google Shape;3095;p10"/>
            <p:cNvSpPr/>
            <p:nvPr/>
          </p:nvSpPr>
          <p:spPr>
            <a:xfrm rot="10800000">
              <a:off x="753633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Google Shape;3096;p10"/>
            <p:cNvSpPr/>
            <p:nvPr/>
          </p:nvSpPr>
          <p:spPr>
            <a:xfrm rot="10800000">
              <a:off x="753633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Google Shape;3097;p10"/>
            <p:cNvSpPr/>
            <p:nvPr/>
          </p:nvSpPr>
          <p:spPr>
            <a:xfrm rot="10800000">
              <a:off x="753633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Google Shape;3098;p10"/>
            <p:cNvSpPr/>
            <p:nvPr/>
          </p:nvSpPr>
          <p:spPr>
            <a:xfrm rot="10800000">
              <a:off x="753633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Google Shape;3099;p10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Google Shape;3100;p10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Google Shape;3101;p10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Google Shape;3102;p10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Google Shape;3103;p10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p10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p10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Google Shape;3106;p10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p10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p10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Google Shape;3109;p10"/>
            <p:cNvSpPr/>
            <p:nvPr/>
          </p:nvSpPr>
          <p:spPr>
            <a:xfrm rot="10800000">
              <a:off x="7097944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Google Shape;3110;p10"/>
            <p:cNvSpPr/>
            <p:nvPr/>
          </p:nvSpPr>
          <p:spPr>
            <a:xfrm rot="10800000">
              <a:off x="6951801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Google Shape;3111;p10"/>
            <p:cNvSpPr/>
            <p:nvPr/>
          </p:nvSpPr>
          <p:spPr>
            <a:xfrm rot="10800000">
              <a:off x="6951801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p10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10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p10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5" name="Google Shape;3115;p10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116" name="Google Shape;3116;p10"/>
            <p:cNvSpPr/>
            <p:nvPr/>
          </p:nvSpPr>
          <p:spPr>
            <a:xfrm rot="10800000">
              <a:off x="753633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p10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p10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Google Shape;3119;p10"/>
            <p:cNvSpPr/>
            <p:nvPr/>
          </p:nvSpPr>
          <p:spPr>
            <a:xfrm rot="10800000">
              <a:off x="6659536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p10"/>
            <p:cNvSpPr/>
            <p:nvPr/>
          </p:nvSpPr>
          <p:spPr>
            <a:xfrm rot="10800000">
              <a:off x="7536330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Google Shape;3121;p10"/>
            <p:cNvSpPr/>
            <p:nvPr/>
          </p:nvSpPr>
          <p:spPr>
            <a:xfrm rot="10800000">
              <a:off x="753633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Google Shape;3122;p10"/>
            <p:cNvSpPr/>
            <p:nvPr/>
          </p:nvSpPr>
          <p:spPr>
            <a:xfrm rot="10800000">
              <a:off x="753633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Google Shape;3123;p10"/>
            <p:cNvSpPr/>
            <p:nvPr/>
          </p:nvSpPr>
          <p:spPr>
            <a:xfrm rot="10800000">
              <a:off x="753633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Google Shape;3124;p10"/>
            <p:cNvSpPr/>
            <p:nvPr/>
          </p:nvSpPr>
          <p:spPr>
            <a:xfrm rot="10800000">
              <a:off x="753633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p10"/>
            <p:cNvSpPr/>
            <p:nvPr/>
          </p:nvSpPr>
          <p:spPr>
            <a:xfrm rot="10800000">
              <a:off x="7536330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10"/>
            <p:cNvSpPr/>
            <p:nvPr/>
          </p:nvSpPr>
          <p:spPr>
            <a:xfrm rot="10800000">
              <a:off x="753633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Google Shape;3127;p10"/>
            <p:cNvSpPr/>
            <p:nvPr/>
          </p:nvSpPr>
          <p:spPr>
            <a:xfrm rot="10800000">
              <a:off x="753633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Google Shape;3128;p10"/>
            <p:cNvSpPr/>
            <p:nvPr/>
          </p:nvSpPr>
          <p:spPr>
            <a:xfrm rot="10800000">
              <a:off x="753633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Google Shape;3129;p10"/>
            <p:cNvSpPr/>
            <p:nvPr/>
          </p:nvSpPr>
          <p:spPr>
            <a:xfrm rot="10800000">
              <a:off x="753633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Google Shape;3130;p10"/>
            <p:cNvSpPr/>
            <p:nvPr/>
          </p:nvSpPr>
          <p:spPr>
            <a:xfrm rot="10800000">
              <a:off x="753633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Google Shape;3131;p10"/>
            <p:cNvSpPr/>
            <p:nvPr/>
          </p:nvSpPr>
          <p:spPr>
            <a:xfrm rot="10800000">
              <a:off x="753633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Google Shape;3132;p10"/>
            <p:cNvSpPr/>
            <p:nvPr/>
          </p:nvSpPr>
          <p:spPr>
            <a:xfrm rot="10800000">
              <a:off x="753633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Google Shape;3133;p10"/>
            <p:cNvSpPr/>
            <p:nvPr/>
          </p:nvSpPr>
          <p:spPr>
            <a:xfrm rot="10800000">
              <a:off x="753633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Google Shape;3134;p10"/>
            <p:cNvSpPr/>
            <p:nvPr/>
          </p:nvSpPr>
          <p:spPr>
            <a:xfrm rot="10800000">
              <a:off x="753633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Google Shape;3135;p10"/>
            <p:cNvSpPr/>
            <p:nvPr/>
          </p:nvSpPr>
          <p:spPr>
            <a:xfrm rot="10800000">
              <a:off x="7536330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Google Shape;3136;p10"/>
            <p:cNvSpPr/>
            <p:nvPr/>
          </p:nvSpPr>
          <p:spPr>
            <a:xfrm rot="10800000">
              <a:off x="753633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Google Shape;3137;p10"/>
            <p:cNvSpPr/>
            <p:nvPr/>
          </p:nvSpPr>
          <p:spPr>
            <a:xfrm rot="10800000">
              <a:off x="753633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Google Shape;3138;p10"/>
            <p:cNvSpPr/>
            <p:nvPr/>
          </p:nvSpPr>
          <p:spPr>
            <a:xfrm rot="10800000">
              <a:off x="753633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Google Shape;3139;p10"/>
            <p:cNvSpPr/>
            <p:nvPr/>
          </p:nvSpPr>
          <p:spPr>
            <a:xfrm rot="10800000">
              <a:off x="753633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Google Shape;3140;p10"/>
            <p:cNvSpPr/>
            <p:nvPr/>
          </p:nvSpPr>
          <p:spPr>
            <a:xfrm rot="10800000">
              <a:off x="753633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Google Shape;3141;p10"/>
            <p:cNvSpPr/>
            <p:nvPr/>
          </p:nvSpPr>
          <p:spPr>
            <a:xfrm rot="10800000">
              <a:off x="753633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Google Shape;3142;p10"/>
            <p:cNvSpPr/>
            <p:nvPr/>
          </p:nvSpPr>
          <p:spPr>
            <a:xfrm rot="10800000">
              <a:off x="753633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Google Shape;3143;p10"/>
            <p:cNvSpPr/>
            <p:nvPr/>
          </p:nvSpPr>
          <p:spPr>
            <a:xfrm rot="10800000">
              <a:off x="753633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Google Shape;3144;p10"/>
            <p:cNvSpPr/>
            <p:nvPr/>
          </p:nvSpPr>
          <p:spPr>
            <a:xfrm rot="10800000">
              <a:off x="7536330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Google Shape;3145;p10"/>
            <p:cNvSpPr/>
            <p:nvPr/>
          </p:nvSpPr>
          <p:spPr>
            <a:xfrm rot="10800000">
              <a:off x="753633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Google Shape;3146;p10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Google Shape;3147;p10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Google Shape;3148;p10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Google Shape;3149;p10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Google Shape;3150;p10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Google Shape;3151;p10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Google Shape;3152;p10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Google Shape;3153;p10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Google Shape;3154;p10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p10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Google Shape;3156;p10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Google Shape;3157;p10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Google Shape;3158;p10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Google Shape;3159;p10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Google Shape;3160;p10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Google Shape;3161;p10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p10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Google Shape;3163;p10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Google Shape;3164;p10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Google Shape;3165;p10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Google Shape;3166;p10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Google Shape;3167;p10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Google Shape;3168;p10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Google Shape;3169;p10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Google Shape;3170;p10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Google Shape;3171;p10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Google Shape;3172;p10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p10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p10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Google Shape;3175;p10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p10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p10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Google Shape;3178;p10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Google Shape;3179;p10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Google Shape;3180;p10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p10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Google Shape;3182;p10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p10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Google Shape;3184;p10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Google Shape;3185;p10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Google Shape;3186;p10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Google Shape;3187;p10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Google Shape;3188;p10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Google Shape;3189;p10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Google Shape;3190;p10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p10"/>
            <p:cNvSpPr/>
            <p:nvPr/>
          </p:nvSpPr>
          <p:spPr>
            <a:xfrm rot="10800000">
              <a:off x="7097944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Google Shape;3192;p10"/>
            <p:cNvSpPr/>
            <p:nvPr/>
          </p:nvSpPr>
          <p:spPr>
            <a:xfrm rot="10800000">
              <a:off x="709794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p10"/>
            <p:cNvSpPr/>
            <p:nvPr/>
          </p:nvSpPr>
          <p:spPr>
            <a:xfrm rot="10800000">
              <a:off x="7097944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Google Shape;3194;p10"/>
            <p:cNvSpPr/>
            <p:nvPr/>
          </p:nvSpPr>
          <p:spPr>
            <a:xfrm rot="10800000">
              <a:off x="7097944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Google Shape;3195;p10"/>
            <p:cNvSpPr/>
            <p:nvPr/>
          </p:nvSpPr>
          <p:spPr>
            <a:xfrm rot="10800000">
              <a:off x="709794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Google Shape;3196;p10"/>
            <p:cNvSpPr/>
            <p:nvPr/>
          </p:nvSpPr>
          <p:spPr>
            <a:xfrm rot="10800000">
              <a:off x="7097944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p10"/>
            <p:cNvSpPr/>
            <p:nvPr/>
          </p:nvSpPr>
          <p:spPr>
            <a:xfrm rot="10800000">
              <a:off x="7097944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Google Shape;3198;p10"/>
            <p:cNvSpPr/>
            <p:nvPr/>
          </p:nvSpPr>
          <p:spPr>
            <a:xfrm rot="10800000">
              <a:off x="709794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Google Shape;3199;p10"/>
            <p:cNvSpPr/>
            <p:nvPr/>
          </p:nvSpPr>
          <p:spPr>
            <a:xfrm rot="10800000">
              <a:off x="7097944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Google Shape;3200;p10"/>
            <p:cNvSpPr/>
            <p:nvPr/>
          </p:nvSpPr>
          <p:spPr>
            <a:xfrm rot="10800000">
              <a:off x="7097944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Google Shape;3201;p10"/>
            <p:cNvSpPr/>
            <p:nvPr/>
          </p:nvSpPr>
          <p:spPr>
            <a:xfrm rot="10800000">
              <a:off x="7097944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Google Shape;3202;p10"/>
            <p:cNvSpPr/>
            <p:nvPr/>
          </p:nvSpPr>
          <p:spPr>
            <a:xfrm rot="10800000">
              <a:off x="7097944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Google Shape;3203;p10"/>
            <p:cNvSpPr/>
            <p:nvPr/>
          </p:nvSpPr>
          <p:spPr>
            <a:xfrm rot="10800000">
              <a:off x="7097944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Google Shape;3204;p10"/>
            <p:cNvSpPr/>
            <p:nvPr/>
          </p:nvSpPr>
          <p:spPr>
            <a:xfrm rot="10800000">
              <a:off x="7097944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Google Shape;3205;p10"/>
            <p:cNvSpPr/>
            <p:nvPr/>
          </p:nvSpPr>
          <p:spPr>
            <a:xfrm rot="10800000">
              <a:off x="7097944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Google Shape;3206;p10"/>
            <p:cNvSpPr/>
            <p:nvPr/>
          </p:nvSpPr>
          <p:spPr>
            <a:xfrm rot="10800000">
              <a:off x="709794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Google Shape;3207;p10"/>
            <p:cNvSpPr/>
            <p:nvPr/>
          </p:nvSpPr>
          <p:spPr>
            <a:xfrm rot="10800000">
              <a:off x="7097944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Google Shape;3208;p10"/>
            <p:cNvSpPr/>
            <p:nvPr/>
          </p:nvSpPr>
          <p:spPr>
            <a:xfrm rot="10800000">
              <a:off x="7097944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Google Shape;3209;p10"/>
            <p:cNvSpPr/>
            <p:nvPr/>
          </p:nvSpPr>
          <p:spPr>
            <a:xfrm rot="10800000">
              <a:off x="6951801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Google Shape;3210;p10"/>
            <p:cNvSpPr/>
            <p:nvPr/>
          </p:nvSpPr>
          <p:spPr>
            <a:xfrm rot="10800000">
              <a:off x="6951801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Google Shape;3211;p10"/>
            <p:cNvSpPr/>
            <p:nvPr/>
          </p:nvSpPr>
          <p:spPr>
            <a:xfrm rot="10800000">
              <a:off x="6951801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Google Shape;3212;p10"/>
            <p:cNvSpPr/>
            <p:nvPr/>
          </p:nvSpPr>
          <p:spPr>
            <a:xfrm rot="10800000">
              <a:off x="6951801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Google Shape;3213;p10"/>
            <p:cNvSpPr/>
            <p:nvPr/>
          </p:nvSpPr>
          <p:spPr>
            <a:xfrm rot="10800000">
              <a:off x="6951801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Google Shape;3214;p10"/>
            <p:cNvSpPr/>
            <p:nvPr/>
          </p:nvSpPr>
          <p:spPr>
            <a:xfrm rot="10800000">
              <a:off x="6951801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p10"/>
            <p:cNvSpPr/>
            <p:nvPr/>
          </p:nvSpPr>
          <p:spPr>
            <a:xfrm rot="10800000">
              <a:off x="6951801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p10"/>
            <p:cNvSpPr/>
            <p:nvPr/>
          </p:nvSpPr>
          <p:spPr>
            <a:xfrm rot="10800000">
              <a:off x="6951801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p10"/>
            <p:cNvSpPr/>
            <p:nvPr/>
          </p:nvSpPr>
          <p:spPr>
            <a:xfrm rot="10800000">
              <a:off x="6951801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Google Shape;3218;p10"/>
            <p:cNvSpPr/>
            <p:nvPr/>
          </p:nvSpPr>
          <p:spPr>
            <a:xfrm rot="10800000">
              <a:off x="6951801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Google Shape;3219;p10"/>
            <p:cNvSpPr/>
            <p:nvPr/>
          </p:nvSpPr>
          <p:spPr>
            <a:xfrm rot="10800000">
              <a:off x="6951801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Google Shape;3220;p10"/>
            <p:cNvSpPr/>
            <p:nvPr/>
          </p:nvSpPr>
          <p:spPr>
            <a:xfrm rot="10800000">
              <a:off x="6951801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Google Shape;3221;p10"/>
            <p:cNvSpPr/>
            <p:nvPr/>
          </p:nvSpPr>
          <p:spPr>
            <a:xfrm rot="10800000">
              <a:off x="6951801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Google Shape;3222;p10"/>
            <p:cNvSpPr/>
            <p:nvPr/>
          </p:nvSpPr>
          <p:spPr>
            <a:xfrm rot="10800000">
              <a:off x="6951801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Google Shape;3223;p10"/>
            <p:cNvSpPr/>
            <p:nvPr/>
          </p:nvSpPr>
          <p:spPr>
            <a:xfrm rot="10800000">
              <a:off x="6951801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Google Shape;3224;p10"/>
            <p:cNvSpPr/>
            <p:nvPr/>
          </p:nvSpPr>
          <p:spPr>
            <a:xfrm rot="10800000">
              <a:off x="6951801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Google Shape;3225;p10"/>
            <p:cNvSpPr/>
            <p:nvPr/>
          </p:nvSpPr>
          <p:spPr>
            <a:xfrm rot="10800000">
              <a:off x="6951801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Google Shape;3226;p10"/>
            <p:cNvSpPr/>
            <p:nvPr/>
          </p:nvSpPr>
          <p:spPr>
            <a:xfrm rot="10800000">
              <a:off x="6951801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Google Shape;3227;p10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Google Shape;3228;p10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9" name="Google Shape;3229;p10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Google Shape;3230;p10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Google Shape;3231;p10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Google Shape;3232;p10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Google Shape;3233;p10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Google Shape;3234;p10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Google Shape;3235;p10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Google Shape;3236;p10"/>
            <p:cNvSpPr/>
            <p:nvPr/>
          </p:nvSpPr>
          <p:spPr>
            <a:xfrm rot="10800000">
              <a:off x="6659536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Google Shape;3237;p10"/>
            <p:cNvSpPr/>
            <p:nvPr/>
          </p:nvSpPr>
          <p:spPr>
            <a:xfrm rot="10800000">
              <a:off x="6659536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Google Shape;3238;p10"/>
            <p:cNvSpPr/>
            <p:nvPr/>
          </p:nvSpPr>
          <p:spPr>
            <a:xfrm rot="10800000">
              <a:off x="6659536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Google Shape;3239;p10"/>
            <p:cNvSpPr/>
            <p:nvPr/>
          </p:nvSpPr>
          <p:spPr>
            <a:xfrm rot="10800000">
              <a:off x="6659536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Google Shape;3240;p10"/>
            <p:cNvSpPr/>
            <p:nvPr/>
          </p:nvSpPr>
          <p:spPr>
            <a:xfrm rot="10800000">
              <a:off x="6659536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Google Shape;3241;p10"/>
            <p:cNvSpPr/>
            <p:nvPr/>
          </p:nvSpPr>
          <p:spPr>
            <a:xfrm rot="10800000">
              <a:off x="6659536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Google Shape;3242;p10"/>
            <p:cNvSpPr/>
            <p:nvPr/>
          </p:nvSpPr>
          <p:spPr>
            <a:xfrm rot="10800000">
              <a:off x="6659536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Google Shape;3243;p10"/>
            <p:cNvSpPr/>
            <p:nvPr/>
          </p:nvSpPr>
          <p:spPr>
            <a:xfrm rot="10800000">
              <a:off x="6659536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Google Shape;3244;p10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Google Shape;3245;p10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6" name="Google Shape;3246;p10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Google Shape;3247;p10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Google Shape;3248;p10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Google Shape;3249;p10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Google Shape;3250;p10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Google Shape;3251;p10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Google Shape;3252;p10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Google Shape;3253;p10"/>
            <p:cNvSpPr/>
            <p:nvPr/>
          </p:nvSpPr>
          <p:spPr>
            <a:xfrm rot="10800000">
              <a:off x="753633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Google Shape;3254;p10"/>
            <p:cNvSpPr/>
            <p:nvPr/>
          </p:nvSpPr>
          <p:spPr>
            <a:xfrm rot="10800000">
              <a:off x="753633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Google Shape;3255;p10"/>
            <p:cNvSpPr/>
            <p:nvPr/>
          </p:nvSpPr>
          <p:spPr>
            <a:xfrm rot="10800000">
              <a:off x="753633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Google Shape;3256;p10"/>
            <p:cNvSpPr/>
            <p:nvPr/>
          </p:nvSpPr>
          <p:spPr>
            <a:xfrm rot="10800000">
              <a:off x="753633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Google Shape;3257;p10"/>
            <p:cNvSpPr/>
            <p:nvPr/>
          </p:nvSpPr>
          <p:spPr>
            <a:xfrm rot="10800000">
              <a:off x="753633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Google Shape;3258;p10"/>
            <p:cNvSpPr/>
            <p:nvPr/>
          </p:nvSpPr>
          <p:spPr>
            <a:xfrm rot="10800000">
              <a:off x="753633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Google Shape;3259;p10"/>
            <p:cNvSpPr/>
            <p:nvPr/>
          </p:nvSpPr>
          <p:spPr>
            <a:xfrm rot="10800000">
              <a:off x="753633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Google Shape;3260;p10"/>
            <p:cNvSpPr/>
            <p:nvPr/>
          </p:nvSpPr>
          <p:spPr>
            <a:xfrm rot="10800000">
              <a:off x="753633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Google Shape;3261;p10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Google Shape;3262;p10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Google Shape;3263;p10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Google Shape;3264;p10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Google Shape;3265;p10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Google Shape;3266;p10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Google Shape;3267;p10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Google Shape;3268;p10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Google Shape;3269;p10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Google Shape;3270;p10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Google Shape;3271;p10"/>
            <p:cNvSpPr/>
            <p:nvPr/>
          </p:nvSpPr>
          <p:spPr>
            <a:xfrm rot="10800000">
              <a:off x="7097944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Google Shape;3272;p10"/>
            <p:cNvSpPr/>
            <p:nvPr/>
          </p:nvSpPr>
          <p:spPr>
            <a:xfrm rot="10800000">
              <a:off x="6951801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Google Shape;3273;p10"/>
            <p:cNvSpPr/>
            <p:nvPr/>
          </p:nvSpPr>
          <p:spPr>
            <a:xfrm rot="10800000">
              <a:off x="6951801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Google Shape;3274;p10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Google Shape;3275;p10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Google Shape;3276;p10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7" name="Google Shape;3277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3" name="Shape 3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4" name="Google Shape;3854;p15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Appraisal</a:t>
            </a:r>
            <a:br>
              <a:rPr lang="en"/>
            </a:br>
            <a:r>
              <a:rPr lang="en"/>
              <a:t>Sprint 4</a:t>
            </a:r>
            <a:endParaRPr/>
          </a:p>
        </p:txBody>
      </p:sp>
      <p:sp>
        <p:nvSpPr>
          <p:cNvPr id="3855" name="Google Shape;3855;p15"/>
          <p:cNvSpPr txBox="1"/>
          <p:nvPr>
            <p:ph idx="4294967295" type="subTitle"/>
          </p:nvPr>
        </p:nvSpPr>
        <p:spPr>
          <a:xfrm>
            <a:off x="3998275" y="3797350"/>
            <a:ext cx="45564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3B55"/>
              </a:buClr>
              <a:buSzPts val="358"/>
              <a:buFont typeface="Arial"/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Josh Basar, Alec Breslow, Kimberly Nguyen, Matthew Peace, Brent Schapman, Brian Shuryan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9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Google Shape;3860;p1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Pre-sprint goals</a:t>
            </a:r>
            <a:endParaRPr/>
          </a:p>
        </p:txBody>
      </p:sp>
      <p:sp>
        <p:nvSpPr>
          <p:cNvPr id="3861" name="Google Shape;3861;p16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Populate home page with actual data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Work on individual appraisal detail pages and forms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Mobile UI Optimization 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5" name="Shape 3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6" name="Google Shape;3866;p1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we now?</a:t>
            </a:r>
            <a:endParaRPr/>
          </a:p>
        </p:txBody>
      </p:sp>
      <p:sp>
        <p:nvSpPr>
          <p:cNvPr id="3867" name="Google Shape;3867;p17"/>
          <p:cNvSpPr txBox="1"/>
          <p:nvPr>
            <p:ph idx="1" type="body"/>
          </p:nvPr>
        </p:nvSpPr>
        <p:spPr>
          <a:xfrm>
            <a:off x="579400" y="1596775"/>
            <a:ext cx="7038900" cy="3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Began testing and coding for mobile UI responsiveness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Finished our ERD for database structure/design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Started creating various forms needed for appraisal completion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▫"/>
            </a:pPr>
            <a:r>
              <a:rPr lang="en" sz="1500"/>
              <a:t>Finished the following pages: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▫"/>
            </a:pPr>
            <a:r>
              <a:rPr lang="en" sz="1500"/>
              <a:t>General appraisal/house information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▫"/>
            </a:pPr>
            <a:r>
              <a:rPr lang="en" sz="1500"/>
              <a:t>Property Information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▫"/>
            </a:pPr>
            <a:r>
              <a:rPr lang="en" sz="1500"/>
              <a:t>Description of Improvements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▫"/>
            </a:pPr>
            <a:r>
              <a:rPr lang="en" sz="1500"/>
              <a:t>Neighborhood Information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▫"/>
            </a:pPr>
            <a:r>
              <a:rPr lang="en" sz="1500"/>
              <a:t>Site Information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300"/>
            </a:br>
            <a:br>
              <a:rPr lang="en" sz="1200"/>
            </a:br>
            <a:br>
              <a:rPr lang="en" sz="1200"/>
            </a:br>
            <a:br>
              <a:rPr lang="en" sz="1200"/>
            </a:br>
            <a:endParaRPr sz="1200"/>
          </a:p>
        </p:txBody>
      </p:sp>
      <p:pic>
        <p:nvPicPr>
          <p:cNvPr id="3868" name="Google Shape;38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2625" y="297700"/>
            <a:ext cx="2212626" cy="45481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2" name="Shape 3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3" name="Google Shape;3873;p18"/>
          <p:cNvSpPr txBox="1"/>
          <p:nvPr>
            <p:ph idx="1" type="body"/>
          </p:nvPr>
        </p:nvSpPr>
        <p:spPr>
          <a:xfrm>
            <a:off x="142725" y="111975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ERD Diagram</a:t>
            </a:r>
            <a:endParaRPr/>
          </a:p>
        </p:txBody>
      </p:sp>
      <p:pic>
        <p:nvPicPr>
          <p:cNvPr id="3874" name="Google Shape;38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125" y="0"/>
            <a:ext cx="55838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8" name="Shape 3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9" name="Google Shape;3879;p19"/>
          <p:cNvSpPr txBox="1"/>
          <p:nvPr>
            <p:ph type="title"/>
          </p:nvPr>
        </p:nvSpPr>
        <p:spPr>
          <a:xfrm>
            <a:off x="37900" y="-936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Mocks</a:t>
            </a:r>
            <a:endParaRPr/>
          </a:p>
        </p:txBody>
      </p:sp>
      <p:sp>
        <p:nvSpPr>
          <p:cNvPr id="3880" name="Google Shape;3880;p19"/>
          <p:cNvSpPr txBox="1"/>
          <p:nvPr/>
        </p:nvSpPr>
        <p:spPr>
          <a:xfrm>
            <a:off x="2921825" y="502150"/>
            <a:ext cx="35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General </a:t>
            </a: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Information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881" name="Google Shape;38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775" y="975725"/>
            <a:ext cx="5849578" cy="3936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5" name="Shape 3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6" name="Google Shape;3886;p20"/>
          <p:cNvSpPr txBox="1"/>
          <p:nvPr>
            <p:ph type="title"/>
          </p:nvPr>
        </p:nvSpPr>
        <p:spPr>
          <a:xfrm>
            <a:off x="37900" y="-936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Mocks</a:t>
            </a:r>
            <a:endParaRPr/>
          </a:p>
        </p:txBody>
      </p:sp>
      <p:sp>
        <p:nvSpPr>
          <p:cNvPr id="3887" name="Google Shape;3887;p20"/>
          <p:cNvSpPr txBox="1"/>
          <p:nvPr/>
        </p:nvSpPr>
        <p:spPr>
          <a:xfrm>
            <a:off x="2921825" y="502150"/>
            <a:ext cx="35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Site </a:t>
            </a: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Information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888" name="Google Shape;38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58" y="1376225"/>
            <a:ext cx="4357742" cy="296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9" name="Google Shape;38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5447" y="1376225"/>
            <a:ext cx="4375933" cy="29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3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p21"/>
          <p:cNvSpPr txBox="1"/>
          <p:nvPr>
            <p:ph type="title"/>
          </p:nvPr>
        </p:nvSpPr>
        <p:spPr>
          <a:xfrm>
            <a:off x="708875" y="5701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Challenges</a:t>
            </a:r>
            <a:endParaRPr/>
          </a:p>
        </p:txBody>
      </p:sp>
      <p:sp>
        <p:nvSpPr>
          <p:cNvPr id="3895" name="Google Shape;3895;p21"/>
          <p:cNvSpPr txBox="1"/>
          <p:nvPr>
            <p:ph idx="1" type="body"/>
          </p:nvPr>
        </p:nvSpPr>
        <p:spPr>
          <a:xfrm>
            <a:off x="708875" y="1489075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We found that the appraisal data input was even more in-depth than we anticipated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Needed to spend more time in database design than expected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Originally had 6 appraisal pages planned, but soon found double that number is needed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Formatting our HTML/bootstrap forms for the appraisal pages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Different versions of bootstrap on different pages caused some time to be wasted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9" name="Shape 3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0" name="Google Shape;3900;p22"/>
          <p:cNvSpPr txBox="1"/>
          <p:nvPr>
            <p:ph type="title"/>
          </p:nvPr>
        </p:nvSpPr>
        <p:spPr>
          <a:xfrm>
            <a:off x="400550" y="1955025"/>
            <a:ext cx="7038900" cy="9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Demo!!</a:t>
            </a:r>
            <a:endParaRPr sz="60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4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Objectives</a:t>
            </a:r>
            <a:endParaRPr/>
          </a:p>
        </p:txBody>
      </p:sp>
      <p:sp>
        <p:nvSpPr>
          <p:cNvPr id="3906" name="Google Shape;3906;p23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Add</a:t>
            </a:r>
            <a:r>
              <a:rPr lang="en" sz="2000"/>
              <a:t> tables in database and begin populating with actual data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Create the rest of the appraisal forms so an appraiser can go through the entire appraisal process and enter data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Finish this milestone end-to-end, complete with proper testing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