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Dosis ExtraLight"/>
      <p:regular r:id="rId17"/>
      <p:bold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sis-regular.fntdata"/><Relationship Id="rId14" Type="http://schemas.openxmlformats.org/officeDocument/2006/relationships/slide" Target="slides/slide9.xml"/><Relationship Id="rId17" Type="http://schemas.openxmlformats.org/officeDocument/2006/relationships/font" Target="fonts/DosisExtraLight-regular.fntdata"/><Relationship Id="rId16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1.xml"/><Relationship Id="rId18" Type="http://schemas.openxmlformats.org/officeDocument/2006/relationships/font" Target="fonts/Dosis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baeb75797b_0_5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baeb75797b_0_5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bdaae28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bdaae28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baeb75797b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baeb75797b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b9e25af6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b9e25af6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baeb75797b_0_5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baeb75797b_0_5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c6386ecd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c6386ecd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baeb75797b_0_5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baeb75797b_0_5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c6386ec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Google Shape;3893;gc6386ec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c6440942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c6440942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0" name="Google Shape;3280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1" name="Google Shape;328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2" name="Google Shape;328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Google Shape;3339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40" name="Google Shape;334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2" name="Google Shape;3402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3" name="Google Shape;340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4" name="Google Shape;3504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5" name="Google Shape;350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57" name="Google Shape;3557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58" name="Google Shape;3558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9" name="Google Shape;3559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Google Shape;3616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7" name="Google Shape;3617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80" name="Google Shape;3680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Google Shape;3781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2" name="Google Shape;3782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2" name="Google Shape;3842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3843" name="Google Shape;3843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7" name="Google Shape;3847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48" name="Google Shape;3848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849" name="Google Shape;38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0" name="Google Shape;530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2" name="Google Shape;532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90" name="Google Shape;590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3" name="Google Shape;653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5" name="Google Shape;755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2" name="Google Shape;1602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3" name="Google Shape;1603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4" name="Google Shape;1604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Google Shape;1684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5" name="Google Shape;1685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5" name="Google Shape;1805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5" name="Google Shape;2015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7" name="Google Shape;2677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8" name="Google Shape;2678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9" name="Google Shape;2679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Google Shape;2736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7" name="Google Shape;2737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800" name="Google Shape;2800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Google Shape;2901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2" name="Google Shape;2902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DulUgsKB2vOv8X-zVVQCrNinxJKWN57p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Appraisal</a:t>
            </a:r>
            <a:br>
              <a:rPr lang="en"/>
            </a:br>
            <a:r>
              <a:rPr lang="en"/>
              <a:t>Sprint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Pre-sprint goals</a:t>
            </a:r>
            <a:endParaRPr/>
          </a:p>
        </p:txBody>
      </p:sp>
      <p:sp>
        <p:nvSpPr>
          <p:cNvPr id="3860" name="Google Shape;3860;p16"/>
          <p:cNvSpPr txBox="1"/>
          <p:nvPr>
            <p:ph idx="1" type="body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Finish implementing customer views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Continue working on form functionality for appraiser views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Shift more focus to mobile UI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Photo upload functionality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3866" name="Google Shape;3866;p17"/>
          <p:cNvSpPr txBox="1"/>
          <p:nvPr>
            <p:ph idx="1" type="body"/>
          </p:nvPr>
        </p:nvSpPr>
        <p:spPr>
          <a:xfrm>
            <a:off x="297300" y="1596775"/>
            <a:ext cx="61626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Appraiser forms are fully functional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Customer views are implemented with mock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Ability to take photos (mobile only) or upload photos has been added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Began researching and implementing mobile UI for login/home page</a:t>
            </a:r>
            <a:endParaRPr sz="2000"/>
          </a:p>
        </p:txBody>
      </p:sp>
      <p:pic>
        <p:nvPicPr>
          <p:cNvPr id="3867" name="Google Shape;38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900" y="625150"/>
            <a:ext cx="2229249" cy="4404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72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>
            <p:ph type="title"/>
          </p:nvPr>
        </p:nvSpPr>
        <p:spPr>
          <a:xfrm>
            <a:off x="708875" y="57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Challenges</a:t>
            </a:r>
            <a:endParaRPr/>
          </a:p>
        </p:txBody>
      </p:sp>
      <p:sp>
        <p:nvSpPr>
          <p:cNvPr id="3873" name="Google Shape;3873;p18"/>
          <p:cNvSpPr txBox="1"/>
          <p:nvPr>
            <p:ph idx="1" type="body"/>
          </p:nvPr>
        </p:nvSpPr>
        <p:spPr>
          <a:xfrm>
            <a:off x="708875" y="14890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Poor planning has resulted in a single file containing the view for all pages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▫"/>
            </a:pPr>
            <a:r>
              <a:rPr lang="en" sz="1700"/>
              <a:t>Iterative additions has made it difficult to navigate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▫"/>
            </a:pPr>
            <a:r>
              <a:rPr lang="en" sz="1700"/>
              <a:t>Intending on refactoring from functional → class-based views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Conflicting changes to database schema resulted in some time wasted debugging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UI changes are working on local view, but hosted view doesn’t appear the same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/>
          <p:nvPr>
            <p:ph type="title"/>
          </p:nvPr>
        </p:nvSpPr>
        <p:spPr>
          <a:xfrm>
            <a:off x="400550" y="19550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Demo!!</a:t>
            </a:r>
            <a:endParaRPr sz="6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20"/>
          <p:cNvSpPr txBox="1"/>
          <p:nvPr>
            <p:ph type="title"/>
          </p:nvPr>
        </p:nvSpPr>
        <p:spPr>
          <a:xfrm>
            <a:off x="718300" y="4144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Demo</a:t>
            </a:r>
            <a:endParaRPr/>
          </a:p>
        </p:txBody>
      </p:sp>
      <p:pic>
        <p:nvPicPr>
          <p:cNvPr id="3884" name="Google Shape;3884;p20" title="mobile_photo_upload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563" y="1469025"/>
            <a:ext cx="4322567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890" name="Google Shape;3890;p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Focus on mobile UI experience: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Have log in/account settings views functional on mobile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Begin adapting appraisal views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Continue applying photo taking/uploading to all pages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Start working on finding/displaying comparable houses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22"/>
          <p:cNvSpPr txBox="1"/>
          <p:nvPr>
            <p:ph type="title"/>
          </p:nvPr>
        </p:nvSpPr>
        <p:spPr>
          <a:xfrm>
            <a:off x="718300" y="5795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Mocks</a:t>
            </a:r>
            <a:endParaRPr/>
          </a:p>
        </p:txBody>
      </p:sp>
      <p:pic>
        <p:nvPicPr>
          <p:cNvPr id="3896" name="Google Shape;38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50" y="1542100"/>
            <a:ext cx="5158599" cy="28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/>
          <p:nvPr>
            <p:ph type="title"/>
          </p:nvPr>
        </p:nvSpPr>
        <p:spPr>
          <a:xfrm>
            <a:off x="718300" y="3632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Mocks</a:t>
            </a:r>
            <a:endParaRPr/>
          </a:p>
        </p:txBody>
      </p:sp>
      <p:pic>
        <p:nvPicPr>
          <p:cNvPr id="3902" name="Google Shape;39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00" y="1352299"/>
            <a:ext cx="5450775" cy="33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