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1" r:id="rId4"/>
    <p:sldId id="259" r:id="rId5"/>
    <p:sldId id="260" r:id="rId6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6" d="100"/>
          <a:sy n="56" d="100"/>
        </p:scale>
        <p:origin x="100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F2F3A69-9188-7E61-C54C-4B3D4916B5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6781DB62-F596-485F-74E9-9B0F57E35E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7B82F8F6-1617-A866-BCDA-C1C0A5BD0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C4D94-BCE4-4DFF-BD8A-343E11417FA8}" type="datetimeFigureOut">
              <a:rPr lang="nb-NO" smtClean="0"/>
              <a:t>26.08.2024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C9B68943-CB61-5CC7-3373-376071F3F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3E4E6319-FC34-CBC8-06B1-18BED092C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1C03F-6D71-44D4-8958-1EF3D1D5DB7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26193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F30AC0D-0539-15B7-64D5-3FFF41E2F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4899D801-4075-3D0D-233B-982CA90372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8005BF80-20FC-6097-5BF3-E32DF5EC5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C4D94-BCE4-4DFF-BD8A-343E11417FA8}" type="datetimeFigureOut">
              <a:rPr lang="nb-NO" smtClean="0"/>
              <a:t>26.08.2024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17BD2B2A-FD06-ACC9-0422-DC65F785B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185FE66D-D20A-2728-065A-271ED9F80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1C03F-6D71-44D4-8958-1EF3D1D5DB7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893933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>
            <a:extLst>
              <a:ext uri="{FF2B5EF4-FFF2-40B4-BE49-F238E27FC236}">
                <a16:creationId xmlns:a16="http://schemas.microsoft.com/office/drawing/2014/main" id="{5216E551-61B2-201D-C806-4E0C34C83F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E1738D81-347F-BC4D-64FA-E4DAAA0166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370466CA-7B40-1075-33CD-D226C8C57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C4D94-BCE4-4DFF-BD8A-343E11417FA8}" type="datetimeFigureOut">
              <a:rPr lang="nb-NO" smtClean="0"/>
              <a:t>26.08.2024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565AE411-28BF-7A58-AFCF-1D38E4555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635C5A9B-A11D-0234-C94A-52576370D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1C03F-6D71-44D4-8958-1EF3D1D5DB7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775011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67D992B1-CDF5-3B51-B86F-344E129D5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33BEC46C-E4D2-E926-6BC9-60B4A2186B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27AEC593-3ADF-EDCB-07D7-BCFAE5FC3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C4D94-BCE4-4DFF-BD8A-343E11417FA8}" type="datetimeFigureOut">
              <a:rPr lang="nb-NO" smtClean="0"/>
              <a:t>26.08.2024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DBDB3BE9-0B4C-DA59-58BB-5319BC043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03C95302-D5AF-8271-40E2-37A613F39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1C03F-6D71-44D4-8958-1EF3D1D5DB7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744457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6F8F057D-581D-574E-DB8E-BC5DC7BE2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ED5887A6-61D5-26EE-8643-913C9F9437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1FF31082-AD01-4C31-9517-FCBA6DC50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C4D94-BCE4-4DFF-BD8A-343E11417FA8}" type="datetimeFigureOut">
              <a:rPr lang="nb-NO" smtClean="0"/>
              <a:t>26.08.2024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AF50AA97-28D8-0957-6834-5057682F9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E223E4F2-64BA-DBA6-4533-6BE2062A2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1C03F-6D71-44D4-8958-1EF3D1D5DB7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874125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50186C1-7C97-7B89-DC08-340C0ACA5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8A8910D3-1245-E180-5D72-0F885D694F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0C1207EE-225C-6F15-F3F7-90A1883BC6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D3B4C48E-42D4-0075-8FAB-F291A40A9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C4D94-BCE4-4DFF-BD8A-343E11417FA8}" type="datetimeFigureOut">
              <a:rPr lang="nb-NO" smtClean="0"/>
              <a:t>26.08.2024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63133934-5186-4CD7-A6B6-A85A5C8AD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B281B187-3AC6-69FE-B962-1ED236F98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1C03F-6D71-44D4-8958-1EF3D1D5DB7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37016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183C375-690B-512A-B33D-2A49BC928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2E9E7ED7-802A-A9C7-98E4-1F812F8ADB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F988F231-8149-BD12-7367-20DF754849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F8D47E7E-7EF1-B65E-B2BA-A6422D83C1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Plassholder for innhold 5">
            <a:extLst>
              <a:ext uri="{FF2B5EF4-FFF2-40B4-BE49-F238E27FC236}">
                <a16:creationId xmlns:a16="http://schemas.microsoft.com/office/drawing/2014/main" id="{D1E161FA-C954-2DF1-4B39-22F0338975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7" name="Plassholder for dato 6">
            <a:extLst>
              <a:ext uri="{FF2B5EF4-FFF2-40B4-BE49-F238E27FC236}">
                <a16:creationId xmlns:a16="http://schemas.microsoft.com/office/drawing/2014/main" id="{9B7DDC2A-304A-4310-7CAC-8B7325DDB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C4D94-BCE4-4DFF-BD8A-343E11417FA8}" type="datetimeFigureOut">
              <a:rPr lang="nb-NO" smtClean="0"/>
              <a:t>26.08.2024</a:t>
            </a:fld>
            <a:endParaRPr lang="nb-NO"/>
          </a:p>
        </p:txBody>
      </p:sp>
      <p:sp>
        <p:nvSpPr>
          <p:cNvPr id="8" name="Plassholder for bunntekst 7">
            <a:extLst>
              <a:ext uri="{FF2B5EF4-FFF2-40B4-BE49-F238E27FC236}">
                <a16:creationId xmlns:a16="http://schemas.microsoft.com/office/drawing/2014/main" id="{A5237031-AB25-A689-E534-FD2F0D1B2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Plassholder for lysbildenummer 8">
            <a:extLst>
              <a:ext uri="{FF2B5EF4-FFF2-40B4-BE49-F238E27FC236}">
                <a16:creationId xmlns:a16="http://schemas.microsoft.com/office/drawing/2014/main" id="{DA260D07-AAE3-78E8-C023-D523AF370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1C03F-6D71-44D4-8958-1EF3D1D5DB7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800682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D1E69EA-71B2-FD35-4BAA-1D6D0D6FA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dato 2">
            <a:extLst>
              <a:ext uri="{FF2B5EF4-FFF2-40B4-BE49-F238E27FC236}">
                <a16:creationId xmlns:a16="http://schemas.microsoft.com/office/drawing/2014/main" id="{53832877-90C5-E6D3-77A9-BE9B8F2EC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C4D94-BCE4-4DFF-BD8A-343E11417FA8}" type="datetimeFigureOut">
              <a:rPr lang="nb-NO" smtClean="0"/>
              <a:t>26.08.2024</a:t>
            </a:fld>
            <a:endParaRPr lang="nb-NO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376819B8-98FC-E4C9-9E81-6383C5B99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E1CF0EFC-8C91-2E71-A4E5-9D86078D3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1C03F-6D71-44D4-8958-1EF3D1D5DB7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59278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>
            <a:extLst>
              <a:ext uri="{FF2B5EF4-FFF2-40B4-BE49-F238E27FC236}">
                <a16:creationId xmlns:a16="http://schemas.microsoft.com/office/drawing/2014/main" id="{82A410A4-2F09-D233-074B-652A80145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C4D94-BCE4-4DFF-BD8A-343E11417FA8}" type="datetimeFigureOut">
              <a:rPr lang="nb-NO" smtClean="0"/>
              <a:t>26.08.2024</a:t>
            </a:fld>
            <a:endParaRPr lang="nb-NO"/>
          </a:p>
        </p:txBody>
      </p:sp>
      <p:sp>
        <p:nvSpPr>
          <p:cNvPr id="3" name="Plassholder for bunntekst 2">
            <a:extLst>
              <a:ext uri="{FF2B5EF4-FFF2-40B4-BE49-F238E27FC236}">
                <a16:creationId xmlns:a16="http://schemas.microsoft.com/office/drawing/2014/main" id="{165367CE-6EF8-A938-2BC4-8D8CB4021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26E60DBE-1E82-35B2-FFF2-2A1306BA9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1C03F-6D71-44D4-8958-1EF3D1D5DB7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11630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753E61B-95BD-6E31-F21D-0669378FB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3C1E4BE3-1A7F-FA03-C8D2-7026D69019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060BAD83-D95E-821A-578E-286F587436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25857154-4727-2776-21AE-63AF8CD61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C4D94-BCE4-4DFF-BD8A-343E11417FA8}" type="datetimeFigureOut">
              <a:rPr lang="nb-NO" smtClean="0"/>
              <a:t>26.08.2024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901FB755-22F8-E1A3-F8B9-3A3DC1464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B178FD65-DAF3-330D-48FA-1C23A2C4B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1C03F-6D71-44D4-8958-1EF3D1D5DB7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42052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084FB9B-06CC-EDE0-1116-DE988BC46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bilde 2">
            <a:extLst>
              <a:ext uri="{FF2B5EF4-FFF2-40B4-BE49-F238E27FC236}">
                <a16:creationId xmlns:a16="http://schemas.microsoft.com/office/drawing/2014/main" id="{4BDA4988-24B4-4D36-07BA-F9EDC5EAF5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82624A73-94B2-C6F6-C628-16BFE3160F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A943DD06-BA7A-0E2B-DAC3-2FD24C909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C4D94-BCE4-4DFF-BD8A-343E11417FA8}" type="datetimeFigureOut">
              <a:rPr lang="nb-NO" smtClean="0"/>
              <a:t>26.08.2024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AA9C3524-76D8-0294-F03B-7204F8EF2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5C694F24-3AF3-39CB-1A5C-8EC64BC3B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1C03F-6D71-44D4-8958-1EF3D1D5DB7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55284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>
            <a:extLst>
              <a:ext uri="{FF2B5EF4-FFF2-40B4-BE49-F238E27FC236}">
                <a16:creationId xmlns:a16="http://schemas.microsoft.com/office/drawing/2014/main" id="{010BD3A4-1A11-9FBB-D7D7-1250479EC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9C94F6B5-3B8C-86FA-902E-22968DA8D5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2E06A5CE-144B-AEF4-9DE6-71C3FC7670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A9C4D94-BCE4-4DFF-BD8A-343E11417FA8}" type="datetimeFigureOut">
              <a:rPr lang="nb-NO" smtClean="0"/>
              <a:t>26.08.2024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2F0FA70D-7D98-8FAA-C911-B1D9C9CAE3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863BDE6C-6E93-6382-370A-7E7926C3FE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111C03F-6D71-44D4-8958-1EF3D1D5DB7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739826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e 4" descr="Et bilde som inneholder symbol, skjermbilde, piksel, design&#10;&#10;Automatisk generert beskrivelse">
            <a:extLst>
              <a:ext uri="{FF2B5EF4-FFF2-40B4-BE49-F238E27FC236}">
                <a16:creationId xmlns:a16="http://schemas.microsoft.com/office/drawing/2014/main" id="{7CE132BD-DE89-B34F-32C6-7C7B2801B9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336" y="560301"/>
            <a:ext cx="1828803" cy="1828803"/>
          </a:xfrm>
          <a:prstGeom prst="rect">
            <a:avLst/>
          </a:prstGeom>
        </p:spPr>
      </p:pic>
      <p:sp>
        <p:nvSpPr>
          <p:cNvPr id="8" name="TekstSylinder 7">
            <a:extLst>
              <a:ext uri="{FF2B5EF4-FFF2-40B4-BE49-F238E27FC236}">
                <a16:creationId xmlns:a16="http://schemas.microsoft.com/office/drawing/2014/main" id="{391C939B-7459-0E98-A00F-DAAAA425CBFE}"/>
              </a:ext>
            </a:extLst>
          </p:cNvPr>
          <p:cNvSpPr txBox="1"/>
          <p:nvPr/>
        </p:nvSpPr>
        <p:spPr>
          <a:xfrm>
            <a:off x="960334" y="438382"/>
            <a:ext cx="1828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dirty="0"/>
              <a:t>Hospital 1</a:t>
            </a:r>
          </a:p>
        </p:txBody>
      </p:sp>
      <p:pic>
        <p:nvPicPr>
          <p:cNvPr id="9" name="Bilde 8" descr="Et bilde som inneholder symbol, skjermbilde, piksel, design&#10;&#10;Automatisk generert beskrivelse">
            <a:extLst>
              <a:ext uri="{FF2B5EF4-FFF2-40B4-BE49-F238E27FC236}">
                <a16:creationId xmlns:a16="http://schemas.microsoft.com/office/drawing/2014/main" id="{F1CE7102-8001-6298-19B7-9167B50A69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208" y="2514598"/>
            <a:ext cx="1828803" cy="1828803"/>
          </a:xfrm>
          <a:prstGeom prst="rect">
            <a:avLst/>
          </a:prstGeom>
        </p:spPr>
      </p:pic>
      <p:sp>
        <p:nvSpPr>
          <p:cNvPr id="10" name="TekstSylinder 9">
            <a:extLst>
              <a:ext uri="{FF2B5EF4-FFF2-40B4-BE49-F238E27FC236}">
                <a16:creationId xmlns:a16="http://schemas.microsoft.com/office/drawing/2014/main" id="{E146AA3E-DF0F-8EB6-BCE9-53F1F3091839}"/>
              </a:ext>
            </a:extLst>
          </p:cNvPr>
          <p:cNvSpPr txBox="1"/>
          <p:nvPr/>
        </p:nvSpPr>
        <p:spPr>
          <a:xfrm>
            <a:off x="918206" y="2392679"/>
            <a:ext cx="1828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dirty="0"/>
              <a:t>Hospital 2</a:t>
            </a:r>
          </a:p>
        </p:txBody>
      </p:sp>
      <p:pic>
        <p:nvPicPr>
          <p:cNvPr id="11" name="Bilde 10" descr="Et bilde som inneholder symbol, skjermbilde, piksel, design&#10;&#10;Automatisk generert beskrivelse">
            <a:extLst>
              <a:ext uri="{FF2B5EF4-FFF2-40B4-BE49-F238E27FC236}">
                <a16:creationId xmlns:a16="http://schemas.microsoft.com/office/drawing/2014/main" id="{9A1B2ED0-B449-AA97-AC7E-37DAC630F8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206" y="4610576"/>
            <a:ext cx="1828803" cy="1828803"/>
          </a:xfrm>
          <a:prstGeom prst="rect">
            <a:avLst/>
          </a:prstGeom>
        </p:spPr>
      </p:pic>
      <p:sp>
        <p:nvSpPr>
          <p:cNvPr id="12" name="TekstSylinder 11">
            <a:extLst>
              <a:ext uri="{FF2B5EF4-FFF2-40B4-BE49-F238E27FC236}">
                <a16:creationId xmlns:a16="http://schemas.microsoft.com/office/drawing/2014/main" id="{E9BF64C5-626C-F3F6-A458-FF072D4B4725}"/>
              </a:ext>
            </a:extLst>
          </p:cNvPr>
          <p:cNvSpPr txBox="1"/>
          <p:nvPr/>
        </p:nvSpPr>
        <p:spPr>
          <a:xfrm>
            <a:off x="918204" y="4488657"/>
            <a:ext cx="1828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dirty="0"/>
              <a:t>Hospital n</a:t>
            </a:r>
          </a:p>
        </p:txBody>
      </p:sp>
      <p:pic>
        <p:nvPicPr>
          <p:cNvPr id="14" name="Grafikk 13" descr="Database kontur">
            <a:extLst>
              <a:ext uri="{FF2B5EF4-FFF2-40B4-BE49-F238E27FC236}">
                <a16:creationId xmlns:a16="http://schemas.microsoft.com/office/drawing/2014/main" id="{0A739BFD-0929-93F8-EC03-D97C763128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18410" y="3181588"/>
            <a:ext cx="914400" cy="914400"/>
          </a:xfrm>
          <a:prstGeom prst="rect">
            <a:avLst/>
          </a:prstGeom>
        </p:spPr>
      </p:pic>
      <p:pic>
        <p:nvPicPr>
          <p:cNvPr id="15" name="Grafikk 14" descr="Database kontur">
            <a:extLst>
              <a:ext uri="{FF2B5EF4-FFF2-40B4-BE49-F238E27FC236}">
                <a16:creationId xmlns:a16="http://schemas.microsoft.com/office/drawing/2014/main" id="{A3F3B640-6CE6-8C7A-0C3C-B4D375E75B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18410" y="5254469"/>
            <a:ext cx="914400" cy="914400"/>
          </a:xfrm>
          <a:prstGeom prst="rect">
            <a:avLst/>
          </a:prstGeom>
        </p:spPr>
      </p:pic>
      <p:pic>
        <p:nvPicPr>
          <p:cNvPr id="16" name="Grafikk 15" descr="Database kontur">
            <a:extLst>
              <a:ext uri="{FF2B5EF4-FFF2-40B4-BE49-F238E27FC236}">
                <a16:creationId xmlns:a16="http://schemas.microsoft.com/office/drawing/2014/main" id="{216B2315-04C8-8E63-AAF6-584FEBD590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60536" y="1139420"/>
            <a:ext cx="914400" cy="914400"/>
          </a:xfrm>
          <a:prstGeom prst="rect">
            <a:avLst/>
          </a:prstGeom>
        </p:spPr>
      </p:pic>
      <p:pic>
        <p:nvPicPr>
          <p:cNvPr id="18" name="Grafikk 17" descr="Datamaskin kontur">
            <a:extLst>
              <a:ext uri="{FF2B5EF4-FFF2-40B4-BE49-F238E27FC236}">
                <a16:creationId xmlns:a16="http://schemas.microsoft.com/office/drawing/2014/main" id="{8D844865-4A56-C680-3932-73EFEB37974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033012" y="2762011"/>
            <a:ext cx="1718310" cy="1718310"/>
          </a:xfrm>
          <a:prstGeom prst="rect">
            <a:avLst/>
          </a:prstGeom>
        </p:spPr>
      </p:pic>
      <p:cxnSp>
        <p:nvCxnSpPr>
          <p:cNvPr id="20" name="Rett pilkobling 19">
            <a:extLst>
              <a:ext uri="{FF2B5EF4-FFF2-40B4-BE49-F238E27FC236}">
                <a16:creationId xmlns:a16="http://schemas.microsoft.com/office/drawing/2014/main" id="{574CFF5D-3762-0CAA-3A23-27D6B971506F}"/>
              </a:ext>
            </a:extLst>
          </p:cNvPr>
          <p:cNvCxnSpPr>
            <a:cxnSpLocks/>
            <a:stCxn id="16" idx="3"/>
            <a:endCxn id="18" idx="1"/>
          </p:cNvCxnSpPr>
          <p:nvPr/>
        </p:nvCxnSpPr>
        <p:spPr>
          <a:xfrm>
            <a:off x="3474936" y="1596620"/>
            <a:ext cx="1558076" cy="20245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Rett pilkobling 21">
            <a:extLst>
              <a:ext uri="{FF2B5EF4-FFF2-40B4-BE49-F238E27FC236}">
                <a16:creationId xmlns:a16="http://schemas.microsoft.com/office/drawing/2014/main" id="{A9C790B8-14C5-F26C-6528-BC82778D1217}"/>
              </a:ext>
            </a:extLst>
          </p:cNvPr>
          <p:cNvCxnSpPr>
            <a:cxnSpLocks/>
            <a:stCxn id="14" idx="3"/>
            <a:endCxn id="18" idx="1"/>
          </p:cNvCxnSpPr>
          <p:nvPr/>
        </p:nvCxnSpPr>
        <p:spPr>
          <a:xfrm flipV="1">
            <a:off x="3432810" y="3621166"/>
            <a:ext cx="1600202" cy="176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Rett pilkobling 26">
            <a:extLst>
              <a:ext uri="{FF2B5EF4-FFF2-40B4-BE49-F238E27FC236}">
                <a16:creationId xmlns:a16="http://schemas.microsoft.com/office/drawing/2014/main" id="{75C9780D-80A0-8ED6-A80A-53D03D4FC87B}"/>
              </a:ext>
            </a:extLst>
          </p:cNvPr>
          <p:cNvCxnSpPr>
            <a:cxnSpLocks/>
            <a:stCxn id="15" idx="3"/>
            <a:endCxn id="18" idx="1"/>
          </p:cNvCxnSpPr>
          <p:nvPr/>
        </p:nvCxnSpPr>
        <p:spPr>
          <a:xfrm flipV="1">
            <a:off x="3432810" y="3621166"/>
            <a:ext cx="1600202" cy="20905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kstSylinder 33">
            <a:extLst>
              <a:ext uri="{FF2B5EF4-FFF2-40B4-BE49-F238E27FC236}">
                <a16:creationId xmlns:a16="http://schemas.microsoft.com/office/drawing/2014/main" id="{C7C19E5A-6634-9A2F-2F99-3F8FB2E4C29D}"/>
              </a:ext>
            </a:extLst>
          </p:cNvPr>
          <p:cNvSpPr txBox="1"/>
          <p:nvPr/>
        </p:nvSpPr>
        <p:spPr>
          <a:xfrm rot="3073280">
            <a:off x="3505411" y="2009936"/>
            <a:ext cx="1310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Data</a:t>
            </a:r>
          </a:p>
        </p:txBody>
      </p:sp>
      <p:sp>
        <p:nvSpPr>
          <p:cNvPr id="35" name="TekstSylinder 34">
            <a:extLst>
              <a:ext uri="{FF2B5EF4-FFF2-40B4-BE49-F238E27FC236}">
                <a16:creationId xmlns:a16="http://schemas.microsoft.com/office/drawing/2014/main" id="{0FFDE5C6-4B94-4DB5-6FE0-B3BED11CA12A}"/>
              </a:ext>
            </a:extLst>
          </p:cNvPr>
          <p:cNvSpPr txBox="1"/>
          <p:nvPr/>
        </p:nvSpPr>
        <p:spPr>
          <a:xfrm>
            <a:off x="3745176" y="3291547"/>
            <a:ext cx="1310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Data</a:t>
            </a:r>
          </a:p>
        </p:txBody>
      </p:sp>
      <p:sp>
        <p:nvSpPr>
          <p:cNvPr id="36" name="TekstSylinder 35">
            <a:extLst>
              <a:ext uri="{FF2B5EF4-FFF2-40B4-BE49-F238E27FC236}">
                <a16:creationId xmlns:a16="http://schemas.microsoft.com/office/drawing/2014/main" id="{DA521F81-E533-99C4-8310-D3E82F33DB4F}"/>
              </a:ext>
            </a:extLst>
          </p:cNvPr>
          <p:cNvSpPr txBox="1"/>
          <p:nvPr/>
        </p:nvSpPr>
        <p:spPr>
          <a:xfrm rot="18439636">
            <a:off x="3228204" y="4661012"/>
            <a:ext cx="1310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Data</a:t>
            </a:r>
          </a:p>
        </p:txBody>
      </p:sp>
      <p:sp>
        <p:nvSpPr>
          <p:cNvPr id="37" name="TekstSylinder 36">
            <a:extLst>
              <a:ext uri="{FF2B5EF4-FFF2-40B4-BE49-F238E27FC236}">
                <a16:creationId xmlns:a16="http://schemas.microsoft.com/office/drawing/2014/main" id="{5FF1CE7D-C591-4D16-9674-5A94084DEC73}"/>
              </a:ext>
            </a:extLst>
          </p:cNvPr>
          <p:cNvSpPr txBox="1"/>
          <p:nvPr/>
        </p:nvSpPr>
        <p:spPr>
          <a:xfrm>
            <a:off x="5155148" y="4343401"/>
            <a:ext cx="1828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Central unit</a:t>
            </a:r>
          </a:p>
        </p:txBody>
      </p:sp>
      <p:pic>
        <p:nvPicPr>
          <p:cNvPr id="38" name="Bilde 37" descr="Et bilde som inneholder symbol, skjermbilde, piksel, design&#10;&#10;Automatisk generert beskrivelse">
            <a:extLst>
              <a:ext uri="{FF2B5EF4-FFF2-40B4-BE49-F238E27FC236}">
                <a16:creationId xmlns:a16="http://schemas.microsoft.com/office/drawing/2014/main" id="{9C1330DA-BEE6-A8A5-2223-73FD2B7F0D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9158" y="2706764"/>
            <a:ext cx="1828803" cy="1828803"/>
          </a:xfrm>
          <a:prstGeom prst="rect">
            <a:avLst/>
          </a:prstGeom>
        </p:spPr>
      </p:pic>
      <p:sp>
        <p:nvSpPr>
          <p:cNvPr id="39" name="TekstSylinder 38">
            <a:extLst>
              <a:ext uri="{FF2B5EF4-FFF2-40B4-BE49-F238E27FC236}">
                <a16:creationId xmlns:a16="http://schemas.microsoft.com/office/drawing/2014/main" id="{FC2237CF-F0CA-CDA7-FF5B-15D241DA7090}"/>
              </a:ext>
            </a:extLst>
          </p:cNvPr>
          <p:cNvSpPr txBox="1"/>
          <p:nvPr/>
        </p:nvSpPr>
        <p:spPr>
          <a:xfrm>
            <a:off x="8039158" y="2327905"/>
            <a:ext cx="18288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dirty="0" err="1"/>
              <a:t>External</a:t>
            </a:r>
            <a:r>
              <a:rPr lang="nb-NO" dirty="0"/>
              <a:t> test hospital</a:t>
            </a:r>
          </a:p>
        </p:txBody>
      </p:sp>
      <p:pic>
        <p:nvPicPr>
          <p:cNvPr id="40" name="Grafikk 39" descr="Database kontur">
            <a:extLst>
              <a:ext uri="{FF2B5EF4-FFF2-40B4-BE49-F238E27FC236}">
                <a16:creationId xmlns:a16="http://schemas.microsoft.com/office/drawing/2014/main" id="{565F0186-EFBB-B1F6-3D64-99EE5AE839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639358" y="3285883"/>
            <a:ext cx="914400" cy="914400"/>
          </a:xfrm>
          <a:prstGeom prst="rect">
            <a:avLst/>
          </a:prstGeom>
        </p:spPr>
      </p:pic>
      <p:cxnSp>
        <p:nvCxnSpPr>
          <p:cNvPr id="42" name="Rett pilkobling 41">
            <a:extLst>
              <a:ext uri="{FF2B5EF4-FFF2-40B4-BE49-F238E27FC236}">
                <a16:creationId xmlns:a16="http://schemas.microsoft.com/office/drawing/2014/main" id="{2ADD9F59-E562-0322-E19F-0474B6EF5A05}"/>
              </a:ext>
            </a:extLst>
          </p:cNvPr>
          <p:cNvCxnSpPr>
            <a:cxnSpLocks/>
            <a:stCxn id="18" idx="3"/>
            <a:endCxn id="38" idx="1"/>
          </p:cNvCxnSpPr>
          <p:nvPr/>
        </p:nvCxnSpPr>
        <p:spPr>
          <a:xfrm>
            <a:off x="6751322" y="3621166"/>
            <a:ext cx="128783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kstSylinder 43">
            <a:extLst>
              <a:ext uri="{FF2B5EF4-FFF2-40B4-BE49-F238E27FC236}">
                <a16:creationId xmlns:a16="http://schemas.microsoft.com/office/drawing/2014/main" id="{7BD250BC-9005-E0C8-573A-195510B45481}"/>
              </a:ext>
            </a:extLst>
          </p:cNvPr>
          <p:cNvSpPr txBox="1"/>
          <p:nvPr/>
        </p:nvSpPr>
        <p:spPr>
          <a:xfrm>
            <a:off x="4796372" y="2465015"/>
            <a:ext cx="2158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b="1" dirty="0"/>
              <a:t>Training/</a:t>
            </a:r>
            <a:r>
              <a:rPr lang="nb-NO" b="1" dirty="0" err="1"/>
              <a:t>validation</a:t>
            </a:r>
            <a:endParaRPr lang="nb-NO" b="1" dirty="0"/>
          </a:p>
        </p:txBody>
      </p:sp>
    </p:spTree>
    <p:extLst>
      <p:ext uri="{BB962C8B-B14F-4D97-AF65-F5344CB8AC3E}">
        <p14:creationId xmlns:p14="http://schemas.microsoft.com/office/powerpoint/2010/main" val="3617070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e 4" descr="Et bilde som inneholder symbol, skjermbilde, piksel, design&#10;&#10;Automatisk generert beskrivelse">
            <a:extLst>
              <a:ext uri="{FF2B5EF4-FFF2-40B4-BE49-F238E27FC236}">
                <a16:creationId xmlns:a16="http://schemas.microsoft.com/office/drawing/2014/main" id="{7CE132BD-DE89-B34F-32C6-7C7B2801B9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336" y="560301"/>
            <a:ext cx="1828803" cy="1828803"/>
          </a:xfrm>
          <a:prstGeom prst="rect">
            <a:avLst/>
          </a:prstGeom>
        </p:spPr>
      </p:pic>
      <p:sp>
        <p:nvSpPr>
          <p:cNvPr id="8" name="TekstSylinder 7">
            <a:extLst>
              <a:ext uri="{FF2B5EF4-FFF2-40B4-BE49-F238E27FC236}">
                <a16:creationId xmlns:a16="http://schemas.microsoft.com/office/drawing/2014/main" id="{391C939B-7459-0E98-A00F-DAAAA425CBFE}"/>
              </a:ext>
            </a:extLst>
          </p:cNvPr>
          <p:cNvSpPr txBox="1"/>
          <p:nvPr/>
        </p:nvSpPr>
        <p:spPr>
          <a:xfrm>
            <a:off x="960334" y="438382"/>
            <a:ext cx="1828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dirty="0"/>
              <a:t>Hospital 1</a:t>
            </a:r>
          </a:p>
        </p:txBody>
      </p:sp>
      <p:pic>
        <p:nvPicPr>
          <p:cNvPr id="9" name="Bilde 8" descr="Et bilde som inneholder symbol, skjermbilde, piksel, design&#10;&#10;Automatisk generert beskrivelse">
            <a:extLst>
              <a:ext uri="{FF2B5EF4-FFF2-40B4-BE49-F238E27FC236}">
                <a16:creationId xmlns:a16="http://schemas.microsoft.com/office/drawing/2014/main" id="{F1CE7102-8001-6298-19B7-9167B50A69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208" y="2514598"/>
            <a:ext cx="1828803" cy="1828803"/>
          </a:xfrm>
          <a:prstGeom prst="rect">
            <a:avLst/>
          </a:prstGeom>
        </p:spPr>
      </p:pic>
      <p:sp>
        <p:nvSpPr>
          <p:cNvPr id="10" name="TekstSylinder 9">
            <a:extLst>
              <a:ext uri="{FF2B5EF4-FFF2-40B4-BE49-F238E27FC236}">
                <a16:creationId xmlns:a16="http://schemas.microsoft.com/office/drawing/2014/main" id="{E146AA3E-DF0F-8EB6-BCE9-53F1F3091839}"/>
              </a:ext>
            </a:extLst>
          </p:cNvPr>
          <p:cNvSpPr txBox="1"/>
          <p:nvPr/>
        </p:nvSpPr>
        <p:spPr>
          <a:xfrm>
            <a:off x="918206" y="2392679"/>
            <a:ext cx="1828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dirty="0"/>
              <a:t>Hospital 2</a:t>
            </a:r>
          </a:p>
        </p:txBody>
      </p:sp>
      <p:pic>
        <p:nvPicPr>
          <p:cNvPr id="11" name="Bilde 10" descr="Et bilde som inneholder symbol, skjermbilde, piksel, design&#10;&#10;Automatisk generert beskrivelse">
            <a:extLst>
              <a:ext uri="{FF2B5EF4-FFF2-40B4-BE49-F238E27FC236}">
                <a16:creationId xmlns:a16="http://schemas.microsoft.com/office/drawing/2014/main" id="{9A1B2ED0-B449-AA97-AC7E-37DAC630F8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206" y="4610576"/>
            <a:ext cx="1828803" cy="1828803"/>
          </a:xfrm>
          <a:prstGeom prst="rect">
            <a:avLst/>
          </a:prstGeom>
        </p:spPr>
      </p:pic>
      <p:sp>
        <p:nvSpPr>
          <p:cNvPr id="12" name="TekstSylinder 11">
            <a:extLst>
              <a:ext uri="{FF2B5EF4-FFF2-40B4-BE49-F238E27FC236}">
                <a16:creationId xmlns:a16="http://schemas.microsoft.com/office/drawing/2014/main" id="{E9BF64C5-626C-F3F6-A458-FF072D4B4725}"/>
              </a:ext>
            </a:extLst>
          </p:cNvPr>
          <p:cNvSpPr txBox="1"/>
          <p:nvPr/>
        </p:nvSpPr>
        <p:spPr>
          <a:xfrm>
            <a:off x="918204" y="4488657"/>
            <a:ext cx="1828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dirty="0"/>
              <a:t>Hospital n</a:t>
            </a:r>
          </a:p>
        </p:txBody>
      </p:sp>
      <p:pic>
        <p:nvPicPr>
          <p:cNvPr id="14" name="Grafikk 13" descr="Database kontur">
            <a:extLst>
              <a:ext uri="{FF2B5EF4-FFF2-40B4-BE49-F238E27FC236}">
                <a16:creationId xmlns:a16="http://schemas.microsoft.com/office/drawing/2014/main" id="{0A739BFD-0929-93F8-EC03-D97C763128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18410" y="3181588"/>
            <a:ext cx="914400" cy="914400"/>
          </a:xfrm>
          <a:prstGeom prst="rect">
            <a:avLst/>
          </a:prstGeom>
        </p:spPr>
      </p:pic>
      <p:pic>
        <p:nvPicPr>
          <p:cNvPr id="15" name="Grafikk 14" descr="Database kontur">
            <a:extLst>
              <a:ext uri="{FF2B5EF4-FFF2-40B4-BE49-F238E27FC236}">
                <a16:creationId xmlns:a16="http://schemas.microsoft.com/office/drawing/2014/main" id="{A3F3B640-6CE6-8C7A-0C3C-B4D375E75B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18410" y="5254469"/>
            <a:ext cx="914400" cy="914400"/>
          </a:xfrm>
          <a:prstGeom prst="rect">
            <a:avLst/>
          </a:prstGeom>
        </p:spPr>
      </p:pic>
      <p:pic>
        <p:nvPicPr>
          <p:cNvPr id="16" name="Grafikk 15" descr="Database kontur">
            <a:extLst>
              <a:ext uri="{FF2B5EF4-FFF2-40B4-BE49-F238E27FC236}">
                <a16:creationId xmlns:a16="http://schemas.microsoft.com/office/drawing/2014/main" id="{216B2315-04C8-8E63-AAF6-584FEBD590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60536" y="1139420"/>
            <a:ext cx="914400" cy="914400"/>
          </a:xfrm>
          <a:prstGeom prst="rect">
            <a:avLst/>
          </a:prstGeom>
        </p:spPr>
      </p:pic>
      <p:pic>
        <p:nvPicPr>
          <p:cNvPr id="18" name="Grafikk 17" descr="Datamaskin kontur">
            <a:extLst>
              <a:ext uri="{FF2B5EF4-FFF2-40B4-BE49-F238E27FC236}">
                <a16:creationId xmlns:a16="http://schemas.microsoft.com/office/drawing/2014/main" id="{8D844865-4A56-C680-3932-73EFEB37974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260585" y="2770347"/>
            <a:ext cx="1718310" cy="1718310"/>
          </a:xfrm>
          <a:prstGeom prst="rect">
            <a:avLst/>
          </a:prstGeom>
        </p:spPr>
      </p:pic>
      <p:cxnSp>
        <p:nvCxnSpPr>
          <p:cNvPr id="20" name="Rett pilkobling 19">
            <a:extLst>
              <a:ext uri="{FF2B5EF4-FFF2-40B4-BE49-F238E27FC236}">
                <a16:creationId xmlns:a16="http://schemas.microsoft.com/office/drawing/2014/main" id="{574CFF5D-3762-0CAA-3A23-27D6B971506F}"/>
              </a:ext>
            </a:extLst>
          </p:cNvPr>
          <p:cNvCxnSpPr>
            <a:cxnSpLocks/>
            <a:stCxn id="16" idx="3"/>
            <a:endCxn id="18" idx="1"/>
          </p:cNvCxnSpPr>
          <p:nvPr/>
        </p:nvCxnSpPr>
        <p:spPr>
          <a:xfrm>
            <a:off x="3474936" y="1596620"/>
            <a:ext cx="1785649" cy="20328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Rett pilkobling 21">
            <a:extLst>
              <a:ext uri="{FF2B5EF4-FFF2-40B4-BE49-F238E27FC236}">
                <a16:creationId xmlns:a16="http://schemas.microsoft.com/office/drawing/2014/main" id="{A9C790B8-14C5-F26C-6528-BC82778D1217}"/>
              </a:ext>
            </a:extLst>
          </p:cNvPr>
          <p:cNvCxnSpPr>
            <a:cxnSpLocks/>
            <a:stCxn id="14" idx="3"/>
            <a:endCxn id="18" idx="1"/>
          </p:cNvCxnSpPr>
          <p:nvPr/>
        </p:nvCxnSpPr>
        <p:spPr>
          <a:xfrm flipV="1">
            <a:off x="3432810" y="3629502"/>
            <a:ext cx="1827775" cy="92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Rett pilkobling 26">
            <a:extLst>
              <a:ext uri="{FF2B5EF4-FFF2-40B4-BE49-F238E27FC236}">
                <a16:creationId xmlns:a16="http://schemas.microsoft.com/office/drawing/2014/main" id="{75C9780D-80A0-8ED6-A80A-53D03D4FC87B}"/>
              </a:ext>
            </a:extLst>
          </p:cNvPr>
          <p:cNvCxnSpPr>
            <a:cxnSpLocks/>
            <a:stCxn id="15" idx="3"/>
            <a:endCxn id="18" idx="1"/>
          </p:cNvCxnSpPr>
          <p:nvPr/>
        </p:nvCxnSpPr>
        <p:spPr>
          <a:xfrm flipV="1">
            <a:off x="3432810" y="3629502"/>
            <a:ext cx="1827775" cy="20821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kstSylinder 33">
            <a:extLst>
              <a:ext uri="{FF2B5EF4-FFF2-40B4-BE49-F238E27FC236}">
                <a16:creationId xmlns:a16="http://schemas.microsoft.com/office/drawing/2014/main" id="{C7C19E5A-6634-9A2F-2F99-3F8FB2E4C29D}"/>
              </a:ext>
            </a:extLst>
          </p:cNvPr>
          <p:cNvSpPr txBox="1"/>
          <p:nvPr/>
        </p:nvSpPr>
        <p:spPr>
          <a:xfrm rot="3073280">
            <a:off x="3327956" y="2143238"/>
            <a:ext cx="1958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err="1"/>
              <a:t>Weights</a:t>
            </a:r>
            <a:r>
              <a:rPr lang="nb-NO" dirty="0"/>
              <a:t>/gradients</a:t>
            </a:r>
          </a:p>
        </p:txBody>
      </p:sp>
      <p:sp>
        <p:nvSpPr>
          <p:cNvPr id="35" name="TekstSylinder 34">
            <a:extLst>
              <a:ext uri="{FF2B5EF4-FFF2-40B4-BE49-F238E27FC236}">
                <a16:creationId xmlns:a16="http://schemas.microsoft.com/office/drawing/2014/main" id="{0FFDE5C6-4B94-4DB5-6FE0-B3BED11CA12A}"/>
              </a:ext>
            </a:extLst>
          </p:cNvPr>
          <p:cNvSpPr txBox="1"/>
          <p:nvPr/>
        </p:nvSpPr>
        <p:spPr>
          <a:xfrm>
            <a:off x="3214616" y="3301653"/>
            <a:ext cx="2040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err="1"/>
              <a:t>Weights</a:t>
            </a:r>
            <a:r>
              <a:rPr lang="nb-NO" dirty="0"/>
              <a:t>/gradients</a:t>
            </a:r>
          </a:p>
        </p:txBody>
      </p:sp>
      <p:sp>
        <p:nvSpPr>
          <p:cNvPr id="36" name="TekstSylinder 35">
            <a:extLst>
              <a:ext uri="{FF2B5EF4-FFF2-40B4-BE49-F238E27FC236}">
                <a16:creationId xmlns:a16="http://schemas.microsoft.com/office/drawing/2014/main" id="{DA521F81-E533-99C4-8310-D3E82F33DB4F}"/>
              </a:ext>
            </a:extLst>
          </p:cNvPr>
          <p:cNvSpPr txBox="1"/>
          <p:nvPr/>
        </p:nvSpPr>
        <p:spPr>
          <a:xfrm rot="18592376">
            <a:off x="2970777" y="4485919"/>
            <a:ext cx="214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err="1"/>
              <a:t>Weights</a:t>
            </a:r>
            <a:r>
              <a:rPr lang="nb-NO" dirty="0"/>
              <a:t>/gradients</a:t>
            </a:r>
          </a:p>
        </p:txBody>
      </p:sp>
      <p:sp>
        <p:nvSpPr>
          <p:cNvPr id="37" name="TekstSylinder 36">
            <a:extLst>
              <a:ext uri="{FF2B5EF4-FFF2-40B4-BE49-F238E27FC236}">
                <a16:creationId xmlns:a16="http://schemas.microsoft.com/office/drawing/2014/main" id="{5FF1CE7D-C591-4D16-9674-5A94084DEC73}"/>
              </a:ext>
            </a:extLst>
          </p:cNvPr>
          <p:cNvSpPr txBox="1"/>
          <p:nvPr/>
        </p:nvSpPr>
        <p:spPr>
          <a:xfrm>
            <a:off x="5155148" y="4343401"/>
            <a:ext cx="1828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Central unit</a:t>
            </a:r>
          </a:p>
        </p:txBody>
      </p:sp>
      <p:pic>
        <p:nvPicPr>
          <p:cNvPr id="38" name="Bilde 37" descr="Et bilde som inneholder symbol, skjermbilde, piksel, design&#10;&#10;Automatisk generert beskrivelse">
            <a:extLst>
              <a:ext uri="{FF2B5EF4-FFF2-40B4-BE49-F238E27FC236}">
                <a16:creationId xmlns:a16="http://schemas.microsoft.com/office/drawing/2014/main" id="{9C1330DA-BEE6-A8A5-2223-73FD2B7F0D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9158" y="2706764"/>
            <a:ext cx="1828803" cy="1828803"/>
          </a:xfrm>
          <a:prstGeom prst="rect">
            <a:avLst/>
          </a:prstGeom>
        </p:spPr>
      </p:pic>
      <p:sp>
        <p:nvSpPr>
          <p:cNvPr id="39" name="TekstSylinder 38">
            <a:extLst>
              <a:ext uri="{FF2B5EF4-FFF2-40B4-BE49-F238E27FC236}">
                <a16:creationId xmlns:a16="http://schemas.microsoft.com/office/drawing/2014/main" id="{FC2237CF-F0CA-CDA7-FF5B-15D241DA7090}"/>
              </a:ext>
            </a:extLst>
          </p:cNvPr>
          <p:cNvSpPr txBox="1"/>
          <p:nvPr/>
        </p:nvSpPr>
        <p:spPr>
          <a:xfrm>
            <a:off x="8039158" y="2327905"/>
            <a:ext cx="18288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dirty="0" err="1"/>
              <a:t>External</a:t>
            </a:r>
            <a:r>
              <a:rPr lang="nb-NO" dirty="0"/>
              <a:t> test hospital</a:t>
            </a:r>
          </a:p>
        </p:txBody>
      </p:sp>
      <p:pic>
        <p:nvPicPr>
          <p:cNvPr id="40" name="Grafikk 39" descr="Database kontur">
            <a:extLst>
              <a:ext uri="{FF2B5EF4-FFF2-40B4-BE49-F238E27FC236}">
                <a16:creationId xmlns:a16="http://schemas.microsoft.com/office/drawing/2014/main" id="{565F0186-EFBB-B1F6-3D64-99EE5AE839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639358" y="3285883"/>
            <a:ext cx="914400" cy="914400"/>
          </a:xfrm>
          <a:prstGeom prst="rect">
            <a:avLst/>
          </a:prstGeom>
        </p:spPr>
      </p:pic>
      <p:cxnSp>
        <p:nvCxnSpPr>
          <p:cNvPr id="42" name="Rett pilkobling 41">
            <a:extLst>
              <a:ext uri="{FF2B5EF4-FFF2-40B4-BE49-F238E27FC236}">
                <a16:creationId xmlns:a16="http://schemas.microsoft.com/office/drawing/2014/main" id="{2ADD9F59-E562-0322-E19F-0474B6EF5A05}"/>
              </a:ext>
            </a:extLst>
          </p:cNvPr>
          <p:cNvCxnSpPr>
            <a:cxnSpLocks/>
            <a:stCxn id="18" idx="3"/>
            <a:endCxn id="38" idx="1"/>
          </p:cNvCxnSpPr>
          <p:nvPr/>
        </p:nvCxnSpPr>
        <p:spPr>
          <a:xfrm flipV="1">
            <a:off x="6978895" y="3621166"/>
            <a:ext cx="1060263" cy="83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kstSylinder 43">
            <a:extLst>
              <a:ext uri="{FF2B5EF4-FFF2-40B4-BE49-F238E27FC236}">
                <a16:creationId xmlns:a16="http://schemas.microsoft.com/office/drawing/2014/main" id="{7BD250BC-9005-E0C8-573A-195510B45481}"/>
              </a:ext>
            </a:extLst>
          </p:cNvPr>
          <p:cNvSpPr txBox="1"/>
          <p:nvPr/>
        </p:nvSpPr>
        <p:spPr>
          <a:xfrm>
            <a:off x="5302711" y="2650203"/>
            <a:ext cx="2158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b="1" dirty="0" err="1"/>
              <a:t>Aggregation</a:t>
            </a:r>
            <a:endParaRPr lang="nb-NO" b="1" dirty="0"/>
          </a:p>
        </p:txBody>
      </p:sp>
      <p:sp>
        <p:nvSpPr>
          <p:cNvPr id="2" name="TekstSylinder 1">
            <a:extLst>
              <a:ext uri="{FF2B5EF4-FFF2-40B4-BE49-F238E27FC236}">
                <a16:creationId xmlns:a16="http://schemas.microsoft.com/office/drawing/2014/main" id="{B68C131F-65AB-BB8D-4B40-EFE3E17CFC32}"/>
              </a:ext>
            </a:extLst>
          </p:cNvPr>
          <p:cNvSpPr txBox="1"/>
          <p:nvPr/>
        </p:nvSpPr>
        <p:spPr>
          <a:xfrm>
            <a:off x="918204" y="2065488"/>
            <a:ext cx="2145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b="1" dirty="0"/>
              <a:t>Training/</a:t>
            </a:r>
            <a:r>
              <a:rPr lang="nb-NO" b="1" dirty="0" err="1"/>
              <a:t>validation</a:t>
            </a:r>
            <a:endParaRPr lang="nb-NO" b="1" dirty="0"/>
          </a:p>
        </p:txBody>
      </p:sp>
      <p:sp>
        <p:nvSpPr>
          <p:cNvPr id="3" name="TekstSylinder 2">
            <a:extLst>
              <a:ext uri="{FF2B5EF4-FFF2-40B4-BE49-F238E27FC236}">
                <a16:creationId xmlns:a16="http://schemas.microsoft.com/office/drawing/2014/main" id="{2D3F6AFB-5843-39D7-C654-2D03690C63C0}"/>
              </a:ext>
            </a:extLst>
          </p:cNvPr>
          <p:cNvSpPr txBox="1"/>
          <p:nvPr/>
        </p:nvSpPr>
        <p:spPr>
          <a:xfrm>
            <a:off x="965938" y="4103964"/>
            <a:ext cx="2145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b="1" dirty="0"/>
              <a:t>Training/</a:t>
            </a:r>
            <a:r>
              <a:rPr lang="nb-NO" b="1" dirty="0" err="1"/>
              <a:t>validation</a:t>
            </a:r>
            <a:endParaRPr lang="nb-NO" b="1" dirty="0"/>
          </a:p>
        </p:txBody>
      </p:sp>
      <p:sp>
        <p:nvSpPr>
          <p:cNvPr id="4" name="TekstSylinder 3">
            <a:extLst>
              <a:ext uri="{FF2B5EF4-FFF2-40B4-BE49-F238E27FC236}">
                <a16:creationId xmlns:a16="http://schemas.microsoft.com/office/drawing/2014/main" id="{21127B89-4B35-B35A-573F-F04BE9E7CC2F}"/>
              </a:ext>
            </a:extLst>
          </p:cNvPr>
          <p:cNvSpPr txBox="1"/>
          <p:nvPr/>
        </p:nvSpPr>
        <p:spPr>
          <a:xfrm>
            <a:off x="965938" y="6168869"/>
            <a:ext cx="2145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b="1" dirty="0"/>
              <a:t>Training/</a:t>
            </a:r>
            <a:r>
              <a:rPr lang="nb-NO" b="1" dirty="0" err="1"/>
              <a:t>validation</a:t>
            </a:r>
            <a:endParaRPr lang="nb-NO" b="1" dirty="0"/>
          </a:p>
        </p:txBody>
      </p:sp>
    </p:spTree>
    <p:extLst>
      <p:ext uri="{BB962C8B-B14F-4D97-AF65-F5344CB8AC3E}">
        <p14:creationId xmlns:p14="http://schemas.microsoft.com/office/powerpoint/2010/main" val="3201374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e 4" descr="Et bilde som inneholder symbol, skjermbilde, piksel, design&#10;&#10;Automatisk generert beskrivelse">
            <a:extLst>
              <a:ext uri="{FF2B5EF4-FFF2-40B4-BE49-F238E27FC236}">
                <a16:creationId xmlns:a16="http://schemas.microsoft.com/office/drawing/2014/main" id="{7CE132BD-DE89-B34F-32C6-7C7B2801B9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336" y="560301"/>
            <a:ext cx="1828803" cy="1828803"/>
          </a:xfrm>
          <a:prstGeom prst="rect">
            <a:avLst/>
          </a:prstGeom>
        </p:spPr>
      </p:pic>
      <p:sp>
        <p:nvSpPr>
          <p:cNvPr id="8" name="TekstSylinder 7">
            <a:extLst>
              <a:ext uri="{FF2B5EF4-FFF2-40B4-BE49-F238E27FC236}">
                <a16:creationId xmlns:a16="http://schemas.microsoft.com/office/drawing/2014/main" id="{391C939B-7459-0E98-A00F-DAAAA425CBFE}"/>
              </a:ext>
            </a:extLst>
          </p:cNvPr>
          <p:cNvSpPr txBox="1"/>
          <p:nvPr/>
        </p:nvSpPr>
        <p:spPr>
          <a:xfrm>
            <a:off x="960334" y="438382"/>
            <a:ext cx="1828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dirty="0"/>
              <a:t>Hospital 1</a:t>
            </a:r>
          </a:p>
        </p:txBody>
      </p:sp>
      <p:pic>
        <p:nvPicPr>
          <p:cNvPr id="9" name="Bilde 8" descr="Et bilde som inneholder symbol, skjermbilde, piksel, design&#10;&#10;Automatisk generert beskrivelse">
            <a:extLst>
              <a:ext uri="{FF2B5EF4-FFF2-40B4-BE49-F238E27FC236}">
                <a16:creationId xmlns:a16="http://schemas.microsoft.com/office/drawing/2014/main" id="{F1CE7102-8001-6298-19B7-9167B50A69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208" y="2514598"/>
            <a:ext cx="1828803" cy="1828803"/>
          </a:xfrm>
          <a:prstGeom prst="rect">
            <a:avLst/>
          </a:prstGeom>
        </p:spPr>
      </p:pic>
      <p:sp>
        <p:nvSpPr>
          <p:cNvPr id="10" name="TekstSylinder 9">
            <a:extLst>
              <a:ext uri="{FF2B5EF4-FFF2-40B4-BE49-F238E27FC236}">
                <a16:creationId xmlns:a16="http://schemas.microsoft.com/office/drawing/2014/main" id="{E146AA3E-DF0F-8EB6-BCE9-53F1F3091839}"/>
              </a:ext>
            </a:extLst>
          </p:cNvPr>
          <p:cNvSpPr txBox="1"/>
          <p:nvPr/>
        </p:nvSpPr>
        <p:spPr>
          <a:xfrm>
            <a:off x="918206" y="2392679"/>
            <a:ext cx="1828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dirty="0"/>
              <a:t>Hospital 2</a:t>
            </a:r>
          </a:p>
        </p:txBody>
      </p:sp>
      <p:pic>
        <p:nvPicPr>
          <p:cNvPr id="11" name="Bilde 10" descr="Et bilde som inneholder symbol, skjermbilde, piksel, design&#10;&#10;Automatisk generert beskrivelse">
            <a:extLst>
              <a:ext uri="{FF2B5EF4-FFF2-40B4-BE49-F238E27FC236}">
                <a16:creationId xmlns:a16="http://schemas.microsoft.com/office/drawing/2014/main" id="{9A1B2ED0-B449-AA97-AC7E-37DAC630F8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206" y="4610576"/>
            <a:ext cx="1828803" cy="1828803"/>
          </a:xfrm>
          <a:prstGeom prst="rect">
            <a:avLst/>
          </a:prstGeom>
        </p:spPr>
      </p:pic>
      <p:sp>
        <p:nvSpPr>
          <p:cNvPr id="12" name="TekstSylinder 11">
            <a:extLst>
              <a:ext uri="{FF2B5EF4-FFF2-40B4-BE49-F238E27FC236}">
                <a16:creationId xmlns:a16="http://schemas.microsoft.com/office/drawing/2014/main" id="{E9BF64C5-626C-F3F6-A458-FF072D4B4725}"/>
              </a:ext>
            </a:extLst>
          </p:cNvPr>
          <p:cNvSpPr txBox="1"/>
          <p:nvPr/>
        </p:nvSpPr>
        <p:spPr>
          <a:xfrm>
            <a:off x="918204" y="4488657"/>
            <a:ext cx="1828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dirty="0"/>
              <a:t>Hospital n</a:t>
            </a:r>
          </a:p>
        </p:txBody>
      </p:sp>
      <p:pic>
        <p:nvPicPr>
          <p:cNvPr id="14" name="Grafikk 13" descr="Database kontur">
            <a:extLst>
              <a:ext uri="{FF2B5EF4-FFF2-40B4-BE49-F238E27FC236}">
                <a16:creationId xmlns:a16="http://schemas.microsoft.com/office/drawing/2014/main" id="{0A739BFD-0929-93F8-EC03-D97C763128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18410" y="3181588"/>
            <a:ext cx="914400" cy="914400"/>
          </a:xfrm>
          <a:prstGeom prst="rect">
            <a:avLst/>
          </a:prstGeom>
        </p:spPr>
      </p:pic>
      <p:pic>
        <p:nvPicPr>
          <p:cNvPr id="15" name="Grafikk 14" descr="Database kontur">
            <a:extLst>
              <a:ext uri="{FF2B5EF4-FFF2-40B4-BE49-F238E27FC236}">
                <a16:creationId xmlns:a16="http://schemas.microsoft.com/office/drawing/2014/main" id="{A3F3B640-6CE6-8C7A-0C3C-B4D375E75B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18410" y="5254469"/>
            <a:ext cx="914400" cy="914400"/>
          </a:xfrm>
          <a:prstGeom prst="rect">
            <a:avLst/>
          </a:prstGeom>
        </p:spPr>
      </p:pic>
      <p:pic>
        <p:nvPicPr>
          <p:cNvPr id="16" name="Grafikk 15" descr="Database kontur">
            <a:extLst>
              <a:ext uri="{FF2B5EF4-FFF2-40B4-BE49-F238E27FC236}">
                <a16:creationId xmlns:a16="http://schemas.microsoft.com/office/drawing/2014/main" id="{216B2315-04C8-8E63-AAF6-584FEBD590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60536" y="1139420"/>
            <a:ext cx="914400" cy="914400"/>
          </a:xfrm>
          <a:prstGeom prst="rect">
            <a:avLst/>
          </a:prstGeom>
        </p:spPr>
      </p:pic>
      <p:pic>
        <p:nvPicPr>
          <p:cNvPr id="18" name="Grafikk 17" descr="Datamaskin kontur">
            <a:extLst>
              <a:ext uri="{FF2B5EF4-FFF2-40B4-BE49-F238E27FC236}">
                <a16:creationId xmlns:a16="http://schemas.microsoft.com/office/drawing/2014/main" id="{8D844865-4A56-C680-3932-73EFEB37974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260585" y="2770347"/>
            <a:ext cx="1718310" cy="1718310"/>
          </a:xfrm>
          <a:prstGeom prst="rect">
            <a:avLst/>
          </a:prstGeom>
        </p:spPr>
      </p:pic>
      <p:cxnSp>
        <p:nvCxnSpPr>
          <p:cNvPr id="20" name="Rett pilkobling 19">
            <a:extLst>
              <a:ext uri="{FF2B5EF4-FFF2-40B4-BE49-F238E27FC236}">
                <a16:creationId xmlns:a16="http://schemas.microsoft.com/office/drawing/2014/main" id="{574CFF5D-3762-0CAA-3A23-27D6B971506F}"/>
              </a:ext>
            </a:extLst>
          </p:cNvPr>
          <p:cNvCxnSpPr>
            <a:cxnSpLocks/>
            <a:stCxn id="16" idx="3"/>
            <a:endCxn id="18" idx="1"/>
          </p:cNvCxnSpPr>
          <p:nvPr/>
        </p:nvCxnSpPr>
        <p:spPr>
          <a:xfrm>
            <a:off x="3474936" y="1596620"/>
            <a:ext cx="1785649" cy="20328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Rett pilkobling 21">
            <a:extLst>
              <a:ext uri="{FF2B5EF4-FFF2-40B4-BE49-F238E27FC236}">
                <a16:creationId xmlns:a16="http://schemas.microsoft.com/office/drawing/2014/main" id="{A9C790B8-14C5-F26C-6528-BC82778D1217}"/>
              </a:ext>
            </a:extLst>
          </p:cNvPr>
          <p:cNvCxnSpPr>
            <a:cxnSpLocks/>
            <a:stCxn id="14" idx="3"/>
            <a:endCxn id="18" idx="1"/>
          </p:cNvCxnSpPr>
          <p:nvPr/>
        </p:nvCxnSpPr>
        <p:spPr>
          <a:xfrm flipV="1">
            <a:off x="3432810" y="3629502"/>
            <a:ext cx="1827775" cy="92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Rett pilkobling 26">
            <a:extLst>
              <a:ext uri="{FF2B5EF4-FFF2-40B4-BE49-F238E27FC236}">
                <a16:creationId xmlns:a16="http://schemas.microsoft.com/office/drawing/2014/main" id="{75C9780D-80A0-8ED6-A80A-53D03D4FC87B}"/>
              </a:ext>
            </a:extLst>
          </p:cNvPr>
          <p:cNvCxnSpPr>
            <a:cxnSpLocks/>
            <a:stCxn id="15" idx="3"/>
            <a:endCxn id="18" idx="1"/>
          </p:cNvCxnSpPr>
          <p:nvPr/>
        </p:nvCxnSpPr>
        <p:spPr>
          <a:xfrm flipV="1">
            <a:off x="3432810" y="3629502"/>
            <a:ext cx="1827775" cy="20821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kstSylinder 33">
            <a:extLst>
              <a:ext uri="{FF2B5EF4-FFF2-40B4-BE49-F238E27FC236}">
                <a16:creationId xmlns:a16="http://schemas.microsoft.com/office/drawing/2014/main" id="{C7C19E5A-6634-9A2F-2F99-3F8FB2E4C29D}"/>
              </a:ext>
            </a:extLst>
          </p:cNvPr>
          <p:cNvSpPr txBox="1"/>
          <p:nvPr/>
        </p:nvSpPr>
        <p:spPr>
          <a:xfrm rot="3073280">
            <a:off x="3327956" y="2143238"/>
            <a:ext cx="1958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err="1"/>
              <a:t>Weights</a:t>
            </a:r>
            <a:r>
              <a:rPr lang="nb-NO" dirty="0"/>
              <a:t>/gradients</a:t>
            </a:r>
          </a:p>
        </p:txBody>
      </p:sp>
      <p:sp>
        <p:nvSpPr>
          <p:cNvPr id="35" name="TekstSylinder 34">
            <a:extLst>
              <a:ext uri="{FF2B5EF4-FFF2-40B4-BE49-F238E27FC236}">
                <a16:creationId xmlns:a16="http://schemas.microsoft.com/office/drawing/2014/main" id="{0FFDE5C6-4B94-4DB5-6FE0-B3BED11CA12A}"/>
              </a:ext>
            </a:extLst>
          </p:cNvPr>
          <p:cNvSpPr txBox="1"/>
          <p:nvPr/>
        </p:nvSpPr>
        <p:spPr>
          <a:xfrm>
            <a:off x="3214616" y="3301653"/>
            <a:ext cx="2040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err="1"/>
              <a:t>Weights</a:t>
            </a:r>
            <a:r>
              <a:rPr lang="nb-NO" dirty="0"/>
              <a:t>/gradients</a:t>
            </a:r>
          </a:p>
        </p:txBody>
      </p:sp>
      <p:sp>
        <p:nvSpPr>
          <p:cNvPr id="36" name="TekstSylinder 35">
            <a:extLst>
              <a:ext uri="{FF2B5EF4-FFF2-40B4-BE49-F238E27FC236}">
                <a16:creationId xmlns:a16="http://schemas.microsoft.com/office/drawing/2014/main" id="{DA521F81-E533-99C4-8310-D3E82F33DB4F}"/>
              </a:ext>
            </a:extLst>
          </p:cNvPr>
          <p:cNvSpPr txBox="1"/>
          <p:nvPr/>
        </p:nvSpPr>
        <p:spPr>
          <a:xfrm rot="18592376">
            <a:off x="2970777" y="4485919"/>
            <a:ext cx="214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err="1"/>
              <a:t>Weights</a:t>
            </a:r>
            <a:r>
              <a:rPr lang="nb-NO" dirty="0"/>
              <a:t>/gradients</a:t>
            </a:r>
          </a:p>
        </p:txBody>
      </p:sp>
      <p:sp>
        <p:nvSpPr>
          <p:cNvPr id="37" name="TekstSylinder 36">
            <a:extLst>
              <a:ext uri="{FF2B5EF4-FFF2-40B4-BE49-F238E27FC236}">
                <a16:creationId xmlns:a16="http://schemas.microsoft.com/office/drawing/2014/main" id="{5FF1CE7D-C591-4D16-9674-5A94084DEC73}"/>
              </a:ext>
            </a:extLst>
          </p:cNvPr>
          <p:cNvSpPr txBox="1"/>
          <p:nvPr/>
        </p:nvSpPr>
        <p:spPr>
          <a:xfrm>
            <a:off x="5155148" y="4343401"/>
            <a:ext cx="1828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Central unit</a:t>
            </a:r>
          </a:p>
        </p:txBody>
      </p:sp>
      <p:pic>
        <p:nvPicPr>
          <p:cNvPr id="38" name="Bilde 37" descr="Et bilde som inneholder symbol, skjermbilde, piksel, design&#10;&#10;Automatisk generert beskrivelse">
            <a:extLst>
              <a:ext uri="{FF2B5EF4-FFF2-40B4-BE49-F238E27FC236}">
                <a16:creationId xmlns:a16="http://schemas.microsoft.com/office/drawing/2014/main" id="{9C1330DA-BEE6-A8A5-2223-73FD2B7F0D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9158" y="2706764"/>
            <a:ext cx="1828803" cy="1828803"/>
          </a:xfrm>
          <a:prstGeom prst="rect">
            <a:avLst/>
          </a:prstGeom>
        </p:spPr>
      </p:pic>
      <p:sp>
        <p:nvSpPr>
          <p:cNvPr id="39" name="TekstSylinder 38">
            <a:extLst>
              <a:ext uri="{FF2B5EF4-FFF2-40B4-BE49-F238E27FC236}">
                <a16:creationId xmlns:a16="http://schemas.microsoft.com/office/drawing/2014/main" id="{FC2237CF-F0CA-CDA7-FF5B-15D241DA7090}"/>
              </a:ext>
            </a:extLst>
          </p:cNvPr>
          <p:cNvSpPr txBox="1"/>
          <p:nvPr/>
        </p:nvSpPr>
        <p:spPr>
          <a:xfrm>
            <a:off x="8039158" y="2327905"/>
            <a:ext cx="18288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dirty="0" err="1"/>
              <a:t>External</a:t>
            </a:r>
            <a:r>
              <a:rPr lang="nb-NO" dirty="0"/>
              <a:t> test hospital</a:t>
            </a:r>
          </a:p>
        </p:txBody>
      </p:sp>
      <p:pic>
        <p:nvPicPr>
          <p:cNvPr id="40" name="Grafikk 39" descr="Database kontur">
            <a:extLst>
              <a:ext uri="{FF2B5EF4-FFF2-40B4-BE49-F238E27FC236}">
                <a16:creationId xmlns:a16="http://schemas.microsoft.com/office/drawing/2014/main" id="{565F0186-EFBB-B1F6-3D64-99EE5AE839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639358" y="3285883"/>
            <a:ext cx="914400" cy="914400"/>
          </a:xfrm>
          <a:prstGeom prst="rect">
            <a:avLst/>
          </a:prstGeom>
        </p:spPr>
      </p:pic>
      <p:cxnSp>
        <p:nvCxnSpPr>
          <p:cNvPr id="42" name="Rett pilkobling 41">
            <a:extLst>
              <a:ext uri="{FF2B5EF4-FFF2-40B4-BE49-F238E27FC236}">
                <a16:creationId xmlns:a16="http://schemas.microsoft.com/office/drawing/2014/main" id="{2ADD9F59-E562-0322-E19F-0474B6EF5A05}"/>
              </a:ext>
            </a:extLst>
          </p:cNvPr>
          <p:cNvCxnSpPr>
            <a:cxnSpLocks/>
            <a:stCxn id="18" idx="3"/>
            <a:endCxn id="38" idx="1"/>
          </p:cNvCxnSpPr>
          <p:nvPr/>
        </p:nvCxnSpPr>
        <p:spPr>
          <a:xfrm flipV="1">
            <a:off x="6978895" y="3621166"/>
            <a:ext cx="1060263" cy="83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kstSylinder 43">
            <a:extLst>
              <a:ext uri="{FF2B5EF4-FFF2-40B4-BE49-F238E27FC236}">
                <a16:creationId xmlns:a16="http://schemas.microsoft.com/office/drawing/2014/main" id="{7BD250BC-9005-E0C8-573A-195510B45481}"/>
              </a:ext>
            </a:extLst>
          </p:cNvPr>
          <p:cNvSpPr txBox="1"/>
          <p:nvPr/>
        </p:nvSpPr>
        <p:spPr>
          <a:xfrm>
            <a:off x="5302711" y="2650203"/>
            <a:ext cx="2158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b="1" dirty="0" err="1"/>
              <a:t>Aggregation</a:t>
            </a:r>
            <a:endParaRPr lang="nb-NO" b="1" dirty="0"/>
          </a:p>
        </p:txBody>
      </p:sp>
      <p:sp>
        <p:nvSpPr>
          <p:cNvPr id="2" name="TekstSylinder 1">
            <a:extLst>
              <a:ext uri="{FF2B5EF4-FFF2-40B4-BE49-F238E27FC236}">
                <a16:creationId xmlns:a16="http://schemas.microsoft.com/office/drawing/2014/main" id="{B68C131F-65AB-BB8D-4B40-EFE3E17CFC32}"/>
              </a:ext>
            </a:extLst>
          </p:cNvPr>
          <p:cNvSpPr txBox="1"/>
          <p:nvPr/>
        </p:nvSpPr>
        <p:spPr>
          <a:xfrm>
            <a:off x="918204" y="2065488"/>
            <a:ext cx="2145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b="1" dirty="0"/>
              <a:t>Training/</a:t>
            </a:r>
            <a:r>
              <a:rPr lang="nb-NO" b="1" dirty="0" err="1"/>
              <a:t>validation</a:t>
            </a:r>
            <a:endParaRPr lang="nb-NO" b="1" dirty="0"/>
          </a:p>
        </p:txBody>
      </p:sp>
      <p:sp>
        <p:nvSpPr>
          <p:cNvPr id="3" name="TekstSylinder 2">
            <a:extLst>
              <a:ext uri="{FF2B5EF4-FFF2-40B4-BE49-F238E27FC236}">
                <a16:creationId xmlns:a16="http://schemas.microsoft.com/office/drawing/2014/main" id="{2D3F6AFB-5843-39D7-C654-2D03690C63C0}"/>
              </a:ext>
            </a:extLst>
          </p:cNvPr>
          <p:cNvSpPr txBox="1"/>
          <p:nvPr/>
        </p:nvSpPr>
        <p:spPr>
          <a:xfrm>
            <a:off x="965938" y="4103964"/>
            <a:ext cx="2145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b="1" dirty="0"/>
              <a:t>Training/</a:t>
            </a:r>
            <a:r>
              <a:rPr lang="nb-NO" b="1" dirty="0" err="1"/>
              <a:t>validation</a:t>
            </a:r>
            <a:endParaRPr lang="nb-NO" b="1" dirty="0"/>
          </a:p>
        </p:txBody>
      </p:sp>
      <p:sp>
        <p:nvSpPr>
          <p:cNvPr id="4" name="TekstSylinder 3">
            <a:extLst>
              <a:ext uri="{FF2B5EF4-FFF2-40B4-BE49-F238E27FC236}">
                <a16:creationId xmlns:a16="http://schemas.microsoft.com/office/drawing/2014/main" id="{21127B89-4B35-B35A-573F-F04BE9E7CC2F}"/>
              </a:ext>
            </a:extLst>
          </p:cNvPr>
          <p:cNvSpPr txBox="1"/>
          <p:nvPr/>
        </p:nvSpPr>
        <p:spPr>
          <a:xfrm>
            <a:off x="965938" y="6168869"/>
            <a:ext cx="2145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b="1" dirty="0"/>
              <a:t>Training/</a:t>
            </a:r>
            <a:r>
              <a:rPr lang="nb-NO" b="1" dirty="0" err="1"/>
              <a:t>validation</a:t>
            </a:r>
            <a:endParaRPr lang="nb-NO" b="1" dirty="0"/>
          </a:p>
        </p:txBody>
      </p:sp>
      <p:cxnSp>
        <p:nvCxnSpPr>
          <p:cNvPr id="7" name="Kobling: vinkel 6">
            <a:extLst>
              <a:ext uri="{FF2B5EF4-FFF2-40B4-BE49-F238E27FC236}">
                <a16:creationId xmlns:a16="http://schemas.microsoft.com/office/drawing/2014/main" id="{F399A2FC-EC5E-ABC2-2A79-1C61779F0440}"/>
              </a:ext>
            </a:extLst>
          </p:cNvPr>
          <p:cNvCxnSpPr>
            <a:endCxn id="8" idx="0"/>
          </p:cNvCxnSpPr>
          <p:nvPr/>
        </p:nvCxnSpPr>
        <p:spPr>
          <a:xfrm rot="10800000">
            <a:off x="1874737" y="438382"/>
            <a:ext cx="5104159" cy="3200406"/>
          </a:xfrm>
          <a:prstGeom prst="bentConnector4">
            <a:avLst>
              <a:gd name="adj1" fmla="val -6655"/>
              <a:gd name="adj2" fmla="val 107143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Kobling: vinkel 18">
            <a:extLst>
              <a:ext uri="{FF2B5EF4-FFF2-40B4-BE49-F238E27FC236}">
                <a16:creationId xmlns:a16="http://schemas.microsoft.com/office/drawing/2014/main" id="{A9F1B3D4-4FCA-E0AB-1560-1821C08BA341}"/>
              </a:ext>
            </a:extLst>
          </p:cNvPr>
          <p:cNvCxnSpPr>
            <a:cxnSpLocks/>
            <a:endCxn id="4" idx="2"/>
          </p:cNvCxnSpPr>
          <p:nvPr/>
        </p:nvCxnSpPr>
        <p:spPr>
          <a:xfrm rot="10800000" flipV="1">
            <a:off x="2038456" y="3621165"/>
            <a:ext cx="5276744" cy="2917035"/>
          </a:xfrm>
          <a:prstGeom prst="bentConnector4">
            <a:avLst>
              <a:gd name="adj1" fmla="val -236"/>
              <a:gd name="adj2" fmla="val 107837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Kobling: vinkel 25">
            <a:extLst>
              <a:ext uri="{FF2B5EF4-FFF2-40B4-BE49-F238E27FC236}">
                <a16:creationId xmlns:a16="http://schemas.microsoft.com/office/drawing/2014/main" id="{59C647A1-4D7C-9CC5-EE98-C74E4C6EB185}"/>
              </a:ext>
            </a:extLst>
          </p:cNvPr>
          <p:cNvCxnSpPr>
            <a:stCxn id="18" idx="3"/>
            <a:endCxn id="9" idx="1"/>
          </p:cNvCxnSpPr>
          <p:nvPr/>
        </p:nvCxnSpPr>
        <p:spPr>
          <a:xfrm flipH="1" flipV="1">
            <a:off x="918208" y="3429000"/>
            <a:ext cx="6060687" cy="200502"/>
          </a:xfrm>
          <a:prstGeom prst="bentConnector5">
            <a:avLst>
              <a:gd name="adj1" fmla="val -5658"/>
              <a:gd name="adj2" fmla="val 1707596"/>
              <a:gd name="adj3" fmla="val 103772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71704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e 4" descr="Et bilde som inneholder symbol, skjermbilde, piksel, design&#10;&#10;Automatisk generert beskrivelse">
            <a:extLst>
              <a:ext uri="{FF2B5EF4-FFF2-40B4-BE49-F238E27FC236}">
                <a16:creationId xmlns:a16="http://schemas.microsoft.com/office/drawing/2014/main" id="{7CE132BD-DE89-B34F-32C6-7C7B2801B9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478" y="2260156"/>
            <a:ext cx="1828803" cy="1828803"/>
          </a:xfrm>
          <a:prstGeom prst="rect">
            <a:avLst/>
          </a:prstGeom>
        </p:spPr>
      </p:pic>
      <p:sp>
        <p:nvSpPr>
          <p:cNvPr id="8" name="TekstSylinder 7">
            <a:extLst>
              <a:ext uri="{FF2B5EF4-FFF2-40B4-BE49-F238E27FC236}">
                <a16:creationId xmlns:a16="http://schemas.microsoft.com/office/drawing/2014/main" id="{391C939B-7459-0E98-A00F-DAAAA425CBFE}"/>
              </a:ext>
            </a:extLst>
          </p:cNvPr>
          <p:cNvSpPr txBox="1"/>
          <p:nvPr/>
        </p:nvSpPr>
        <p:spPr>
          <a:xfrm>
            <a:off x="198476" y="2138237"/>
            <a:ext cx="1828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dirty="0"/>
              <a:t>Hospital 1</a:t>
            </a:r>
          </a:p>
        </p:txBody>
      </p:sp>
      <p:pic>
        <p:nvPicPr>
          <p:cNvPr id="9" name="Bilde 8" descr="Et bilde som inneholder symbol, skjermbilde, piksel, design&#10;&#10;Automatisk generert beskrivelse">
            <a:extLst>
              <a:ext uri="{FF2B5EF4-FFF2-40B4-BE49-F238E27FC236}">
                <a16:creationId xmlns:a16="http://schemas.microsoft.com/office/drawing/2014/main" id="{F1CE7102-8001-6298-19B7-9167B50A69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8876" y="2180612"/>
            <a:ext cx="1828803" cy="1828803"/>
          </a:xfrm>
          <a:prstGeom prst="rect">
            <a:avLst/>
          </a:prstGeom>
        </p:spPr>
      </p:pic>
      <p:sp>
        <p:nvSpPr>
          <p:cNvPr id="10" name="TekstSylinder 9">
            <a:extLst>
              <a:ext uri="{FF2B5EF4-FFF2-40B4-BE49-F238E27FC236}">
                <a16:creationId xmlns:a16="http://schemas.microsoft.com/office/drawing/2014/main" id="{E146AA3E-DF0F-8EB6-BCE9-53F1F3091839}"/>
              </a:ext>
            </a:extLst>
          </p:cNvPr>
          <p:cNvSpPr txBox="1"/>
          <p:nvPr/>
        </p:nvSpPr>
        <p:spPr>
          <a:xfrm>
            <a:off x="3398874" y="2058693"/>
            <a:ext cx="1828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dirty="0"/>
              <a:t>Hospital 2</a:t>
            </a:r>
          </a:p>
        </p:txBody>
      </p:sp>
      <p:pic>
        <p:nvPicPr>
          <p:cNvPr id="14" name="Grafikk 13" descr="Database kontur">
            <a:extLst>
              <a:ext uri="{FF2B5EF4-FFF2-40B4-BE49-F238E27FC236}">
                <a16:creationId xmlns:a16="http://schemas.microsoft.com/office/drawing/2014/main" id="{0A739BFD-0929-93F8-EC03-D97C763128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99078" y="2847602"/>
            <a:ext cx="914400" cy="914400"/>
          </a:xfrm>
          <a:prstGeom prst="rect">
            <a:avLst/>
          </a:prstGeom>
        </p:spPr>
      </p:pic>
      <p:pic>
        <p:nvPicPr>
          <p:cNvPr id="16" name="Grafikk 15" descr="Database kontur">
            <a:extLst>
              <a:ext uri="{FF2B5EF4-FFF2-40B4-BE49-F238E27FC236}">
                <a16:creationId xmlns:a16="http://schemas.microsoft.com/office/drawing/2014/main" id="{216B2315-04C8-8E63-AAF6-584FEBD590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98678" y="2839275"/>
            <a:ext cx="914400" cy="914400"/>
          </a:xfrm>
          <a:prstGeom prst="rect">
            <a:avLst/>
          </a:prstGeom>
        </p:spPr>
      </p:pic>
      <p:cxnSp>
        <p:nvCxnSpPr>
          <p:cNvPr id="7" name="Rett pilkobling 6">
            <a:extLst>
              <a:ext uri="{FF2B5EF4-FFF2-40B4-BE49-F238E27FC236}">
                <a16:creationId xmlns:a16="http://schemas.microsoft.com/office/drawing/2014/main" id="{022A3590-F09E-C76E-F53D-1B0D7B311793}"/>
              </a:ext>
            </a:extLst>
          </p:cNvPr>
          <p:cNvCxnSpPr/>
          <p:nvPr/>
        </p:nvCxnSpPr>
        <p:spPr>
          <a:xfrm>
            <a:off x="2713078" y="3291840"/>
            <a:ext cx="80778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kstSylinder 12">
            <a:extLst>
              <a:ext uri="{FF2B5EF4-FFF2-40B4-BE49-F238E27FC236}">
                <a16:creationId xmlns:a16="http://schemas.microsoft.com/office/drawing/2014/main" id="{DF768847-B30E-0E28-FF0F-41BFDC7A33AB}"/>
              </a:ext>
            </a:extLst>
          </p:cNvPr>
          <p:cNvSpPr txBox="1"/>
          <p:nvPr/>
        </p:nvSpPr>
        <p:spPr>
          <a:xfrm>
            <a:off x="2636035" y="2905485"/>
            <a:ext cx="823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Model</a:t>
            </a:r>
          </a:p>
        </p:txBody>
      </p:sp>
      <p:pic>
        <p:nvPicPr>
          <p:cNvPr id="17" name="Bilde 16" descr="Et bilde som inneholder symbol, skjermbilde, piksel, design&#10;&#10;Automatisk generert beskrivelse">
            <a:extLst>
              <a:ext uri="{FF2B5EF4-FFF2-40B4-BE49-F238E27FC236}">
                <a16:creationId xmlns:a16="http://schemas.microsoft.com/office/drawing/2014/main" id="{A8F11D8E-CBBA-983F-A859-3639491D90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8139" y="2182332"/>
            <a:ext cx="1828803" cy="1828803"/>
          </a:xfrm>
          <a:prstGeom prst="rect">
            <a:avLst/>
          </a:prstGeom>
        </p:spPr>
      </p:pic>
      <p:sp>
        <p:nvSpPr>
          <p:cNvPr id="19" name="TekstSylinder 18">
            <a:extLst>
              <a:ext uri="{FF2B5EF4-FFF2-40B4-BE49-F238E27FC236}">
                <a16:creationId xmlns:a16="http://schemas.microsoft.com/office/drawing/2014/main" id="{DFC43421-CADA-80B2-9F15-04570635531F}"/>
              </a:ext>
            </a:extLst>
          </p:cNvPr>
          <p:cNvSpPr txBox="1"/>
          <p:nvPr/>
        </p:nvSpPr>
        <p:spPr>
          <a:xfrm>
            <a:off x="6538137" y="2060413"/>
            <a:ext cx="1828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dirty="0"/>
              <a:t>Hospital n</a:t>
            </a:r>
          </a:p>
        </p:txBody>
      </p:sp>
      <p:pic>
        <p:nvPicPr>
          <p:cNvPr id="21" name="Grafikk 20" descr="Database kontur">
            <a:extLst>
              <a:ext uri="{FF2B5EF4-FFF2-40B4-BE49-F238E27FC236}">
                <a16:creationId xmlns:a16="http://schemas.microsoft.com/office/drawing/2014/main" id="{830D3202-5E90-760B-D972-92577EA204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38341" y="2849322"/>
            <a:ext cx="914400" cy="914400"/>
          </a:xfrm>
          <a:prstGeom prst="rect">
            <a:avLst/>
          </a:prstGeom>
        </p:spPr>
      </p:pic>
      <p:cxnSp>
        <p:nvCxnSpPr>
          <p:cNvPr id="23" name="Rett pilkobling 22">
            <a:extLst>
              <a:ext uri="{FF2B5EF4-FFF2-40B4-BE49-F238E27FC236}">
                <a16:creationId xmlns:a16="http://schemas.microsoft.com/office/drawing/2014/main" id="{08217071-445B-F9CC-19AE-9A493D2B1F95}"/>
              </a:ext>
            </a:extLst>
          </p:cNvPr>
          <p:cNvCxnSpPr/>
          <p:nvPr/>
        </p:nvCxnSpPr>
        <p:spPr>
          <a:xfrm>
            <a:off x="5852341" y="3293560"/>
            <a:ext cx="80778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kstSylinder 23">
            <a:extLst>
              <a:ext uri="{FF2B5EF4-FFF2-40B4-BE49-F238E27FC236}">
                <a16:creationId xmlns:a16="http://schemas.microsoft.com/office/drawing/2014/main" id="{064D3196-CCB0-AC84-2A0F-42885602E796}"/>
              </a:ext>
            </a:extLst>
          </p:cNvPr>
          <p:cNvSpPr txBox="1"/>
          <p:nvPr/>
        </p:nvSpPr>
        <p:spPr>
          <a:xfrm>
            <a:off x="5775298" y="2907205"/>
            <a:ext cx="823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Model</a:t>
            </a:r>
          </a:p>
        </p:txBody>
      </p:sp>
      <p:pic>
        <p:nvPicPr>
          <p:cNvPr id="25" name="Bilde 24" descr="Et bilde som inneholder symbol, skjermbilde, piksel, design&#10;&#10;Automatisk generert beskrivelse">
            <a:extLst>
              <a:ext uri="{FF2B5EF4-FFF2-40B4-BE49-F238E27FC236}">
                <a16:creationId xmlns:a16="http://schemas.microsoft.com/office/drawing/2014/main" id="{2CCF825E-93F2-36E4-F7A2-8481EBA9C1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7398" y="2175443"/>
            <a:ext cx="1828803" cy="1828803"/>
          </a:xfrm>
          <a:prstGeom prst="rect">
            <a:avLst/>
          </a:prstGeom>
        </p:spPr>
      </p:pic>
      <p:sp>
        <p:nvSpPr>
          <p:cNvPr id="26" name="TekstSylinder 25">
            <a:extLst>
              <a:ext uri="{FF2B5EF4-FFF2-40B4-BE49-F238E27FC236}">
                <a16:creationId xmlns:a16="http://schemas.microsoft.com/office/drawing/2014/main" id="{1BDF379C-33FB-91EE-406B-48AC2D54AF3D}"/>
              </a:ext>
            </a:extLst>
          </p:cNvPr>
          <p:cNvSpPr txBox="1"/>
          <p:nvPr/>
        </p:nvSpPr>
        <p:spPr>
          <a:xfrm>
            <a:off x="9677396" y="1801693"/>
            <a:ext cx="18288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dirty="0" err="1"/>
              <a:t>External</a:t>
            </a:r>
            <a:r>
              <a:rPr lang="nb-NO" dirty="0"/>
              <a:t> test Hospital</a:t>
            </a:r>
          </a:p>
        </p:txBody>
      </p:sp>
      <p:pic>
        <p:nvPicPr>
          <p:cNvPr id="28" name="Grafikk 27" descr="Database kontur">
            <a:extLst>
              <a:ext uri="{FF2B5EF4-FFF2-40B4-BE49-F238E27FC236}">
                <a16:creationId xmlns:a16="http://schemas.microsoft.com/office/drawing/2014/main" id="{3279F3E5-88F9-166D-4601-3BAD84B2F3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277600" y="2842433"/>
            <a:ext cx="914400" cy="914400"/>
          </a:xfrm>
          <a:prstGeom prst="rect">
            <a:avLst/>
          </a:prstGeom>
        </p:spPr>
      </p:pic>
      <p:cxnSp>
        <p:nvCxnSpPr>
          <p:cNvPr id="29" name="Rett pilkobling 28">
            <a:extLst>
              <a:ext uri="{FF2B5EF4-FFF2-40B4-BE49-F238E27FC236}">
                <a16:creationId xmlns:a16="http://schemas.microsoft.com/office/drawing/2014/main" id="{B6AC0353-E743-2608-DCD6-86E8E334F2A5}"/>
              </a:ext>
            </a:extLst>
          </p:cNvPr>
          <p:cNvCxnSpPr/>
          <p:nvPr/>
        </p:nvCxnSpPr>
        <p:spPr>
          <a:xfrm>
            <a:off x="8991600" y="3286671"/>
            <a:ext cx="80778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kstSylinder 29">
            <a:extLst>
              <a:ext uri="{FF2B5EF4-FFF2-40B4-BE49-F238E27FC236}">
                <a16:creationId xmlns:a16="http://schemas.microsoft.com/office/drawing/2014/main" id="{F807C8EE-D10A-59E1-BED3-982B19379BB5}"/>
              </a:ext>
            </a:extLst>
          </p:cNvPr>
          <p:cNvSpPr txBox="1"/>
          <p:nvPr/>
        </p:nvSpPr>
        <p:spPr>
          <a:xfrm>
            <a:off x="8914557" y="2900316"/>
            <a:ext cx="823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Model</a:t>
            </a:r>
          </a:p>
        </p:txBody>
      </p:sp>
    </p:spTree>
    <p:extLst>
      <p:ext uri="{BB962C8B-B14F-4D97-AF65-F5344CB8AC3E}">
        <p14:creationId xmlns:p14="http://schemas.microsoft.com/office/powerpoint/2010/main" val="2195233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e 4" descr="Et bilde som inneholder symbol, skjermbilde, piksel, design&#10;&#10;Automatisk generert beskrivelse">
            <a:extLst>
              <a:ext uri="{FF2B5EF4-FFF2-40B4-BE49-F238E27FC236}">
                <a16:creationId xmlns:a16="http://schemas.microsoft.com/office/drawing/2014/main" id="{7CE132BD-DE89-B34F-32C6-7C7B2801B9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478" y="2260156"/>
            <a:ext cx="1828803" cy="1828803"/>
          </a:xfrm>
          <a:prstGeom prst="rect">
            <a:avLst/>
          </a:prstGeom>
        </p:spPr>
      </p:pic>
      <p:sp>
        <p:nvSpPr>
          <p:cNvPr id="8" name="TekstSylinder 7">
            <a:extLst>
              <a:ext uri="{FF2B5EF4-FFF2-40B4-BE49-F238E27FC236}">
                <a16:creationId xmlns:a16="http://schemas.microsoft.com/office/drawing/2014/main" id="{391C939B-7459-0E98-A00F-DAAAA425CBFE}"/>
              </a:ext>
            </a:extLst>
          </p:cNvPr>
          <p:cNvSpPr txBox="1"/>
          <p:nvPr/>
        </p:nvSpPr>
        <p:spPr>
          <a:xfrm>
            <a:off x="198476" y="2138237"/>
            <a:ext cx="1828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dirty="0"/>
              <a:t>Hospital 1</a:t>
            </a:r>
          </a:p>
        </p:txBody>
      </p:sp>
      <p:pic>
        <p:nvPicPr>
          <p:cNvPr id="9" name="Bilde 8" descr="Et bilde som inneholder symbol, skjermbilde, piksel, design&#10;&#10;Automatisk generert beskrivelse">
            <a:extLst>
              <a:ext uri="{FF2B5EF4-FFF2-40B4-BE49-F238E27FC236}">
                <a16:creationId xmlns:a16="http://schemas.microsoft.com/office/drawing/2014/main" id="{F1CE7102-8001-6298-19B7-9167B50A69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8876" y="2180612"/>
            <a:ext cx="1828803" cy="1828803"/>
          </a:xfrm>
          <a:prstGeom prst="rect">
            <a:avLst/>
          </a:prstGeom>
        </p:spPr>
      </p:pic>
      <p:sp>
        <p:nvSpPr>
          <p:cNvPr id="10" name="TekstSylinder 9">
            <a:extLst>
              <a:ext uri="{FF2B5EF4-FFF2-40B4-BE49-F238E27FC236}">
                <a16:creationId xmlns:a16="http://schemas.microsoft.com/office/drawing/2014/main" id="{E146AA3E-DF0F-8EB6-BCE9-53F1F3091839}"/>
              </a:ext>
            </a:extLst>
          </p:cNvPr>
          <p:cNvSpPr txBox="1"/>
          <p:nvPr/>
        </p:nvSpPr>
        <p:spPr>
          <a:xfrm>
            <a:off x="3398874" y="2058693"/>
            <a:ext cx="1828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dirty="0"/>
              <a:t>Hospital 2</a:t>
            </a:r>
          </a:p>
        </p:txBody>
      </p:sp>
      <p:pic>
        <p:nvPicPr>
          <p:cNvPr id="14" name="Grafikk 13" descr="Database kontur">
            <a:extLst>
              <a:ext uri="{FF2B5EF4-FFF2-40B4-BE49-F238E27FC236}">
                <a16:creationId xmlns:a16="http://schemas.microsoft.com/office/drawing/2014/main" id="{0A739BFD-0929-93F8-EC03-D97C763128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99078" y="2847602"/>
            <a:ext cx="914400" cy="914400"/>
          </a:xfrm>
          <a:prstGeom prst="rect">
            <a:avLst/>
          </a:prstGeom>
        </p:spPr>
      </p:pic>
      <p:pic>
        <p:nvPicPr>
          <p:cNvPr id="16" name="Grafikk 15" descr="Database kontur">
            <a:extLst>
              <a:ext uri="{FF2B5EF4-FFF2-40B4-BE49-F238E27FC236}">
                <a16:creationId xmlns:a16="http://schemas.microsoft.com/office/drawing/2014/main" id="{216B2315-04C8-8E63-AAF6-584FEBD590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98678" y="2839275"/>
            <a:ext cx="914400" cy="914400"/>
          </a:xfrm>
          <a:prstGeom prst="rect">
            <a:avLst/>
          </a:prstGeom>
        </p:spPr>
      </p:pic>
      <p:cxnSp>
        <p:nvCxnSpPr>
          <p:cNvPr id="7" name="Rett pilkobling 6">
            <a:extLst>
              <a:ext uri="{FF2B5EF4-FFF2-40B4-BE49-F238E27FC236}">
                <a16:creationId xmlns:a16="http://schemas.microsoft.com/office/drawing/2014/main" id="{022A3590-F09E-C76E-F53D-1B0D7B311793}"/>
              </a:ext>
            </a:extLst>
          </p:cNvPr>
          <p:cNvCxnSpPr/>
          <p:nvPr/>
        </p:nvCxnSpPr>
        <p:spPr>
          <a:xfrm>
            <a:off x="2713078" y="3291840"/>
            <a:ext cx="80778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kstSylinder 12">
            <a:extLst>
              <a:ext uri="{FF2B5EF4-FFF2-40B4-BE49-F238E27FC236}">
                <a16:creationId xmlns:a16="http://schemas.microsoft.com/office/drawing/2014/main" id="{DF768847-B30E-0E28-FF0F-41BFDC7A33AB}"/>
              </a:ext>
            </a:extLst>
          </p:cNvPr>
          <p:cNvSpPr txBox="1"/>
          <p:nvPr/>
        </p:nvSpPr>
        <p:spPr>
          <a:xfrm>
            <a:off x="2636035" y="2905485"/>
            <a:ext cx="823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Model</a:t>
            </a:r>
          </a:p>
        </p:txBody>
      </p:sp>
      <p:pic>
        <p:nvPicPr>
          <p:cNvPr id="17" name="Bilde 16" descr="Et bilde som inneholder symbol, skjermbilde, piksel, design&#10;&#10;Automatisk generert beskrivelse">
            <a:extLst>
              <a:ext uri="{FF2B5EF4-FFF2-40B4-BE49-F238E27FC236}">
                <a16:creationId xmlns:a16="http://schemas.microsoft.com/office/drawing/2014/main" id="{A8F11D8E-CBBA-983F-A859-3639491D90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8139" y="2182332"/>
            <a:ext cx="1828803" cy="1828803"/>
          </a:xfrm>
          <a:prstGeom prst="rect">
            <a:avLst/>
          </a:prstGeom>
        </p:spPr>
      </p:pic>
      <p:sp>
        <p:nvSpPr>
          <p:cNvPr id="19" name="TekstSylinder 18">
            <a:extLst>
              <a:ext uri="{FF2B5EF4-FFF2-40B4-BE49-F238E27FC236}">
                <a16:creationId xmlns:a16="http://schemas.microsoft.com/office/drawing/2014/main" id="{DFC43421-CADA-80B2-9F15-04570635531F}"/>
              </a:ext>
            </a:extLst>
          </p:cNvPr>
          <p:cNvSpPr txBox="1"/>
          <p:nvPr/>
        </p:nvSpPr>
        <p:spPr>
          <a:xfrm>
            <a:off x="6538137" y="2060413"/>
            <a:ext cx="1828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dirty="0"/>
              <a:t>Hospital n</a:t>
            </a:r>
          </a:p>
        </p:txBody>
      </p:sp>
      <p:pic>
        <p:nvPicPr>
          <p:cNvPr id="21" name="Grafikk 20" descr="Database kontur">
            <a:extLst>
              <a:ext uri="{FF2B5EF4-FFF2-40B4-BE49-F238E27FC236}">
                <a16:creationId xmlns:a16="http://schemas.microsoft.com/office/drawing/2014/main" id="{830D3202-5E90-760B-D972-92577EA204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38341" y="2849322"/>
            <a:ext cx="914400" cy="914400"/>
          </a:xfrm>
          <a:prstGeom prst="rect">
            <a:avLst/>
          </a:prstGeom>
        </p:spPr>
      </p:pic>
      <p:cxnSp>
        <p:nvCxnSpPr>
          <p:cNvPr id="23" name="Rett pilkobling 22">
            <a:extLst>
              <a:ext uri="{FF2B5EF4-FFF2-40B4-BE49-F238E27FC236}">
                <a16:creationId xmlns:a16="http://schemas.microsoft.com/office/drawing/2014/main" id="{08217071-445B-F9CC-19AE-9A493D2B1F95}"/>
              </a:ext>
            </a:extLst>
          </p:cNvPr>
          <p:cNvCxnSpPr/>
          <p:nvPr/>
        </p:nvCxnSpPr>
        <p:spPr>
          <a:xfrm>
            <a:off x="5852341" y="3293560"/>
            <a:ext cx="80778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kstSylinder 23">
            <a:extLst>
              <a:ext uri="{FF2B5EF4-FFF2-40B4-BE49-F238E27FC236}">
                <a16:creationId xmlns:a16="http://schemas.microsoft.com/office/drawing/2014/main" id="{064D3196-CCB0-AC84-2A0F-42885602E796}"/>
              </a:ext>
            </a:extLst>
          </p:cNvPr>
          <p:cNvSpPr txBox="1"/>
          <p:nvPr/>
        </p:nvSpPr>
        <p:spPr>
          <a:xfrm>
            <a:off x="5775298" y="2907205"/>
            <a:ext cx="823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Model</a:t>
            </a:r>
          </a:p>
        </p:txBody>
      </p:sp>
      <p:pic>
        <p:nvPicPr>
          <p:cNvPr id="25" name="Bilde 24" descr="Et bilde som inneholder symbol, skjermbilde, piksel, design&#10;&#10;Automatisk generert beskrivelse">
            <a:extLst>
              <a:ext uri="{FF2B5EF4-FFF2-40B4-BE49-F238E27FC236}">
                <a16:creationId xmlns:a16="http://schemas.microsoft.com/office/drawing/2014/main" id="{2CCF825E-93F2-36E4-F7A2-8481EBA9C1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7398" y="2175443"/>
            <a:ext cx="1828803" cy="1828803"/>
          </a:xfrm>
          <a:prstGeom prst="rect">
            <a:avLst/>
          </a:prstGeom>
        </p:spPr>
      </p:pic>
      <p:sp>
        <p:nvSpPr>
          <p:cNvPr id="26" name="TekstSylinder 25">
            <a:extLst>
              <a:ext uri="{FF2B5EF4-FFF2-40B4-BE49-F238E27FC236}">
                <a16:creationId xmlns:a16="http://schemas.microsoft.com/office/drawing/2014/main" id="{1BDF379C-33FB-91EE-406B-48AC2D54AF3D}"/>
              </a:ext>
            </a:extLst>
          </p:cNvPr>
          <p:cNvSpPr txBox="1"/>
          <p:nvPr/>
        </p:nvSpPr>
        <p:spPr>
          <a:xfrm>
            <a:off x="9677396" y="1801693"/>
            <a:ext cx="18288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dirty="0" err="1"/>
              <a:t>External</a:t>
            </a:r>
            <a:r>
              <a:rPr lang="nb-NO" dirty="0"/>
              <a:t> test Hospital</a:t>
            </a:r>
          </a:p>
        </p:txBody>
      </p:sp>
      <p:pic>
        <p:nvPicPr>
          <p:cNvPr id="28" name="Grafikk 27" descr="Database kontur">
            <a:extLst>
              <a:ext uri="{FF2B5EF4-FFF2-40B4-BE49-F238E27FC236}">
                <a16:creationId xmlns:a16="http://schemas.microsoft.com/office/drawing/2014/main" id="{3279F3E5-88F9-166D-4601-3BAD84B2F3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277600" y="2842433"/>
            <a:ext cx="914400" cy="914400"/>
          </a:xfrm>
          <a:prstGeom prst="rect">
            <a:avLst/>
          </a:prstGeom>
        </p:spPr>
      </p:pic>
      <p:cxnSp>
        <p:nvCxnSpPr>
          <p:cNvPr id="29" name="Rett pilkobling 28">
            <a:extLst>
              <a:ext uri="{FF2B5EF4-FFF2-40B4-BE49-F238E27FC236}">
                <a16:creationId xmlns:a16="http://schemas.microsoft.com/office/drawing/2014/main" id="{B6AC0353-E743-2608-DCD6-86E8E334F2A5}"/>
              </a:ext>
            </a:extLst>
          </p:cNvPr>
          <p:cNvCxnSpPr/>
          <p:nvPr/>
        </p:nvCxnSpPr>
        <p:spPr>
          <a:xfrm>
            <a:off x="8991600" y="3286671"/>
            <a:ext cx="80778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kstSylinder 29">
            <a:extLst>
              <a:ext uri="{FF2B5EF4-FFF2-40B4-BE49-F238E27FC236}">
                <a16:creationId xmlns:a16="http://schemas.microsoft.com/office/drawing/2014/main" id="{F807C8EE-D10A-59E1-BED3-982B19379BB5}"/>
              </a:ext>
            </a:extLst>
          </p:cNvPr>
          <p:cNvSpPr txBox="1"/>
          <p:nvPr/>
        </p:nvSpPr>
        <p:spPr>
          <a:xfrm>
            <a:off x="8914557" y="2900316"/>
            <a:ext cx="823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Model</a:t>
            </a:r>
          </a:p>
        </p:txBody>
      </p:sp>
      <p:cxnSp>
        <p:nvCxnSpPr>
          <p:cNvPr id="3" name="Kobling: vinkel 2">
            <a:extLst>
              <a:ext uri="{FF2B5EF4-FFF2-40B4-BE49-F238E27FC236}">
                <a16:creationId xmlns:a16="http://schemas.microsoft.com/office/drawing/2014/main" id="{89025EC8-C535-2DEF-5A44-5518C49D87F0}"/>
              </a:ext>
            </a:extLst>
          </p:cNvPr>
          <p:cNvCxnSpPr>
            <a:cxnSpLocks/>
            <a:stCxn id="30" idx="2"/>
            <a:endCxn id="5" idx="2"/>
          </p:cNvCxnSpPr>
          <p:nvPr/>
        </p:nvCxnSpPr>
        <p:spPr>
          <a:xfrm rot="5400000">
            <a:off x="4822015" y="-415574"/>
            <a:ext cx="795399" cy="8213667"/>
          </a:xfrm>
          <a:prstGeom prst="bentConnector3">
            <a:avLst>
              <a:gd name="adj1" fmla="val 12874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04834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101</Words>
  <Application>Microsoft Office PowerPoint</Application>
  <PresentationFormat>Widescreen</PresentationFormat>
  <Paragraphs>47</Paragraphs>
  <Slides>5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3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Office-tema</vt:lpstr>
      <vt:lpstr>PowerPoint-presentasjon</vt:lpstr>
      <vt:lpstr>PowerPoint-presentasjon</vt:lpstr>
      <vt:lpstr>PowerPoint-presentasjon</vt:lpstr>
      <vt:lpstr>PowerPoint-presentasjon</vt:lpstr>
      <vt:lpstr>PowerPoint-presentasjon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Bjørn-Jostein Singstad</dc:creator>
  <cp:lastModifiedBy>Bjørn-Jostein Singstad</cp:lastModifiedBy>
  <cp:revision>1</cp:revision>
  <dcterms:created xsi:type="dcterms:W3CDTF">2024-08-26T12:19:44Z</dcterms:created>
  <dcterms:modified xsi:type="dcterms:W3CDTF">2024-08-26T12:38:31Z</dcterms:modified>
</cp:coreProperties>
</file>