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60" r:id="rId3"/>
    <p:sldId id="262" r:id="rId4"/>
    <p:sldId id="263" r:id="rId5"/>
    <p:sldId id="261" r:id="rId6"/>
    <p:sldId id="264" r:id="rId7"/>
    <p:sldId id="266" r:id="rId8"/>
    <p:sldId id="267"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CD4F9-EBDB-49F2-9B38-C394F397ECC3}" v="202" dt="2020-11-18T16:49:11.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74" d="100"/>
          <a:sy n="74" d="100"/>
        </p:scale>
        <p:origin x="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dette Joy" userId="0684995e45cdb0a4" providerId="LiveId" clId="{142CD4F9-EBDB-49F2-9B38-C394F397ECC3}"/>
    <pc:docChg chg="undo custSel mod addSld delSld modSld sldOrd">
      <pc:chgData name="Bernadette Joy" userId="0684995e45cdb0a4" providerId="LiveId" clId="{142CD4F9-EBDB-49F2-9B38-C394F397ECC3}" dt="2020-11-18T19:08:08.408" v="10736" actId="20577"/>
      <pc:docMkLst>
        <pc:docMk/>
      </pc:docMkLst>
      <pc:sldChg chg="addSp delSp modSp del mod setBg delDesignElem">
        <pc:chgData name="Bernadette Joy" userId="0684995e45cdb0a4" providerId="LiveId" clId="{142CD4F9-EBDB-49F2-9B38-C394F397ECC3}" dt="2020-11-16T12:55:59.053" v="1381" actId="47"/>
        <pc:sldMkLst>
          <pc:docMk/>
          <pc:sldMk cId="3007446478" sldId="256"/>
        </pc:sldMkLst>
        <pc:spChg chg="add del">
          <ac:chgData name="Bernadette Joy" userId="0684995e45cdb0a4" providerId="LiveId" clId="{142CD4F9-EBDB-49F2-9B38-C394F397ECC3}" dt="2020-11-16T04:28:27.010" v="1270" actId="26606"/>
          <ac:spMkLst>
            <pc:docMk/>
            <pc:sldMk cId="3007446478" sldId="256"/>
            <ac:spMk id="11" creationId="{9A212F8F-D812-4A16-BE82-F3500DE32174}"/>
          </ac:spMkLst>
        </pc:spChg>
        <pc:spChg chg="del">
          <ac:chgData name="Bernadette Joy" userId="0684995e45cdb0a4" providerId="LiveId" clId="{142CD4F9-EBDB-49F2-9B38-C394F397ECC3}" dt="2020-11-10T23:38:57.364" v="3" actId="26606"/>
          <ac:spMkLst>
            <pc:docMk/>
            <pc:sldMk cId="3007446478" sldId="256"/>
            <ac:spMk id="12" creationId="{693B08FD-5ECC-4728-AA84-CD6AC875BF8E}"/>
          </ac:spMkLst>
        </pc:spChg>
        <pc:spChg chg="del">
          <ac:chgData name="Bernadette Joy" userId="0684995e45cdb0a4" providerId="LiveId" clId="{142CD4F9-EBDB-49F2-9B38-C394F397ECC3}" dt="2020-11-10T23:38:57.364" v="3" actId="26606"/>
          <ac:spMkLst>
            <pc:docMk/>
            <pc:sldMk cId="3007446478" sldId="256"/>
            <ac:spMk id="14" creationId="{2549107E-EC98-4933-8F8F-A1713C393B7E}"/>
          </ac:spMkLst>
        </pc:spChg>
        <pc:spChg chg="add del">
          <ac:chgData name="Bernadette Joy" userId="0684995e45cdb0a4" providerId="LiveId" clId="{142CD4F9-EBDB-49F2-9B38-C394F397ECC3}" dt="2020-11-16T04:28:27.010" v="1270" actId="26606"/>
          <ac:spMkLst>
            <pc:docMk/>
            <pc:sldMk cId="3007446478" sldId="256"/>
            <ac:spMk id="18" creationId="{D2CF1D1B-04ED-443D-A9FE-68BF8859BDD6}"/>
          </ac:spMkLst>
        </pc:spChg>
        <pc:spChg chg="add del">
          <ac:chgData name="Bernadette Joy" userId="0684995e45cdb0a4" providerId="LiveId" clId="{142CD4F9-EBDB-49F2-9B38-C394F397ECC3}" dt="2020-11-10T23:45:27.076" v="23" actId="26606"/>
          <ac:spMkLst>
            <pc:docMk/>
            <pc:sldMk cId="3007446478" sldId="256"/>
            <ac:spMk id="19" creationId="{693B08FD-5ECC-4728-AA84-CD6AC875BF8E}"/>
          </ac:spMkLst>
        </pc:spChg>
        <pc:spChg chg="add del">
          <ac:chgData name="Bernadette Joy" userId="0684995e45cdb0a4" providerId="LiveId" clId="{142CD4F9-EBDB-49F2-9B38-C394F397ECC3}" dt="2020-11-10T23:45:27.076" v="23" actId="26606"/>
          <ac:spMkLst>
            <pc:docMk/>
            <pc:sldMk cId="3007446478" sldId="256"/>
            <ac:spMk id="21" creationId="{2549107E-EC98-4933-8F8F-A1713C393B7E}"/>
          </ac:spMkLst>
        </pc:spChg>
        <pc:spChg chg="add del">
          <ac:chgData name="Bernadette Joy" userId="0684995e45cdb0a4" providerId="LiveId" clId="{142CD4F9-EBDB-49F2-9B38-C394F397ECC3}" dt="2020-11-16T04:28:39.930" v="1272" actId="26606"/>
          <ac:spMkLst>
            <pc:docMk/>
            <pc:sldMk cId="3007446478" sldId="256"/>
            <ac:spMk id="23" creationId="{FF45FBF2-7D66-42AD-9DF3-D6B32C25A4F3}"/>
          </ac:spMkLst>
        </pc:spChg>
        <pc:spChg chg="add del">
          <ac:chgData name="Bernadette Joy" userId="0684995e45cdb0a4" providerId="LiveId" clId="{142CD4F9-EBDB-49F2-9B38-C394F397ECC3}" dt="2020-11-16T04:28:39.930" v="1272" actId="26606"/>
          <ac:spMkLst>
            <pc:docMk/>
            <pc:sldMk cId="3007446478" sldId="256"/>
            <ac:spMk id="24" creationId="{E04044DE-2387-41C2-857F-132B16793228}"/>
          </ac:spMkLst>
        </pc:spChg>
        <pc:spChg chg="add del">
          <ac:chgData name="Bernadette Joy" userId="0684995e45cdb0a4" providerId="LiveId" clId="{142CD4F9-EBDB-49F2-9B38-C394F397ECC3}" dt="2020-11-13T15:50:28.821" v="866"/>
          <ac:spMkLst>
            <pc:docMk/>
            <pc:sldMk cId="3007446478" sldId="256"/>
            <ac:spMk id="26" creationId="{693B08FD-5ECC-4728-AA84-CD6AC875BF8E}"/>
          </ac:spMkLst>
        </pc:spChg>
        <pc:spChg chg="add del">
          <ac:chgData name="Bernadette Joy" userId="0684995e45cdb0a4" providerId="LiveId" clId="{142CD4F9-EBDB-49F2-9B38-C394F397ECC3}" dt="2020-11-13T15:50:28.821" v="866"/>
          <ac:spMkLst>
            <pc:docMk/>
            <pc:sldMk cId="3007446478" sldId="256"/>
            <ac:spMk id="28" creationId="{2549107E-EC98-4933-8F8F-A1713C393B7E}"/>
          </ac:spMkLst>
        </pc:spChg>
        <pc:spChg chg="add del">
          <ac:chgData name="Bernadette Joy" userId="0684995e45cdb0a4" providerId="LiveId" clId="{142CD4F9-EBDB-49F2-9B38-C394F397ECC3}" dt="2020-11-10T23:45:58.940" v="27" actId="26606"/>
          <ac:spMkLst>
            <pc:docMk/>
            <pc:sldMk cId="3007446478" sldId="256"/>
            <ac:spMk id="33" creationId="{5943EECF-03A4-4CEB-899E-47C803839649}"/>
          </ac:spMkLst>
        </pc:spChg>
        <pc:spChg chg="add del">
          <ac:chgData name="Bernadette Joy" userId="0684995e45cdb0a4" providerId="LiveId" clId="{142CD4F9-EBDB-49F2-9B38-C394F397ECC3}" dt="2020-11-10T23:45:58.940" v="27" actId="26606"/>
          <ac:spMkLst>
            <pc:docMk/>
            <pc:sldMk cId="3007446478" sldId="256"/>
            <ac:spMk id="35" creationId="{F2F606D8-696E-4B76-BB10-43672AA1475A}"/>
          </ac:spMkLst>
        </pc:spChg>
        <pc:spChg chg="add del">
          <ac:chgData name="Bernadette Joy" userId="0684995e45cdb0a4" providerId="LiveId" clId="{142CD4F9-EBDB-49F2-9B38-C394F397ECC3}" dt="2020-11-10T23:45:58.940" v="27" actId="26606"/>
          <ac:spMkLst>
            <pc:docMk/>
            <pc:sldMk cId="3007446478" sldId="256"/>
            <ac:spMk id="37" creationId="{3ABF1881-5AFD-48F9-979A-19EE2FE30A33}"/>
          </ac:spMkLst>
        </pc:spChg>
        <pc:grpChg chg="add del">
          <ac:chgData name="Bernadette Joy" userId="0684995e45cdb0a4" providerId="LiveId" clId="{142CD4F9-EBDB-49F2-9B38-C394F397ECC3}" dt="2020-11-16T04:28:27.010" v="1270" actId="26606"/>
          <ac:grpSpMkLst>
            <pc:docMk/>
            <pc:sldMk cId="3007446478" sldId="256"/>
            <ac:grpSpMk id="9" creationId="{2103B461-323C-4912-BFFD-C37582662085}"/>
          </ac:grpSpMkLst>
        </pc:grpChg>
        <pc:grpChg chg="add del">
          <ac:chgData name="Bernadette Joy" userId="0684995e45cdb0a4" providerId="LiveId" clId="{142CD4F9-EBDB-49F2-9B38-C394F397ECC3}" dt="2020-11-16T04:28:39.930" v="1272" actId="26606"/>
          <ac:grpSpMkLst>
            <pc:docMk/>
            <pc:sldMk cId="3007446478" sldId="256"/>
            <ac:grpSpMk id="20" creationId="{12D8CD66-6E34-4232-868C-F61EC84AFC0B}"/>
          </ac:grpSpMkLst>
        </pc:grpChg>
        <pc:picChg chg="mod">
          <ac:chgData name="Bernadette Joy" userId="0684995e45cdb0a4" providerId="LiveId" clId="{142CD4F9-EBDB-49F2-9B38-C394F397ECC3}" dt="2020-11-16T04:28:39.930" v="1272" actId="26606"/>
          <ac:picMkLst>
            <pc:docMk/>
            <pc:sldMk cId="3007446478" sldId="256"/>
            <ac:picMk id="7" creationId="{744F607C-76BD-4431-A505-173C727837E0}"/>
          </ac:picMkLst>
        </pc:picChg>
      </pc:sldChg>
      <pc:sldChg chg="addSp delSp modSp del mod ord setBg delDesignElem">
        <pc:chgData name="Bernadette Joy" userId="0684995e45cdb0a4" providerId="LiveId" clId="{142CD4F9-EBDB-49F2-9B38-C394F397ECC3}" dt="2020-11-17T17:42:38.886" v="9506" actId="47"/>
        <pc:sldMkLst>
          <pc:docMk/>
          <pc:sldMk cId="3949657872" sldId="257"/>
        </pc:sldMkLst>
        <pc:spChg chg="add">
          <ac:chgData name="Bernadette Joy" userId="0684995e45cdb0a4" providerId="LiveId" clId="{142CD4F9-EBDB-49F2-9B38-C394F397ECC3}" dt="2020-11-16T04:27:45.363" v="1268" actId="26606"/>
          <ac:spMkLst>
            <pc:docMk/>
            <pc:sldMk cId="3949657872" sldId="257"/>
            <ac:spMk id="5" creationId="{0392160F-30B7-4465-8A19-68977E4AECE6}"/>
          </ac:spMkLst>
        </pc:spChg>
        <pc:spChg chg="add del">
          <ac:chgData name="Bernadette Joy" userId="0684995e45cdb0a4" providerId="LiveId" clId="{142CD4F9-EBDB-49F2-9B38-C394F397ECC3}" dt="2020-11-10T23:48:44.093" v="46" actId="26606"/>
          <ac:spMkLst>
            <pc:docMk/>
            <pc:sldMk cId="3949657872" sldId="257"/>
            <ac:spMk id="8" creationId="{C83A5C14-ED91-4CD1-809E-D29FF97C9AF5}"/>
          </ac:spMkLst>
        </pc:spChg>
        <pc:spChg chg="add del">
          <ac:chgData name="Bernadette Joy" userId="0684995e45cdb0a4" providerId="LiveId" clId="{142CD4F9-EBDB-49F2-9B38-C394F397ECC3}" dt="2020-11-10T23:48:44.093" v="46" actId="26606"/>
          <ac:spMkLst>
            <pc:docMk/>
            <pc:sldMk cId="3949657872" sldId="257"/>
            <ac:spMk id="10" creationId="{56065185-5C34-4F86-AA96-AA4D065B0EF4}"/>
          </ac:spMkLst>
        </pc:spChg>
        <pc:spChg chg="add del">
          <ac:chgData name="Bernadette Joy" userId="0684995e45cdb0a4" providerId="LiveId" clId="{142CD4F9-EBDB-49F2-9B38-C394F397ECC3}" dt="2020-11-13T15:50:28.821" v="866"/>
          <ac:spMkLst>
            <pc:docMk/>
            <pc:sldMk cId="3949657872" sldId="257"/>
            <ac:spMk id="15" creationId="{C83A5C14-ED91-4CD1-809E-D29FF97C9AF5}"/>
          </ac:spMkLst>
        </pc:spChg>
        <pc:spChg chg="add del">
          <ac:chgData name="Bernadette Joy" userId="0684995e45cdb0a4" providerId="LiveId" clId="{142CD4F9-EBDB-49F2-9B38-C394F397ECC3}" dt="2020-11-13T15:50:28.821" v="866"/>
          <ac:spMkLst>
            <pc:docMk/>
            <pc:sldMk cId="3949657872" sldId="257"/>
            <ac:spMk id="17" creationId="{56065185-5C34-4F86-AA96-AA4D065B0EF4}"/>
          </ac:spMkLst>
        </pc:spChg>
        <pc:grpChg chg="add">
          <ac:chgData name="Bernadette Joy" userId="0684995e45cdb0a4" providerId="LiveId" clId="{142CD4F9-EBDB-49F2-9B38-C394F397ECC3}" dt="2020-11-16T04:27:45.363" v="1268" actId="26606"/>
          <ac:grpSpMkLst>
            <pc:docMk/>
            <pc:sldMk cId="3949657872" sldId="257"/>
            <ac:grpSpMk id="6" creationId="{9C1AEAC6-74C1-4404-A024-D1CE7E981DFF}"/>
          </ac:grpSpMkLst>
        </pc:grpChg>
        <pc:picChg chg="mod">
          <ac:chgData name="Bernadette Joy" userId="0684995e45cdb0a4" providerId="LiveId" clId="{142CD4F9-EBDB-49F2-9B38-C394F397ECC3}" dt="2020-11-16T04:27:45.363" v="1268" actId="26606"/>
          <ac:picMkLst>
            <pc:docMk/>
            <pc:sldMk cId="3949657872" sldId="257"/>
            <ac:picMk id="3" creationId="{786807A4-0FA0-4AAB-A32E-73C11F362386}"/>
          </ac:picMkLst>
        </pc:picChg>
      </pc:sldChg>
      <pc:sldChg chg="addSp delSp modSp new mod setBg delDesignElem">
        <pc:chgData name="Bernadette Joy" userId="0684995e45cdb0a4" providerId="LiveId" clId="{142CD4F9-EBDB-49F2-9B38-C394F397ECC3}" dt="2020-11-18T16:49:43.404" v="10713" actId="1076"/>
        <pc:sldMkLst>
          <pc:docMk/>
          <pc:sldMk cId="1003391925" sldId="258"/>
        </pc:sldMkLst>
        <pc:spChg chg="add del">
          <ac:chgData name="Bernadette Joy" userId="0684995e45cdb0a4" providerId="LiveId" clId="{142CD4F9-EBDB-49F2-9B38-C394F397ECC3}" dt="2020-11-13T15:50:28.821" v="866"/>
          <ac:spMkLst>
            <pc:docMk/>
            <pc:sldMk cId="1003391925" sldId="258"/>
            <ac:spMk id="8" creationId="{693B08FD-5ECC-4728-AA84-CD6AC875BF8E}"/>
          </ac:spMkLst>
        </pc:spChg>
        <pc:spChg chg="add del">
          <ac:chgData name="Bernadette Joy" userId="0684995e45cdb0a4" providerId="LiveId" clId="{142CD4F9-EBDB-49F2-9B38-C394F397ECC3}" dt="2020-11-13T15:50:28.821" v="866"/>
          <ac:spMkLst>
            <pc:docMk/>
            <pc:sldMk cId="1003391925" sldId="258"/>
            <ac:spMk id="10" creationId="{2549107E-EC98-4933-8F8F-A1713C393B7E}"/>
          </ac:spMkLst>
        </pc:spChg>
        <pc:spChg chg="add mod">
          <ac:chgData name="Bernadette Joy" userId="0684995e45cdb0a4" providerId="LiveId" clId="{142CD4F9-EBDB-49F2-9B38-C394F397ECC3}" dt="2020-11-17T21:33:58.373" v="9601" actId="2711"/>
          <ac:spMkLst>
            <pc:docMk/>
            <pc:sldMk cId="1003391925" sldId="258"/>
            <ac:spMk id="16" creationId="{593FC4C4-677A-44E2-9133-6E8D5563285E}"/>
          </ac:spMkLst>
        </pc:spChg>
        <pc:spChg chg="add mod">
          <ac:chgData name="Bernadette Joy" userId="0684995e45cdb0a4" providerId="LiveId" clId="{142CD4F9-EBDB-49F2-9B38-C394F397ECC3}" dt="2020-11-18T16:49:32.304" v="10712" actId="1076"/>
          <ac:spMkLst>
            <pc:docMk/>
            <pc:sldMk cId="1003391925" sldId="258"/>
            <ac:spMk id="17" creationId="{CB577896-4503-4584-A89D-9512BE1B8F58}"/>
          </ac:spMkLst>
        </pc:spChg>
        <pc:spChg chg="add mod">
          <ac:chgData name="Bernadette Joy" userId="0684995e45cdb0a4" providerId="LiveId" clId="{142CD4F9-EBDB-49F2-9B38-C394F397ECC3}" dt="2020-11-18T16:49:43.404" v="10713" actId="1076"/>
          <ac:spMkLst>
            <pc:docMk/>
            <pc:sldMk cId="1003391925" sldId="258"/>
            <ac:spMk id="18" creationId="{7EB174B4-08DD-4558-9CA7-315E0F4A2A6D}"/>
          </ac:spMkLst>
        </pc:spChg>
        <pc:spChg chg="add mod">
          <ac:chgData name="Bernadette Joy" userId="0684995e45cdb0a4" providerId="LiveId" clId="{142CD4F9-EBDB-49F2-9B38-C394F397ECC3}" dt="2020-11-17T21:38:42.018" v="9736" actId="255"/>
          <ac:spMkLst>
            <pc:docMk/>
            <pc:sldMk cId="1003391925" sldId="258"/>
            <ac:spMk id="19" creationId="{00A2FA8D-AEF3-48CC-9969-231A0DAF30CE}"/>
          </ac:spMkLst>
        </pc:spChg>
        <pc:spChg chg="add del">
          <ac:chgData name="Bernadette Joy" userId="0684995e45cdb0a4" providerId="LiveId" clId="{142CD4F9-EBDB-49F2-9B38-C394F397ECC3}" dt="2020-11-17T21:34:21.755" v="9604" actId="478"/>
          <ac:spMkLst>
            <pc:docMk/>
            <pc:sldMk cId="1003391925" sldId="258"/>
            <ac:spMk id="40" creationId="{05F02704-8B52-4D03-BB8B-42EE9374596B}"/>
          </ac:spMkLst>
        </pc:spChg>
        <pc:spChg chg="add del">
          <ac:chgData name="Bernadette Joy" userId="0684995e45cdb0a4" providerId="LiveId" clId="{142CD4F9-EBDB-49F2-9B38-C394F397ECC3}" dt="2020-11-11T00:10:59.241" v="256" actId="34122"/>
          <ac:spMkLst>
            <pc:docMk/>
            <pc:sldMk cId="1003391925" sldId="258"/>
            <ac:spMk id="54" creationId="{A65F1CE7-B421-45BF-8AE2-2E90E96124B8}"/>
          </ac:spMkLst>
        </pc:spChg>
        <pc:spChg chg="add del">
          <ac:chgData name="Bernadette Joy" userId="0684995e45cdb0a4" providerId="LiveId" clId="{142CD4F9-EBDB-49F2-9B38-C394F397ECC3}" dt="2020-11-11T00:10:59.241" v="256" actId="34122"/>
          <ac:spMkLst>
            <pc:docMk/>
            <pc:sldMk cId="1003391925" sldId="258"/>
            <ac:spMk id="76" creationId="{1AE6843D-CFBD-45C1-8D8C-2DCB347C9CD1}"/>
          </ac:spMkLst>
        </pc:spChg>
        <pc:spChg chg="add del">
          <ac:chgData name="Bernadette Joy" userId="0684995e45cdb0a4" providerId="LiveId" clId="{142CD4F9-EBDB-49F2-9B38-C394F397ECC3}" dt="2020-11-11T00:10:59.241" v="256" actId="34122"/>
          <ac:spMkLst>
            <pc:docMk/>
            <pc:sldMk cId="1003391925" sldId="258"/>
            <ac:spMk id="86" creationId="{8966CA03-97F4-4D0E-ABBE-82A72BD7D5D1}"/>
          </ac:spMkLst>
        </pc:spChg>
        <pc:spChg chg="add del">
          <ac:chgData name="Bernadette Joy" userId="0684995e45cdb0a4" providerId="LiveId" clId="{142CD4F9-EBDB-49F2-9B38-C394F397ECC3}" dt="2020-11-11T00:10:59.241" v="256" actId="34122"/>
          <ac:spMkLst>
            <pc:docMk/>
            <pc:sldMk cId="1003391925" sldId="258"/>
            <ac:spMk id="119" creationId="{97A6746E-5FA1-4CB3-B82A-818FB1BF8FAD}"/>
          </ac:spMkLst>
        </pc:spChg>
        <pc:spChg chg="add del">
          <ac:chgData name="Bernadette Joy" userId="0684995e45cdb0a4" providerId="LiveId" clId="{142CD4F9-EBDB-49F2-9B38-C394F397ECC3}" dt="2020-11-11T00:10:59.241" v="256" actId="34122"/>
          <ac:spMkLst>
            <pc:docMk/>
            <pc:sldMk cId="1003391925" sldId="258"/>
            <ac:spMk id="135" creationId="{86F4AFBF-FFA0-4291-AB06-B902279FE7D3}"/>
          </ac:spMkLst>
        </pc:spChg>
        <pc:grpChg chg="mod">
          <ac:chgData name="Bernadette Joy" userId="0684995e45cdb0a4" providerId="LiveId" clId="{142CD4F9-EBDB-49F2-9B38-C394F397ECC3}" dt="2020-11-11T00:07:22.854" v="97"/>
          <ac:grpSpMkLst>
            <pc:docMk/>
            <pc:sldMk cId="1003391925" sldId="258"/>
            <ac:grpSpMk id="18" creationId="{665AFCCA-B022-4EA9-874F-A349EB4D0A96}"/>
          </ac:grpSpMkLst>
        </pc:grpChg>
        <pc:grpChg chg="mod">
          <ac:chgData name="Bernadette Joy" userId="0684995e45cdb0a4" providerId="LiveId" clId="{142CD4F9-EBDB-49F2-9B38-C394F397ECC3}" dt="2020-11-16T04:31:16.650" v="1282"/>
          <ac:grpSpMkLst>
            <pc:docMk/>
            <pc:sldMk cId="1003391925" sldId="258"/>
            <ac:grpSpMk id="18" creationId="{BD2B8FD3-2C4C-4520-88EB-FAF17AC13985}"/>
          </ac:grpSpMkLst>
        </pc:grpChg>
        <pc:grpChg chg="mod">
          <ac:chgData name="Bernadette Joy" userId="0684995e45cdb0a4" providerId="LiveId" clId="{142CD4F9-EBDB-49F2-9B38-C394F397ECC3}" dt="2020-11-11T00:07:42.654" v="103"/>
          <ac:grpSpMkLst>
            <pc:docMk/>
            <pc:sldMk cId="1003391925" sldId="258"/>
            <ac:grpSpMk id="21" creationId="{A03AA1F8-B024-4533-B3B6-2AA73253CAFA}"/>
          </ac:grpSpMkLst>
        </pc:grpChg>
        <pc:grpChg chg="add del mod">
          <ac:chgData name="Bernadette Joy" userId="0684995e45cdb0a4" providerId="LiveId" clId="{142CD4F9-EBDB-49F2-9B38-C394F397ECC3}" dt="2020-11-16T04:32:07.056" v="1320"/>
          <ac:grpSpMkLst>
            <pc:docMk/>
            <pc:sldMk cId="1003391925" sldId="258"/>
            <ac:grpSpMk id="21" creationId="{D3CC2F84-1742-42FD-99F0-867685B13ABD}"/>
          </ac:grpSpMkLst>
        </pc:grpChg>
        <pc:grpChg chg="add del mod">
          <ac:chgData name="Bernadette Joy" userId="0684995e45cdb0a4" providerId="LiveId" clId="{142CD4F9-EBDB-49F2-9B38-C394F397ECC3}" dt="2020-11-16T04:32:05.908" v="1318"/>
          <ac:grpSpMkLst>
            <pc:docMk/>
            <pc:sldMk cId="1003391925" sldId="258"/>
            <ac:grpSpMk id="23" creationId="{62859547-A049-47A2-9B6C-D60CE6E752D4}"/>
          </ac:grpSpMkLst>
        </pc:grpChg>
        <pc:grpChg chg="del mod">
          <ac:chgData name="Bernadette Joy" userId="0684995e45cdb0a4" providerId="LiveId" clId="{142CD4F9-EBDB-49F2-9B38-C394F397ECC3}" dt="2020-11-17T21:40:22.169" v="9752"/>
          <ac:grpSpMkLst>
            <pc:docMk/>
            <pc:sldMk cId="1003391925" sldId="258"/>
            <ac:grpSpMk id="27" creationId="{E406BF81-9D87-4242-BDF6-541E61174E63}"/>
          </ac:grpSpMkLst>
        </pc:grpChg>
        <pc:grpChg chg="add del mod">
          <ac:chgData name="Bernadette Joy" userId="0684995e45cdb0a4" providerId="LiveId" clId="{142CD4F9-EBDB-49F2-9B38-C394F397ECC3}" dt="2020-11-16T04:32:03.560" v="1313"/>
          <ac:grpSpMkLst>
            <pc:docMk/>
            <pc:sldMk cId="1003391925" sldId="258"/>
            <ac:grpSpMk id="28" creationId="{68CE0922-4EFF-4F92-AD01-D0D384DF700F}"/>
          </ac:grpSpMkLst>
        </pc:grpChg>
        <pc:grpChg chg="add del mod">
          <ac:chgData name="Bernadette Joy" userId="0684995e45cdb0a4" providerId="LiveId" clId="{142CD4F9-EBDB-49F2-9B38-C394F397ECC3}" dt="2020-11-11T00:08:07.691" v="134"/>
          <ac:grpSpMkLst>
            <pc:docMk/>
            <pc:sldMk cId="1003391925" sldId="258"/>
            <ac:grpSpMk id="29" creationId="{0D905FDE-D2F5-44D9-AEDF-91D118A395F8}"/>
          </ac:grpSpMkLst>
        </pc:grpChg>
        <pc:grpChg chg="del mod">
          <ac:chgData name="Bernadette Joy" userId="0684995e45cdb0a4" providerId="LiveId" clId="{142CD4F9-EBDB-49F2-9B38-C394F397ECC3}" dt="2020-11-17T21:40:23.953" v="9754"/>
          <ac:grpSpMkLst>
            <pc:docMk/>
            <pc:sldMk cId="1003391925" sldId="258"/>
            <ac:grpSpMk id="30" creationId="{9D922DCE-53E1-4FD2-AEB8-A55B90CF4F4D}"/>
          </ac:grpSpMkLst>
        </pc:grpChg>
        <pc:grpChg chg="add del mod">
          <ac:chgData name="Bernadette Joy" userId="0684995e45cdb0a4" providerId="LiveId" clId="{142CD4F9-EBDB-49F2-9B38-C394F397ECC3}" dt="2020-11-16T04:32:02.515" v="1310"/>
          <ac:grpSpMkLst>
            <pc:docMk/>
            <pc:sldMk cId="1003391925" sldId="258"/>
            <ac:grpSpMk id="31" creationId="{132C4B0F-61CA-4633-9D4C-ABC0B25825BE}"/>
          </ac:grpSpMkLst>
        </pc:grpChg>
        <pc:grpChg chg="del mod">
          <ac:chgData name="Bernadette Joy" userId="0684995e45cdb0a4" providerId="LiveId" clId="{142CD4F9-EBDB-49F2-9B38-C394F397ECC3}" dt="2020-11-17T21:40:29.057" v="9762"/>
          <ac:grpSpMkLst>
            <pc:docMk/>
            <pc:sldMk cId="1003391925" sldId="258"/>
            <ac:grpSpMk id="32" creationId="{7AADFF56-693F-4C55-B614-4B3FB310A03C}"/>
          </ac:grpSpMkLst>
        </pc:grpChg>
        <pc:grpChg chg="mod">
          <ac:chgData name="Bernadette Joy" userId="0684995e45cdb0a4" providerId="LiveId" clId="{142CD4F9-EBDB-49F2-9B38-C394F397ECC3}" dt="2020-11-16T04:32:00.543" v="1304"/>
          <ac:grpSpMkLst>
            <pc:docMk/>
            <pc:sldMk cId="1003391925" sldId="258"/>
            <ac:grpSpMk id="37" creationId="{6FC4B2D4-10BB-4DEE-B8C8-23CC41F7E34B}"/>
          </ac:grpSpMkLst>
        </pc:grpChg>
        <pc:grpChg chg="mod">
          <ac:chgData name="Bernadette Joy" userId="0684995e45cdb0a4" providerId="LiveId" clId="{142CD4F9-EBDB-49F2-9B38-C394F397ECC3}" dt="2020-11-11T00:08:03.959" v="124"/>
          <ac:grpSpMkLst>
            <pc:docMk/>
            <pc:sldMk cId="1003391925" sldId="258"/>
            <ac:grpSpMk id="39" creationId="{518A7049-B457-497B-B905-55220BB75374}"/>
          </ac:grpSpMkLst>
        </pc:grpChg>
        <pc:grpChg chg="del mod">
          <ac:chgData name="Bernadette Joy" userId="0684995e45cdb0a4" providerId="LiveId" clId="{142CD4F9-EBDB-49F2-9B38-C394F397ECC3}" dt="2020-11-17T21:40:32.536" v="9779"/>
          <ac:grpSpMkLst>
            <pc:docMk/>
            <pc:sldMk cId="1003391925" sldId="258"/>
            <ac:grpSpMk id="42" creationId="{1CB7CE8E-E64C-4371-86BD-F0F0BD0F4DDA}"/>
          </ac:grpSpMkLst>
        </pc:grpChg>
        <pc:grpChg chg="add del mod">
          <ac:chgData name="Bernadette Joy" userId="0684995e45cdb0a4" providerId="LiveId" clId="{142CD4F9-EBDB-49F2-9B38-C394F397ECC3}" dt="2020-11-16T04:33:15.426" v="1352"/>
          <ac:grpSpMkLst>
            <pc:docMk/>
            <pc:sldMk cId="1003391925" sldId="258"/>
            <ac:grpSpMk id="46" creationId="{BF549C51-248A-41B2-80A1-65710F8A4097}"/>
          </ac:grpSpMkLst>
        </pc:grpChg>
        <pc:grpChg chg="add del mod">
          <ac:chgData name="Bernadette Joy" userId="0684995e45cdb0a4" providerId="LiveId" clId="{142CD4F9-EBDB-49F2-9B38-C394F397ECC3}" dt="2020-11-11T00:08:43.446" v="170"/>
          <ac:grpSpMkLst>
            <pc:docMk/>
            <pc:sldMk cId="1003391925" sldId="258"/>
            <ac:grpSpMk id="47" creationId="{C1384009-E810-48D3-8707-48EFC1FD39FE}"/>
          </ac:grpSpMkLst>
        </pc:grpChg>
        <pc:grpChg chg="add del mod">
          <ac:chgData name="Bernadette Joy" userId="0684995e45cdb0a4" providerId="LiveId" clId="{142CD4F9-EBDB-49F2-9B38-C394F397ECC3}" dt="2020-11-16T04:33:14.411" v="1348"/>
          <ac:grpSpMkLst>
            <pc:docMk/>
            <pc:sldMk cId="1003391925" sldId="258"/>
            <ac:grpSpMk id="50" creationId="{57DD0C72-4DCC-4174-BC7E-9E569985398F}"/>
          </ac:grpSpMkLst>
        </pc:grpChg>
        <pc:grpChg chg="add del mod">
          <ac:chgData name="Bernadette Joy" userId="0684995e45cdb0a4" providerId="LiveId" clId="{142CD4F9-EBDB-49F2-9B38-C394F397ECC3}" dt="2020-11-16T04:33:13.724" v="1345"/>
          <ac:grpSpMkLst>
            <pc:docMk/>
            <pc:sldMk cId="1003391925" sldId="258"/>
            <ac:grpSpMk id="53" creationId="{9434289F-C2F6-4BF2-A8D3-2A03C574CAAE}"/>
          </ac:grpSpMkLst>
        </pc:grpChg>
        <pc:grpChg chg="mod">
          <ac:chgData name="Bernadette Joy" userId="0684995e45cdb0a4" providerId="LiveId" clId="{142CD4F9-EBDB-49F2-9B38-C394F397ECC3}" dt="2020-11-16T04:33:13.104" v="1342"/>
          <ac:grpSpMkLst>
            <pc:docMk/>
            <pc:sldMk cId="1003391925" sldId="258"/>
            <ac:grpSpMk id="56" creationId="{2913CB5C-B6A4-4533-A9FD-F6D4E9EF6723}"/>
          </ac:grpSpMkLst>
        </pc:grpChg>
        <pc:grpChg chg="mod">
          <ac:chgData name="Bernadette Joy" userId="0684995e45cdb0a4" providerId="LiveId" clId="{142CD4F9-EBDB-49F2-9B38-C394F397ECC3}" dt="2020-11-11T00:08:39.684" v="160"/>
          <ac:grpSpMkLst>
            <pc:docMk/>
            <pc:sldMk cId="1003391925" sldId="258"/>
            <ac:grpSpMk id="57" creationId="{028DDE8A-D478-44AF-B2E2-1F3AEE2BB16D}"/>
          </ac:grpSpMkLst>
        </pc:grpChg>
        <pc:grpChg chg="add del mod">
          <ac:chgData name="Bernadette Joy" userId="0684995e45cdb0a4" providerId="LiveId" clId="{142CD4F9-EBDB-49F2-9B38-C394F397ECC3}" dt="2020-11-11T00:09:14.713" v="195"/>
          <ac:grpSpMkLst>
            <pc:docMk/>
            <pc:sldMk cId="1003391925" sldId="258"/>
            <ac:grpSpMk id="64" creationId="{50922D54-0966-4246-A593-F4DEDA7FD706}"/>
          </ac:grpSpMkLst>
        </pc:grpChg>
        <pc:grpChg chg="del mod">
          <ac:chgData name="Bernadette Joy" userId="0684995e45cdb0a4" providerId="LiveId" clId="{142CD4F9-EBDB-49F2-9B38-C394F397ECC3}" dt="2020-11-16T04:33:36.521" v="1373"/>
          <ac:grpSpMkLst>
            <pc:docMk/>
            <pc:sldMk cId="1003391925" sldId="258"/>
            <ac:grpSpMk id="64" creationId="{B5A90DB8-8849-4D7E-98E4-1D913944B8C6}"/>
          </ac:grpSpMkLst>
        </pc:grpChg>
        <pc:grpChg chg="add del mod">
          <ac:chgData name="Bernadette Joy" userId="0684995e45cdb0a4" providerId="LiveId" clId="{142CD4F9-EBDB-49F2-9B38-C394F397ECC3}" dt="2020-11-11T00:09:13.977" v="192"/>
          <ac:grpSpMkLst>
            <pc:docMk/>
            <pc:sldMk cId="1003391925" sldId="258"/>
            <ac:grpSpMk id="67" creationId="{3ACCC884-6416-4CB2-8EAF-BBA73A7E3E05}"/>
          </ac:grpSpMkLst>
        </pc:grpChg>
        <pc:grpChg chg="mod">
          <ac:chgData name="Bernadette Joy" userId="0684995e45cdb0a4" providerId="LiveId" clId="{142CD4F9-EBDB-49F2-9B38-C394F397ECC3}" dt="2020-11-11T00:09:13.716" v="190"/>
          <ac:grpSpMkLst>
            <pc:docMk/>
            <pc:sldMk cId="1003391925" sldId="258"/>
            <ac:grpSpMk id="69" creationId="{07383189-4064-45E4-A4D0-DC0050291120}"/>
          </ac:grpSpMkLst>
        </pc:grpChg>
        <pc:grpChg chg="del mod">
          <ac:chgData name="Bernadette Joy" userId="0684995e45cdb0a4" providerId="LiveId" clId="{142CD4F9-EBDB-49F2-9B38-C394F397ECC3}" dt="2020-11-16T04:33:37.489" v="1375"/>
          <ac:grpSpMkLst>
            <pc:docMk/>
            <pc:sldMk cId="1003391925" sldId="258"/>
            <ac:grpSpMk id="71" creationId="{6AA3517E-53E5-4F8C-A2A5-8033FFD4716C}"/>
          </ac:grpSpMkLst>
        </pc:grpChg>
        <pc:grpChg chg="del mod">
          <ac:chgData name="Bernadette Joy" userId="0684995e45cdb0a4" providerId="LiveId" clId="{142CD4F9-EBDB-49F2-9B38-C394F397ECC3}" dt="2020-11-16T04:33:59.626" v="1377"/>
          <ac:grpSpMkLst>
            <pc:docMk/>
            <pc:sldMk cId="1003391925" sldId="258"/>
            <ac:grpSpMk id="73" creationId="{8551ED80-EB21-4AAA-8722-8113949D5805}"/>
          </ac:grpSpMkLst>
        </pc:grpChg>
        <pc:grpChg chg="del mod">
          <ac:chgData name="Bernadette Joy" userId="0684995e45cdb0a4" providerId="LiveId" clId="{142CD4F9-EBDB-49F2-9B38-C394F397ECC3}" dt="2020-11-17T21:40:55.917" v="9811"/>
          <ac:grpSpMkLst>
            <pc:docMk/>
            <pc:sldMk cId="1003391925" sldId="258"/>
            <ac:grpSpMk id="73" creationId="{8B9D2B89-DB9D-4B36-BDC9-C488DD50AC9E}"/>
          </ac:grpSpMkLst>
        </pc:grpChg>
        <pc:grpChg chg="del mod">
          <ac:chgData name="Bernadette Joy" userId="0684995e45cdb0a4" providerId="LiveId" clId="{142CD4F9-EBDB-49F2-9B38-C394F397ECC3}" dt="2020-11-16T04:34:05.668" v="1379"/>
          <ac:grpSpMkLst>
            <pc:docMk/>
            <pc:sldMk cId="1003391925" sldId="258"/>
            <ac:grpSpMk id="75" creationId="{BB30CB50-ED85-4502-BB7B-98581FB28884}"/>
          </ac:grpSpMkLst>
        </pc:grpChg>
        <pc:grpChg chg="add del mod">
          <ac:chgData name="Bernadette Joy" userId="0684995e45cdb0a4" providerId="LiveId" clId="{142CD4F9-EBDB-49F2-9B38-C394F397ECC3}" dt="2020-11-11T00:09:37.850" v="230"/>
          <ac:grpSpMkLst>
            <pc:docMk/>
            <pc:sldMk cId="1003391925" sldId="258"/>
            <ac:grpSpMk id="77" creationId="{181BDED0-5835-4CC1-A427-58038AB2614A}"/>
          </ac:grpSpMkLst>
        </pc:grpChg>
        <pc:grpChg chg="del mod">
          <ac:chgData name="Bernadette Joy" userId="0684995e45cdb0a4" providerId="LiveId" clId="{142CD4F9-EBDB-49F2-9B38-C394F397ECC3}" dt="2020-11-17T21:39:17.105" v="9739" actId="478"/>
          <ac:grpSpMkLst>
            <pc:docMk/>
            <pc:sldMk cId="1003391925" sldId="258"/>
            <ac:grpSpMk id="77" creationId="{F496BDDA-7822-4B58-AF9F-12FA375380C4}"/>
          </ac:grpSpMkLst>
        </pc:grpChg>
        <pc:grpChg chg="mod">
          <ac:chgData name="Bernadette Joy" userId="0684995e45cdb0a4" providerId="LiveId" clId="{142CD4F9-EBDB-49F2-9B38-C394F397ECC3}" dt="2020-11-11T00:09:34.404" v="220"/>
          <ac:grpSpMkLst>
            <pc:docMk/>
            <pc:sldMk cId="1003391925" sldId="258"/>
            <ac:grpSpMk id="87" creationId="{0837F2E3-05A7-46B6-BF81-EB4852F9959C}"/>
          </ac:grpSpMkLst>
        </pc:grpChg>
        <pc:grpChg chg="del mod">
          <ac:chgData name="Bernadette Joy" userId="0684995e45cdb0a4" providerId="LiveId" clId="{142CD4F9-EBDB-49F2-9B38-C394F397ECC3}" dt="2020-11-17T21:41:16.744" v="9833"/>
          <ac:grpSpMkLst>
            <pc:docMk/>
            <pc:sldMk cId="1003391925" sldId="258"/>
            <ac:grpSpMk id="93" creationId="{E34ECC87-F4E8-48C3-913D-DB7DE6BFC8EA}"/>
          </ac:grpSpMkLst>
        </pc:grpChg>
        <pc:grpChg chg="add del mod">
          <ac:chgData name="Bernadette Joy" userId="0684995e45cdb0a4" providerId="LiveId" clId="{142CD4F9-EBDB-49F2-9B38-C394F397ECC3}" dt="2020-11-11T00:11:05.960" v="268"/>
          <ac:grpSpMkLst>
            <pc:docMk/>
            <pc:sldMk cId="1003391925" sldId="258"/>
            <ac:grpSpMk id="95" creationId="{9C9CBEF8-B03E-46D4-9407-DF13F610FF46}"/>
          </ac:grpSpMkLst>
        </pc:grpChg>
        <pc:grpChg chg="del mod">
          <ac:chgData name="Bernadette Joy" userId="0684995e45cdb0a4" providerId="LiveId" clId="{142CD4F9-EBDB-49F2-9B38-C394F397ECC3}" dt="2020-11-17T21:41:33.713" v="9836"/>
          <ac:grpSpMkLst>
            <pc:docMk/>
            <pc:sldMk cId="1003391925" sldId="258"/>
            <ac:grpSpMk id="96" creationId="{EE728ABA-ACAF-40FA-B230-BEA9F1CB61FF}"/>
          </ac:grpSpMkLst>
        </pc:grpChg>
        <pc:grpChg chg="del mod">
          <ac:chgData name="Bernadette Joy" userId="0684995e45cdb0a4" providerId="LiveId" clId="{142CD4F9-EBDB-49F2-9B38-C394F397ECC3}" dt="2020-11-18T16:49:11.489" v="10709"/>
          <ac:grpSpMkLst>
            <pc:docMk/>
            <pc:sldMk cId="1003391925" sldId="258"/>
            <ac:grpSpMk id="98" creationId="{CEEC1C56-D0C6-43A5-8CD4-C07B49B6DFB0}"/>
          </ac:grpSpMkLst>
        </pc:grpChg>
        <pc:grpChg chg="mod">
          <ac:chgData name="Bernadette Joy" userId="0684995e45cdb0a4" providerId="LiveId" clId="{142CD4F9-EBDB-49F2-9B38-C394F397ECC3}" dt="2020-11-11T00:10:59.899" v="258"/>
          <ac:grpSpMkLst>
            <pc:docMk/>
            <pc:sldMk cId="1003391925" sldId="258"/>
            <ac:grpSpMk id="105" creationId="{ABFB86CD-67CE-4252-BC93-8F0D93BEE11E}"/>
          </ac:grpSpMkLst>
        </pc:grpChg>
        <pc:picChg chg="add mod modCrop">
          <ac:chgData name="Bernadette Joy" userId="0684995e45cdb0a4" providerId="LiveId" clId="{142CD4F9-EBDB-49F2-9B38-C394F397ECC3}" dt="2020-11-18T16:49:26.746" v="10711" actId="1076"/>
          <ac:picMkLst>
            <pc:docMk/>
            <pc:sldMk cId="1003391925" sldId="258"/>
            <ac:picMk id="3" creationId="{FC84754E-8D50-4B65-AF5C-B96E4EF456B7}"/>
          </ac:picMkLst>
        </pc:picChg>
        <pc:inkChg chg="add del">
          <ac:chgData name="Bernadette Joy" userId="0684995e45cdb0a4" providerId="LiveId" clId="{142CD4F9-EBDB-49F2-9B38-C394F397ECC3}" dt="2020-11-18T16:49:11.465" v="10695"/>
          <ac:inkMkLst>
            <pc:docMk/>
            <pc:sldMk cId="1003391925" sldId="258"/>
            <ac:inkMk id="2" creationId="{7CEAFD7F-2869-4417-9253-2192A0653A97}"/>
          </ac:inkMkLst>
        </pc:inkChg>
        <pc:inkChg chg="add">
          <ac:chgData name="Bernadette Joy" userId="0684995e45cdb0a4" providerId="LiveId" clId="{142CD4F9-EBDB-49F2-9B38-C394F397ECC3}" dt="2020-11-11T00:05:40.819" v="81" actId="9405"/>
          <ac:inkMkLst>
            <pc:docMk/>
            <pc:sldMk cId="1003391925" sldId="258"/>
            <ac:inkMk id="4" creationId="{906F9A9E-66D1-4081-8B6E-B8D8CFDBAD19}"/>
          </ac:inkMkLst>
        </pc:inkChg>
        <pc:inkChg chg="add del">
          <ac:chgData name="Bernadette Joy" userId="0684995e45cdb0a4" providerId="LiveId" clId="{142CD4F9-EBDB-49F2-9B38-C394F397ECC3}" dt="2020-11-11T00:10:59.241" v="256" actId="34122"/>
          <ac:inkMkLst>
            <pc:docMk/>
            <pc:sldMk cId="1003391925" sldId="258"/>
            <ac:inkMk id="5" creationId="{7900EB8D-F04F-443A-91EA-FD7EDB291FF1}"/>
          </ac:inkMkLst>
        </pc:inkChg>
        <pc:inkChg chg="add del">
          <ac:chgData name="Bernadette Joy" userId="0684995e45cdb0a4" providerId="LiveId" clId="{142CD4F9-EBDB-49F2-9B38-C394F397ECC3}" dt="2020-11-11T00:10:59.241" v="256" actId="34122"/>
          <ac:inkMkLst>
            <pc:docMk/>
            <pc:sldMk cId="1003391925" sldId="258"/>
            <ac:inkMk id="6" creationId="{136CA685-FE86-4B9F-A60A-7725EB0D5F52}"/>
          </ac:inkMkLst>
        </pc:inkChg>
        <pc:inkChg chg="add del">
          <ac:chgData name="Bernadette Joy" userId="0684995e45cdb0a4" providerId="LiveId" clId="{142CD4F9-EBDB-49F2-9B38-C394F397ECC3}" dt="2020-11-11T00:10:59.241" v="256" actId="34122"/>
          <ac:inkMkLst>
            <pc:docMk/>
            <pc:sldMk cId="1003391925" sldId="258"/>
            <ac:inkMk id="7" creationId="{CA1BA48D-FAC7-43D3-9B5B-DBE9BEB70C09}"/>
          </ac:inkMkLst>
        </pc:inkChg>
        <pc:inkChg chg="add mod">
          <ac:chgData name="Bernadette Joy" userId="0684995e45cdb0a4" providerId="LiveId" clId="{142CD4F9-EBDB-49F2-9B38-C394F397ECC3}" dt="2020-11-17T21:35:11.197" v="9634" actId="1076"/>
          <ac:inkMkLst>
            <pc:docMk/>
            <pc:sldMk cId="1003391925" sldId="258"/>
            <ac:inkMk id="8" creationId="{9AB02104-87D1-4574-9DE0-F856EC8BA136}"/>
          </ac:inkMkLst>
        </pc:inkChg>
        <pc:inkChg chg="add del">
          <ac:chgData name="Bernadette Joy" userId="0684995e45cdb0a4" providerId="LiveId" clId="{142CD4F9-EBDB-49F2-9B38-C394F397ECC3}" dt="2020-11-11T00:10:59.241" v="256" actId="34122"/>
          <ac:inkMkLst>
            <pc:docMk/>
            <pc:sldMk cId="1003391925" sldId="258"/>
            <ac:inkMk id="9" creationId="{82B01924-8606-4B45-970A-0875ECDE96E0}"/>
          </ac:inkMkLst>
        </pc:inkChg>
        <pc:inkChg chg="add del">
          <ac:chgData name="Bernadette Joy" userId="0684995e45cdb0a4" providerId="LiveId" clId="{142CD4F9-EBDB-49F2-9B38-C394F397ECC3}" dt="2020-11-17T21:40:32.510" v="9763"/>
          <ac:inkMkLst>
            <pc:docMk/>
            <pc:sldMk cId="1003391925" sldId="258"/>
            <ac:inkMk id="10" creationId="{19451F72-705C-4F64-BDC1-0AEFDECAB7F0}"/>
          </ac:inkMkLst>
        </pc:inkChg>
        <pc:inkChg chg="add del">
          <ac:chgData name="Bernadette Joy" userId="0684995e45cdb0a4" providerId="LiveId" clId="{142CD4F9-EBDB-49F2-9B38-C394F397ECC3}" dt="2020-11-11T00:10:59.241" v="256" actId="34122"/>
          <ac:inkMkLst>
            <pc:docMk/>
            <pc:sldMk cId="1003391925" sldId="258"/>
            <ac:inkMk id="11" creationId="{E248E783-C49C-4369-A6AC-FFA23AF3D01F}"/>
          </ac:inkMkLst>
        </pc:inkChg>
        <pc:inkChg chg="add del">
          <ac:chgData name="Bernadette Joy" userId="0684995e45cdb0a4" providerId="LiveId" clId="{142CD4F9-EBDB-49F2-9B38-C394F397ECC3}" dt="2020-11-11T00:10:59.241" v="256" actId="34122"/>
          <ac:inkMkLst>
            <pc:docMk/>
            <pc:sldMk cId="1003391925" sldId="258"/>
            <ac:inkMk id="12" creationId="{F757BA1A-8F27-460D-839E-2DCE83F7C0DD}"/>
          </ac:inkMkLst>
        </pc:inkChg>
        <pc:inkChg chg="add del mod">
          <ac:chgData name="Bernadette Joy" userId="0684995e45cdb0a4" providerId="LiveId" clId="{142CD4F9-EBDB-49F2-9B38-C394F397ECC3}" dt="2020-11-17T21:34:20.680" v="9603" actId="34122"/>
          <ac:inkMkLst>
            <pc:docMk/>
            <pc:sldMk cId="1003391925" sldId="258"/>
            <ac:inkMk id="13" creationId="{3EA3BECC-1DDB-4361-911C-9F6F331B2F5C}"/>
          </ac:inkMkLst>
        </pc:inkChg>
        <pc:inkChg chg="add del">
          <ac:chgData name="Bernadette Joy" userId="0684995e45cdb0a4" providerId="LiveId" clId="{142CD4F9-EBDB-49F2-9B38-C394F397ECC3}" dt="2020-11-17T21:40:32.523" v="9770"/>
          <ac:inkMkLst>
            <pc:docMk/>
            <pc:sldMk cId="1003391925" sldId="258"/>
            <ac:inkMk id="14" creationId="{88445A1E-E8B4-47A8-BA2C-5A3B6177EBEB}"/>
          </ac:inkMkLst>
        </pc:inkChg>
        <pc:inkChg chg="add del">
          <ac:chgData name="Bernadette Joy" userId="0684995e45cdb0a4" providerId="LiveId" clId="{142CD4F9-EBDB-49F2-9B38-C394F397ECC3}" dt="2020-11-11T00:06:38.484" v="90" actId="9405"/>
          <ac:inkMkLst>
            <pc:docMk/>
            <pc:sldMk cId="1003391925" sldId="258"/>
            <ac:inkMk id="14" creationId="{C71E6539-4D40-4A54-B04C-861CD522E5BC}"/>
          </ac:inkMkLst>
        </pc:inkChg>
        <pc:inkChg chg="add del">
          <ac:chgData name="Bernadette Joy" userId="0684995e45cdb0a4" providerId="LiveId" clId="{142CD4F9-EBDB-49F2-9B38-C394F397ECC3}" dt="2020-11-11T00:07:14.085" v="92" actId="9405"/>
          <ac:inkMkLst>
            <pc:docMk/>
            <pc:sldMk cId="1003391925" sldId="258"/>
            <ac:inkMk id="15" creationId="{68F1AF31-C319-47AA-B6D9-F6E943239C3C}"/>
          </ac:inkMkLst>
        </pc:inkChg>
        <pc:inkChg chg="add">
          <ac:chgData name="Bernadette Joy" userId="0684995e45cdb0a4" providerId="LiveId" clId="{142CD4F9-EBDB-49F2-9B38-C394F397ECC3}" dt="2020-11-16T04:30:28.110" v="1277" actId="9405"/>
          <ac:inkMkLst>
            <pc:docMk/>
            <pc:sldMk cId="1003391925" sldId="258"/>
            <ac:inkMk id="15" creationId="{909CDB16-1D43-47DA-AD53-7AB328F78071}"/>
          </ac:inkMkLst>
        </pc:inkChg>
        <pc:inkChg chg="add del mod">
          <ac:chgData name="Bernadette Joy" userId="0684995e45cdb0a4" providerId="LiveId" clId="{142CD4F9-EBDB-49F2-9B38-C394F397ECC3}" dt="2020-11-11T00:07:28.804" v="98" actId="9405"/>
          <ac:inkMkLst>
            <pc:docMk/>
            <pc:sldMk cId="1003391925" sldId="258"/>
            <ac:inkMk id="16" creationId="{007FE816-111E-40D3-8546-99F6498CA287}"/>
          </ac:inkMkLst>
        </pc:inkChg>
        <pc:inkChg chg="add del mod">
          <ac:chgData name="Bernadette Joy" userId="0684995e45cdb0a4" providerId="LiveId" clId="{142CD4F9-EBDB-49F2-9B38-C394F397ECC3}" dt="2020-11-16T04:31:18.122" v="1283" actId="9405"/>
          <ac:inkMkLst>
            <pc:docMk/>
            <pc:sldMk cId="1003391925" sldId="258"/>
            <ac:inkMk id="16" creationId="{68E700EE-5590-4AEC-90BA-3E9BC825FF05}"/>
          </ac:inkMkLst>
        </pc:inkChg>
        <pc:inkChg chg="add del mod">
          <ac:chgData name="Bernadette Joy" userId="0684995e45cdb0a4" providerId="LiveId" clId="{142CD4F9-EBDB-49F2-9B38-C394F397ECC3}" dt="2020-11-16T04:31:16.650" v="1282"/>
          <ac:inkMkLst>
            <pc:docMk/>
            <pc:sldMk cId="1003391925" sldId="258"/>
            <ac:inkMk id="17" creationId="{C502C22A-85E6-4BB9-B051-4574A21B1E9B}"/>
          </ac:inkMkLst>
        </pc:inkChg>
        <pc:inkChg chg="add del mod">
          <ac:chgData name="Bernadette Joy" userId="0684995e45cdb0a4" providerId="LiveId" clId="{142CD4F9-EBDB-49F2-9B38-C394F397ECC3}" dt="2020-11-11T00:07:22.854" v="97"/>
          <ac:inkMkLst>
            <pc:docMk/>
            <pc:sldMk cId="1003391925" sldId="258"/>
            <ac:inkMk id="17" creationId="{E3E5B48E-0A45-4AB8-A89E-208CA517E80F}"/>
          </ac:inkMkLst>
        </pc:inkChg>
        <pc:inkChg chg="add del mod">
          <ac:chgData name="Bernadette Joy" userId="0684995e45cdb0a4" providerId="LiveId" clId="{142CD4F9-EBDB-49F2-9B38-C394F397ECC3}" dt="2020-11-16T04:32:08.259" v="1321" actId="9405"/>
          <ac:inkMkLst>
            <pc:docMk/>
            <pc:sldMk cId="1003391925" sldId="258"/>
            <ac:inkMk id="19" creationId="{2CE350FF-4B56-4DC3-BE79-E86DDBC022DF}"/>
          </ac:inkMkLst>
        </pc:inkChg>
        <pc:inkChg chg="add del mod">
          <ac:chgData name="Bernadette Joy" userId="0684995e45cdb0a4" providerId="LiveId" clId="{142CD4F9-EBDB-49F2-9B38-C394F397ECC3}" dt="2020-11-11T00:07:44.289" v="104" actId="9405"/>
          <ac:inkMkLst>
            <pc:docMk/>
            <pc:sldMk cId="1003391925" sldId="258"/>
            <ac:inkMk id="19" creationId="{72046FCE-4B25-460F-A4F9-13BE224683B6}"/>
          </ac:inkMkLst>
        </pc:inkChg>
        <pc:inkChg chg="add del mod">
          <ac:chgData name="Bernadette Joy" userId="0684995e45cdb0a4" providerId="LiveId" clId="{142CD4F9-EBDB-49F2-9B38-C394F397ECC3}" dt="2020-11-11T00:07:42.654" v="103"/>
          <ac:inkMkLst>
            <pc:docMk/>
            <pc:sldMk cId="1003391925" sldId="258"/>
            <ac:inkMk id="20" creationId="{7379CE46-0EF0-4B50-ACC4-60B5224868DC}"/>
          </ac:inkMkLst>
        </pc:inkChg>
        <pc:inkChg chg="add del">
          <ac:chgData name="Bernadette Joy" userId="0684995e45cdb0a4" providerId="LiveId" clId="{142CD4F9-EBDB-49F2-9B38-C394F397ECC3}" dt="2020-11-17T21:39:44.159" v="9741" actId="9405"/>
          <ac:inkMkLst>
            <pc:docMk/>
            <pc:sldMk cId="1003391925" sldId="258"/>
            <ac:inkMk id="20" creationId="{979DBE3E-465A-491B-AC7B-971A3B10B0A7}"/>
          </ac:inkMkLst>
        </pc:inkChg>
        <pc:inkChg chg="add del mod">
          <ac:chgData name="Bernadette Joy" userId="0684995e45cdb0a4" providerId="LiveId" clId="{142CD4F9-EBDB-49F2-9B38-C394F397ECC3}" dt="2020-11-16T04:32:07.056" v="1320"/>
          <ac:inkMkLst>
            <pc:docMk/>
            <pc:sldMk cId="1003391925" sldId="258"/>
            <ac:inkMk id="20" creationId="{CF3B4CB3-16E3-45AA-8E04-3F5B9CD0A916}"/>
          </ac:inkMkLst>
        </pc:inkChg>
        <pc:inkChg chg="add del">
          <ac:chgData name="Bernadette Joy" userId="0684995e45cdb0a4" providerId="LiveId" clId="{142CD4F9-EBDB-49F2-9B38-C394F397ECC3}" dt="2020-11-17T21:39:59.786" v="9743" actId="9405"/>
          <ac:inkMkLst>
            <pc:docMk/>
            <pc:sldMk cId="1003391925" sldId="258"/>
            <ac:inkMk id="21" creationId="{E9624FF8-0A35-4CF6-8C10-7936C73E7BFE}"/>
          </ac:inkMkLst>
        </pc:inkChg>
        <pc:inkChg chg="add del mod">
          <ac:chgData name="Bernadette Joy" userId="0684995e45cdb0a4" providerId="LiveId" clId="{142CD4F9-EBDB-49F2-9B38-C394F397ECC3}" dt="2020-11-17T21:40:32.533" v="9777"/>
          <ac:inkMkLst>
            <pc:docMk/>
            <pc:sldMk cId="1003391925" sldId="258"/>
            <ac:inkMk id="22" creationId="{C2B154D1-3897-4CEA-8490-8E1E37FF219F}"/>
          </ac:inkMkLst>
        </pc:inkChg>
        <pc:inkChg chg="add del mod">
          <ac:chgData name="Bernadette Joy" userId="0684995e45cdb0a4" providerId="LiveId" clId="{142CD4F9-EBDB-49F2-9B38-C394F397ECC3}" dt="2020-11-16T04:32:05.908" v="1318"/>
          <ac:inkMkLst>
            <pc:docMk/>
            <pc:sldMk cId="1003391925" sldId="258"/>
            <ac:inkMk id="22" creationId="{CD2C4CE2-F06C-4E1F-8E26-329A443ED9D7}"/>
          </ac:inkMkLst>
        </pc:inkChg>
        <pc:inkChg chg="add del mod">
          <ac:chgData name="Bernadette Joy" userId="0684995e45cdb0a4" providerId="LiveId" clId="{142CD4F9-EBDB-49F2-9B38-C394F397ECC3}" dt="2020-11-11T00:08:10.247" v="140" actId="9405"/>
          <ac:inkMkLst>
            <pc:docMk/>
            <pc:sldMk cId="1003391925" sldId="258"/>
            <ac:inkMk id="22" creationId="{DBD70817-3BCB-4C6C-A04F-5781974EEDCF}"/>
          </ac:inkMkLst>
        </pc:inkChg>
        <pc:inkChg chg="add del mod">
          <ac:chgData name="Bernadette Joy" userId="0684995e45cdb0a4" providerId="LiveId" clId="{142CD4F9-EBDB-49F2-9B38-C394F397ECC3}" dt="2020-11-11T00:08:09.760" v="139" actId="9405"/>
          <ac:inkMkLst>
            <pc:docMk/>
            <pc:sldMk cId="1003391925" sldId="258"/>
            <ac:inkMk id="23" creationId="{7DD74379-094B-42B0-86EE-5A1121A40D71}"/>
          </ac:inkMkLst>
        </pc:inkChg>
        <pc:inkChg chg="add del mod">
          <ac:chgData name="Bernadette Joy" userId="0684995e45cdb0a4" providerId="LiveId" clId="{142CD4F9-EBDB-49F2-9B38-C394F397ECC3}" dt="2020-11-17T21:40:32.529" v="9773"/>
          <ac:inkMkLst>
            <pc:docMk/>
            <pc:sldMk cId="1003391925" sldId="258"/>
            <ac:inkMk id="23" creationId="{868969A3-F376-47EB-87C7-72CA44E5FBE1}"/>
          </ac:inkMkLst>
        </pc:inkChg>
        <pc:inkChg chg="add del mod">
          <ac:chgData name="Bernadette Joy" userId="0684995e45cdb0a4" providerId="LiveId" clId="{142CD4F9-EBDB-49F2-9B38-C394F397ECC3}" dt="2020-11-11T00:08:09.193" v="138" actId="9405"/>
          <ac:inkMkLst>
            <pc:docMk/>
            <pc:sldMk cId="1003391925" sldId="258"/>
            <ac:inkMk id="24" creationId="{7EA896ED-B262-481D-8036-8DAF07DA04C2}"/>
          </ac:inkMkLst>
        </pc:inkChg>
        <pc:inkChg chg="add del mod">
          <ac:chgData name="Bernadette Joy" userId="0684995e45cdb0a4" providerId="LiveId" clId="{142CD4F9-EBDB-49F2-9B38-C394F397ECC3}" dt="2020-11-16T04:32:05.613" v="1316" actId="9405"/>
          <ac:inkMkLst>
            <pc:docMk/>
            <pc:sldMk cId="1003391925" sldId="258"/>
            <ac:inkMk id="24" creationId="{A1332208-11B1-433A-A014-17198150AEE5}"/>
          </ac:inkMkLst>
        </pc:inkChg>
        <pc:inkChg chg="add del mod">
          <ac:chgData name="Bernadette Joy" userId="0684995e45cdb0a4" providerId="LiveId" clId="{142CD4F9-EBDB-49F2-9B38-C394F397ECC3}" dt="2020-11-17T21:40:32.517" v="9767"/>
          <ac:inkMkLst>
            <pc:docMk/>
            <pc:sldMk cId="1003391925" sldId="258"/>
            <ac:inkMk id="24" creationId="{D3509D4C-64E0-4033-9708-735BA67E9AF1}"/>
          </ac:inkMkLst>
        </pc:inkChg>
        <pc:inkChg chg="add del mod">
          <ac:chgData name="Bernadette Joy" userId="0684995e45cdb0a4" providerId="LiveId" clId="{142CD4F9-EBDB-49F2-9B38-C394F397ECC3}" dt="2020-11-17T21:40:32.536" v="9779"/>
          <ac:inkMkLst>
            <pc:docMk/>
            <pc:sldMk cId="1003391925" sldId="258"/>
            <ac:inkMk id="25" creationId="{239AF23D-C4A3-470D-93B9-B54DAE15C0BA}"/>
          </ac:inkMkLst>
        </pc:inkChg>
        <pc:inkChg chg="add del mod">
          <ac:chgData name="Bernadette Joy" userId="0684995e45cdb0a4" providerId="LiveId" clId="{142CD4F9-EBDB-49F2-9B38-C394F397ECC3}" dt="2020-11-11T00:08:08.878" v="137" actId="9405"/>
          <ac:inkMkLst>
            <pc:docMk/>
            <pc:sldMk cId="1003391925" sldId="258"/>
            <ac:inkMk id="25" creationId="{81ADB91C-CCEB-4BFC-B182-918C562BB3AB}"/>
          </ac:inkMkLst>
        </pc:inkChg>
        <pc:inkChg chg="add del mod">
          <ac:chgData name="Bernadette Joy" userId="0684995e45cdb0a4" providerId="LiveId" clId="{142CD4F9-EBDB-49F2-9B38-C394F397ECC3}" dt="2020-11-16T04:32:05.349" v="1315" actId="9405"/>
          <ac:inkMkLst>
            <pc:docMk/>
            <pc:sldMk cId="1003391925" sldId="258"/>
            <ac:inkMk id="25" creationId="{F7699AEF-CEB1-4C11-BC69-362A77F7BC75}"/>
          </ac:inkMkLst>
        </pc:inkChg>
        <pc:inkChg chg="add del mod">
          <ac:chgData name="Bernadette Joy" userId="0684995e45cdb0a4" providerId="LiveId" clId="{142CD4F9-EBDB-49F2-9B38-C394F397ECC3}" dt="2020-11-16T04:32:05.056" v="1314" actId="9405"/>
          <ac:inkMkLst>
            <pc:docMk/>
            <pc:sldMk cId="1003391925" sldId="258"/>
            <ac:inkMk id="26" creationId="{27B700AD-3466-4D24-A7D5-42911F1F3DD4}"/>
          </ac:inkMkLst>
        </pc:inkChg>
        <pc:inkChg chg="add del mod">
          <ac:chgData name="Bernadette Joy" userId="0684995e45cdb0a4" providerId="LiveId" clId="{142CD4F9-EBDB-49F2-9B38-C394F397ECC3}" dt="2020-11-17T21:40:32.520" v="9768"/>
          <ac:inkMkLst>
            <pc:docMk/>
            <pc:sldMk cId="1003391925" sldId="258"/>
            <ac:inkMk id="26" creationId="{437BB684-0701-4BD5-92ED-68EA90302F95}"/>
          </ac:inkMkLst>
        </pc:inkChg>
        <pc:inkChg chg="add del mod">
          <ac:chgData name="Bernadette Joy" userId="0684995e45cdb0a4" providerId="LiveId" clId="{142CD4F9-EBDB-49F2-9B38-C394F397ECC3}" dt="2020-11-11T00:08:08.575" v="136" actId="9405"/>
          <ac:inkMkLst>
            <pc:docMk/>
            <pc:sldMk cId="1003391925" sldId="258"/>
            <ac:inkMk id="26" creationId="{D4A83A1B-0ADC-4B9E-96AD-18034807D654}"/>
          </ac:inkMkLst>
        </pc:inkChg>
        <pc:inkChg chg="add del mod">
          <ac:chgData name="Bernadette Joy" userId="0684995e45cdb0a4" providerId="LiveId" clId="{142CD4F9-EBDB-49F2-9B38-C394F397ECC3}" dt="2020-11-11T00:08:08.340" v="135" actId="9405"/>
          <ac:inkMkLst>
            <pc:docMk/>
            <pc:sldMk cId="1003391925" sldId="258"/>
            <ac:inkMk id="27" creationId="{6F61B2BA-A0CC-48A0-AD21-FA64761B1C95}"/>
          </ac:inkMkLst>
        </pc:inkChg>
        <pc:inkChg chg="add del mod">
          <ac:chgData name="Bernadette Joy" userId="0684995e45cdb0a4" providerId="LiveId" clId="{142CD4F9-EBDB-49F2-9B38-C394F397ECC3}" dt="2020-11-16T04:32:03.560" v="1313"/>
          <ac:inkMkLst>
            <pc:docMk/>
            <pc:sldMk cId="1003391925" sldId="258"/>
            <ac:inkMk id="27" creationId="{9F3A5EBE-6889-461F-BE50-B3BC7429CAD5}"/>
          </ac:inkMkLst>
        </pc:inkChg>
        <pc:inkChg chg="add del mod">
          <ac:chgData name="Bernadette Joy" userId="0684995e45cdb0a4" providerId="LiveId" clId="{142CD4F9-EBDB-49F2-9B38-C394F397ECC3}" dt="2020-11-17T21:40:32.522" v="9769"/>
          <ac:inkMkLst>
            <pc:docMk/>
            <pc:sldMk cId="1003391925" sldId="258"/>
            <ac:inkMk id="28" creationId="{49D57F73-393B-4316-96F2-B755F85FDA2B}"/>
          </ac:inkMkLst>
        </pc:inkChg>
        <pc:inkChg chg="add del mod">
          <ac:chgData name="Bernadette Joy" userId="0684995e45cdb0a4" providerId="LiveId" clId="{142CD4F9-EBDB-49F2-9B38-C394F397ECC3}" dt="2020-11-11T00:08:07.691" v="134"/>
          <ac:inkMkLst>
            <pc:docMk/>
            <pc:sldMk cId="1003391925" sldId="258"/>
            <ac:inkMk id="28" creationId="{9D4D5090-E1F6-476F-8561-E9B9585B4345}"/>
          </ac:inkMkLst>
        </pc:inkChg>
        <pc:inkChg chg="add del mod">
          <ac:chgData name="Bernadette Joy" userId="0684995e45cdb0a4" providerId="LiveId" clId="{142CD4F9-EBDB-49F2-9B38-C394F397ECC3}" dt="2020-11-17T21:40:32.530" v="9775"/>
          <ac:inkMkLst>
            <pc:docMk/>
            <pc:sldMk cId="1003391925" sldId="258"/>
            <ac:inkMk id="29" creationId="{4AE958C8-31DF-4FBE-BA45-E30A4B5E528B}"/>
          </ac:inkMkLst>
        </pc:inkChg>
        <pc:inkChg chg="add del mod">
          <ac:chgData name="Bernadette Joy" userId="0684995e45cdb0a4" providerId="LiveId" clId="{142CD4F9-EBDB-49F2-9B38-C394F397ECC3}" dt="2020-11-16T04:32:02.808" v="1311" actId="9405"/>
          <ac:inkMkLst>
            <pc:docMk/>
            <pc:sldMk cId="1003391925" sldId="258"/>
            <ac:inkMk id="29" creationId="{894E6A33-8978-4790-A2FA-F1EB9DB36249}"/>
          </ac:inkMkLst>
        </pc:inkChg>
        <pc:inkChg chg="add del mod">
          <ac:chgData name="Bernadette Joy" userId="0684995e45cdb0a4" providerId="LiveId" clId="{142CD4F9-EBDB-49F2-9B38-C394F397ECC3}" dt="2020-11-11T00:08:07.279" v="132" actId="9405"/>
          <ac:inkMkLst>
            <pc:docMk/>
            <pc:sldMk cId="1003391925" sldId="258"/>
            <ac:inkMk id="30" creationId="{278B1A74-EA2E-4951-A9FA-61AF5F453F27}"/>
          </ac:inkMkLst>
        </pc:inkChg>
        <pc:inkChg chg="add del mod">
          <ac:chgData name="Bernadette Joy" userId="0684995e45cdb0a4" providerId="LiveId" clId="{142CD4F9-EBDB-49F2-9B38-C394F397ECC3}" dt="2020-11-16T04:32:02.515" v="1310"/>
          <ac:inkMkLst>
            <pc:docMk/>
            <pc:sldMk cId="1003391925" sldId="258"/>
            <ac:inkMk id="30" creationId="{496B2FB4-969C-47CE-80B7-79CDB0237689}"/>
          </ac:inkMkLst>
        </pc:inkChg>
        <pc:inkChg chg="add del mod">
          <ac:chgData name="Bernadette Joy" userId="0684995e45cdb0a4" providerId="LiveId" clId="{142CD4F9-EBDB-49F2-9B38-C394F397ECC3}" dt="2020-11-17T21:40:32.532" v="9776"/>
          <ac:inkMkLst>
            <pc:docMk/>
            <pc:sldMk cId="1003391925" sldId="258"/>
            <ac:inkMk id="31" creationId="{9448D2BD-6D64-44EB-915D-5FA95730B565}"/>
          </ac:inkMkLst>
        </pc:inkChg>
        <pc:inkChg chg="add del mod">
          <ac:chgData name="Bernadette Joy" userId="0684995e45cdb0a4" providerId="LiveId" clId="{142CD4F9-EBDB-49F2-9B38-C394F397ECC3}" dt="2020-11-11T00:08:06.381" v="131" actId="9405"/>
          <ac:inkMkLst>
            <pc:docMk/>
            <pc:sldMk cId="1003391925" sldId="258"/>
            <ac:inkMk id="31" creationId="{EE95CC0F-22CF-409C-B21B-0C41555EA1D4}"/>
          </ac:inkMkLst>
        </pc:inkChg>
        <pc:inkChg chg="add del mod">
          <ac:chgData name="Bernadette Joy" userId="0684995e45cdb0a4" providerId="LiveId" clId="{142CD4F9-EBDB-49F2-9B38-C394F397ECC3}" dt="2020-11-16T04:32:01.973" v="1308" actId="9405"/>
          <ac:inkMkLst>
            <pc:docMk/>
            <pc:sldMk cId="1003391925" sldId="258"/>
            <ac:inkMk id="32" creationId="{4CDDF1AA-AA09-479F-895C-A9DA7F1E2457}"/>
          </ac:inkMkLst>
        </pc:inkChg>
        <pc:inkChg chg="add del mod">
          <ac:chgData name="Bernadette Joy" userId="0684995e45cdb0a4" providerId="LiveId" clId="{142CD4F9-EBDB-49F2-9B38-C394F397ECC3}" dt="2020-11-11T00:08:06.126" v="130" actId="9405"/>
          <ac:inkMkLst>
            <pc:docMk/>
            <pc:sldMk cId="1003391925" sldId="258"/>
            <ac:inkMk id="32" creationId="{65500BD6-33A2-40E2-9B75-32EF14432A58}"/>
          </ac:inkMkLst>
        </pc:inkChg>
        <pc:inkChg chg="add del mod">
          <ac:chgData name="Bernadette Joy" userId="0684995e45cdb0a4" providerId="LiveId" clId="{142CD4F9-EBDB-49F2-9B38-C394F397ECC3}" dt="2020-11-17T21:40:32.525" v="9771"/>
          <ac:inkMkLst>
            <pc:docMk/>
            <pc:sldMk cId="1003391925" sldId="258"/>
            <ac:inkMk id="33" creationId="{243D6D5A-D209-4D85-AE46-62615EDF53B6}"/>
          </ac:inkMkLst>
        </pc:inkChg>
        <pc:inkChg chg="add del mod">
          <ac:chgData name="Bernadette Joy" userId="0684995e45cdb0a4" providerId="LiveId" clId="{142CD4F9-EBDB-49F2-9B38-C394F397ECC3}" dt="2020-11-16T04:32:01.588" v="1307" actId="9405"/>
          <ac:inkMkLst>
            <pc:docMk/>
            <pc:sldMk cId="1003391925" sldId="258"/>
            <ac:inkMk id="33" creationId="{3ED4B016-363C-4C43-B11D-13C866901218}"/>
          </ac:inkMkLst>
        </pc:inkChg>
        <pc:inkChg chg="add del mod">
          <ac:chgData name="Bernadette Joy" userId="0684995e45cdb0a4" providerId="LiveId" clId="{142CD4F9-EBDB-49F2-9B38-C394F397ECC3}" dt="2020-11-11T00:08:05.915" v="129" actId="9405"/>
          <ac:inkMkLst>
            <pc:docMk/>
            <pc:sldMk cId="1003391925" sldId="258"/>
            <ac:inkMk id="33" creationId="{44D7F249-97A6-4441-B045-D2747A72E572}"/>
          </ac:inkMkLst>
        </pc:inkChg>
        <pc:inkChg chg="add del mod">
          <ac:chgData name="Bernadette Joy" userId="0684995e45cdb0a4" providerId="LiveId" clId="{142CD4F9-EBDB-49F2-9B38-C394F397ECC3}" dt="2020-11-16T04:32:01.169" v="1306" actId="9405"/>
          <ac:inkMkLst>
            <pc:docMk/>
            <pc:sldMk cId="1003391925" sldId="258"/>
            <ac:inkMk id="34" creationId="{2D9E872D-FC4D-48F3-90DD-8E5A90BD68E2}"/>
          </ac:inkMkLst>
        </pc:inkChg>
        <pc:inkChg chg="add del mod">
          <ac:chgData name="Bernadette Joy" userId="0684995e45cdb0a4" providerId="LiveId" clId="{142CD4F9-EBDB-49F2-9B38-C394F397ECC3}" dt="2020-11-17T21:40:32.513" v="9764"/>
          <ac:inkMkLst>
            <pc:docMk/>
            <pc:sldMk cId="1003391925" sldId="258"/>
            <ac:inkMk id="34" creationId="{31F47937-33E7-4349-A162-AD5C8908689C}"/>
          </ac:inkMkLst>
        </pc:inkChg>
        <pc:inkChg chg="add del mod">
          <ac:chgData name="Bernadette Joy" userId="0684995e45cdb0a4" providerId="LiveId" clId="{142CD4F9-EBDB-49F2-9B38-C394F397ECC3}" dt="2020-11-11T00:08:05.696" v="128" actId="9405"/>
          <ac:inkMkLst>
            <pc:docMk/>
            <pc:sldMk cId="1003391925" sldId="258"/>
            <ac:inkMk id="34" creationId="{5D3F08D3-7BD2-4101-B686-C8CFB0C0EFEC}"/>
          </ac:inkMkLst>
        </pc:inkChg>
        <pc:inkChg chg="add del mod">
          <ac:chgData name="Bernadette Joy" userId="0684995e45cdb0a4" providerId="LiveId" clId="{142CD4F9-EBDB-49F2-9B38-C394F397ECC3}" dt="2020-11-11T00:08:05.428" v="127" actId="9405"/>
          <ac:inkMkLst>
            <pc:docMk/>
            <pc:sldMk cId="1003391925" sldId="258"/>
            <ac:inkMk id="35" creationId="{6E74B178-BD5E-4EE1-938C-6C7AB4F6583D}"/>
          </ac:inkMkLst>
        </pc:inkChg>
        <pc:inkChg chg="add del mod">
          <ac:chgData name="Bernadette Joy" userId="0684995e45cdb0a4" providerId="LiveId" clId="{142CD4F9-EBDB-49F2-9B38-C394F397ECC3}" dt="2020-11-16T04:32:00.854" v="1305" actId="9405"/>
          <ac:inkMkLst>
            <pc:docMk/>
            <pc:sldMk cId="1003391925" sldId="258"/>
            <ac:inkMk id="35" creationId="{9B78513F-C675-458A-88F8-A62E521CAC9D}"/>
          </ac:inkMkLst>
        </pc:inkChg>
        <pc:inkChg chg="add mod">
          <ac:chgData name="Bernadette Joy" userId="0684995e45cdb0a4" providerId="LiveId" clId="{142CD4F9-EBDB-49F2-9B38-C394F397ECC3}" dt="2020-11-17T21:40:32.536" v="9779"/>
          <ac:inkMkLst>
            <pc:docMk/>
            <pc:sldMk cId="1003391925" sldId="258"/>
            <ac:inkMk id="35" creationId="{9D449006-25F4-4F9D-8FD9-63F8940418B6}"/>
          </ac:inkMkLst>
        </pc:inkChg>
        <pc:inkChg chg="add del mod">
          <ac:chgData name="Bernadette Joy" userId="0684995e45cdb0a4" providerId="LiveId" clId="{142CD4F9-EBDB-49F2-9B38-C394F397ECC3}" dt="2020-11-17T21:40:32.515" v="9765"/>
          <ac:inkMkLst>
            <pc:docMk/>
            <pc:sldMk cId="1003391925" sldId="258"/>
            <ac:inkMk id="36" creationId="{40CA42C9-D2F6-40E9-AED3-D446F5CD0470}"/>
          </ac:inkMkLst>
        </pc:inkChg>
        <pc:inkChg chg="add del mod">
          <ac:chgData name="Bernadette Joy" userId="0684995e45cdb0a4" providerId="LiveId" clId="{142CD4F9-EBDB-49F2-9B38-C394F397ECC3}" dt="2020-11-16T04:32:00.543" v="1304"/>
          <ac:inkMkLst>
            <pc:docMk/>
            <pc:sldMk cId="1003391925" sldId="258"/>
            <ac:inkMk id="36" creationId="{B2D6FE9C-3649-45AE-A4D5-EE0DDE108D1A}"/>
          </ac:inkMkLst>
        </pc:inkChg>
        <pc:inkChg chg="add del mod">
          <ac:chgData name="Bernadette Joy" userId="0684995e45cdb0a4" providerId="LiveId" clId="{142CD4F9-EBDB-49F2-9B38-C394F397ECC3}" dt="2020-11-11T00:08:05.126" v="126" actId="9405"/>
          <ac:inkMkLst>
            <pc:docMk/>
            <pc:sldMk cId="1003391925" sldId="258"/>
            <ac:inkMk id="36" creationId="{C4833FF2-3DD0-4EF5-9DD6-DFFD5AD579DE}"/>
          </ac:inkMkLst>
        </pc:inkChg>
        <pc:inkChg chg="add del mod">
          <ac:chgData name="Bernadette Joy" userId="0684995e45cdb0a4" providerId="LiveId" clId="{142CD4F9-EBDB-49F2-9B38-C394F397ECC3}" dt="2020-11-11T00:08:04.828" v="125" actId="9405"/>
          <ac:inkMkLst>
            <pc:docMk/>
            <pc:sldMk cId="1003391925" sldId="258"/>
            <ac:inkMk id="37" creationId="{156796CD-7754-4180-A125-2EE0F698599F}"/>
          </ac:inkMkLst>
        </pc:inkChg>
        <pc:inkChg chg="add del mod">
          <ac:chgData name="Bernadette Joy" userId="0684995e45cdb0a4" providerId="LiveId" clId="{142CD4F9-EBDB-49F2-9B38-C394F397ECC3}" dt="2020-11-17T21:40:32.515" v="9766"/>
          <ac:inkMkLst>
            <pc:docMk/>
            <pc:sldMk cId="1003391925" sldId="258"/>
            <ac:inkMk id="37" creationId="{4E85A495-159E-430A-8069-16ECEFBE57CA}"/>
          </ac:inkMkLst>
        </pc:inkChg>
        <pc:inkChg chg="add">
          <ac:chgData name="Bernadette Joy" userId="0684995e45cdb0a4" providerId="LiveId" clId="{142CD4F9-EBDB-49F2-9B38-C394F397ECC3}" dt="2020-11-16T04:32:14.257" v="1322" actId="9405"/>
          <ac:inkMkLst>
            <pc:docMk/>
            <pc:sldMk cId="1003391925" sldId="258"/>
            <ac:inkMk id="38" creationId="{620E4E1B-326B-456A-877D-B7A77D09B428}"/>
          </ac:inkMkLst>
        </pc:inkChg>
        <pc:inkChg chg="add del mod">
          <ac:chgData name="Bernadette Joy" userId="0684995e45cdb0a4" providerId="LiveId" clId="{142CD4F9-EBDB-49F2-9B38-C394F397ECC3}" dt="2020-11-11T00:08:03.959" v="124"/>
          <ac:inkMkLst>
            <pc:docMk/>
            <pc:sldMk cId="1003391925" sldId="258"/>
            <ac:inkMk id="38" creationId="{D7BF18C4-4261-48CB-A7DD-F7CAE387F5BC}"/>
          </ac:inkMkLst>
        </pc:inkChg>
        <pc:inkChg chg="add del mod">
          <ac:chgData name="Bernadette Joy" userId="0684995e45cdb0a4" providerId="LiveId" clId="{142CD4F9-EBDB-49F2-9B38-C394F397ECC3}" dt="2020-11-16T04:33:17.752" v="1358" actId="9405"/>
          <ac:inkMkLst>
            <pc:docMk/>
            <pc:sldMk cId="1003391925" sldId="258"/>
            <ac:inkMk id="39" creationId="{13C54ADC-7BF8-4F8B-AA42-C27F1707D43F}"/>
          </ac:inkMkLst>
        </pc:inkChg>
        <pc:inkChg chg="add del mod">
          <ac:chgData name="Bernadette Joy" userId="0684995e45cdb0a4" providerId="LiveId" clId="{142CD4F9-EBDB-49F2-9B38-C394F397ECC3}" dt="2020-11-17T21:40:32.529" v="9774"/>
          <ac:inkMkLst>
            <pc:docMk/>
            <pc:sldMk cId="1003391925" sldId="258"/>
            <ac:inkMk id="39" creationId="{6BCED0E5-6144-4DCE-9E5B-FFA5CA6C0778}"/>
          </ac:inkMkLst>
        </pc:inkChg>
        <pc:inkChg chg="add del mod">
          <ac:chgData name="Bernadette Joy" userId="0684995e45cdb0a4" providerId="LiveId" clId="{142CD4F9-EBDB-49F2-9B38-C394F397ECC3}" dt="2020-11-11T00:08:46.536" v="176" actId="9405"/>
          <ac:inkMkLst>
            <pc:docMk/>
            <pc:sldMk cId="1003391925" sldId="258"/>
            <ac:inkMk id="40" creationId="{0D2668E9-5E02-4929-BC95-895772AF454F}"/>
          </ac:inkMkLst>
        </pc:inkChg>
        <pc:inkChg chg="add del mod">
          <ac:chgData name="Bernadette Joy" userId="0684995e45cdb0a4" providerId="LiveId" clId="{142CD4F9-EBDB-49F2-9B38-C394F397ECC3}" dt="2020-11-16T04:33:17.262" v="1357" actId="9405"/>
          <ac:inkMkLst>
            <pc:docMk/>
            <pc:sldMk cId="1003391925" sldId="258"/>
            <ac:inkMk id="40" creationId="{F4CEE04B-AB5D-4CB0-9F22-EC38CE9ECB18}"/>
          </ac:inkMkLst>
        </pc:inkChg>
        <pc:inkChg chg="add del mod">
          <ac:chgData name="Bernadette Joy" userId="0684995e45cdb0a4" providerId="LiveId" clId="{142CD4F9-EBDB-49F2-9B38-C394F397ECC3}" dt="2020-11-11T00:08:45.584" v="175" actId="9405"/>
          <ac:inkMkLst>
            <pc:docMk/>
            <pc:sldMk cId="1003391925" sldId="258"/>
            <ac:inkMk id="41" creationId="{053C482D-A85B-4DF8-9D70-94323062DE75}"/>
          </ac:inkMkLst>
        </pc:inkChg>
        <pc:inkChg chg="add del mod">
          <ac:chgData name="Bernadette Joy" userId="0684995e45cdb0a4" providerId="LiveId" clId="{142CD4F9-EBDB-49F2-9B38-C394F397ECC3}" dt="2020-11-16T04:33:16.307" v="1356" actId="9405"/>
          <ac:inkMkLst>
            <pc:docMk/>
            <pc:sldMk cId="1003391925" sldId="258"/>
            <ac:inkMk id="41" creationId="{81BBF490-6DCA-4B52-8531-32B44174157E}"/>
          </ac:inkMkLst>
        </pc:inkChg>
        <pc:inkChg chg="add del mod">
          <ac:chgData name="Bernadette Joy" userId="0684995e45cdb0a4" providerId="LiveId" clId="{142CD4F9-EBDB-49F2-9B38-C394F397ECC3}" dt="2020-11-17T21:40:32.526" v="9772"/>
          <ac:inkMkLst>
            <pc:docMk/>
            <pc:sldMk cId="1003391925" sldId="258"/>
            <ac:inkMk id="41" creationId="{D1E42245-E04A-4D2E-897F-A0B40A7ACBB7}"/>
          </ac:inkMkLst>
        </pc:inkChg>
        <pc:inkChg chg="add del mod">
          <ac:chgData name="Bernadette Joy" userId="0684995e45cdb0a4" providerId="LiveId" clId="{142CD4F9-EBDB-49F2-9B38-C394F397ECC3}" dt="2020-11-16T04:33:16.039" v="1355" actId="9405"/>
          <ac:inkMkLst>
            <pc:docMk/>
            <pc:sldMk cId="1003391925" sldId="258"/>
            <ac:inkMk id="42" creationId="{3065F357-0C7F-457E-92E7-FCCB2118B262}"/>
          </ac:inkMkLst>
        </pc:inkChg>
        <pc:inkChg chg="add del mod">
          <ac:chgData name="Bernadette Joy" userId="0684995e45cdb0a4" providerId="LiveId" clId="{142CD4F9-EBDB-49F2-9B38-C394F397ECC3}" dt="2020-11-11T00:08:45.089" v="174" actId="9405"/>
          <ac:inkMkLst>
            <pc:docMk/>
            <pc:sldMk cId="1003391925" sldId="258"/>
            <ac:inkMk id="42" creationId="{AD7959B7-84A8-4BAA-9C20-E53B2404452A}"/>
          </ac:inkMkLst>
        </pc:inkChg>
        <pc:inkChg chg="add del mod">
          <ac:chgData name="Bernadette Joy" userId="0684995e45cdb0a4" providerId="LiveId" clId="{142CD4F9-EBDB-49F2-9B38-C394F397ECC3}" dt="2020-11-17T21:40:55.895" v="9799"/>
          <ac:inkMkLst>
            <pc:docMk/>
            <pc:sldMk cId="1003391925" sldId="258"/>
            <ac:inkMk id="43" creationId="{0A3818CB-15CB-4DB1-83F7-2D01C1319C4F}"/>
          </ac:inkMkLst>
        </pc:inkChg>
        <pc:inkChg chg="add del mod">
          <ac:chgData name="Bernadette Joy" userId="0684995e45cdb0a4" providerId="LiveId" clId="{142CD4F9-EBDB-49F2-9B38-C394F397ECC3}" dt="2020-11-16T04:33:16.019" v="1354" actId="9405"/>
          <ac:inkMkLst>
            <pc:docMk/>
            <pc:sldMk cId="1003391925" sldId="258"/>
            <ac:inkMk id="43" creationId="{AB944E98-00CC-45AC-8912-D81FA2830932}"/>
          </ac:inkMkLst>
        </pc:inkChg>
        <pc:inkChg chg="add del mod">
          <ac:chgData name="Bernadette Joy" userId="0684995e45cdb0a4" providerId="LiveId" clId="{142CD4F9-EBDB-49F2-9B38-C394F397ECC3}" dt="2020-11-11T00:08:44.654" v="173" actId="9405"/>
          <ac:inkMkLst>
            <pc:docMk/>
            <pc:sldMk cId="1003391925" sldId="258"/>
            <ac:inkMk id="43" creationId="{E54C4CB6-F08D-44BE-ABA9-6EC01649F926}"/>
          </ac:inkMkLst>
        </pc:inkChg>
        <pc:inkChg chg="add del mod">
          <ac:chgData name="Bernadette Joy" userId="0684995e45cdb0a4" providerId="LiveId" clId="{142CD4F9-EBDB-49F2-9B38-C394F397ECC3}" dt="2020-11-17T21:40:55.903" v="9803"/>
          <ac:inkMkLst>
            <pc:docMk/>
            <pc:sldMk cId="1003391925" sldId="258"/>
            <ac:inkMk id="44" creationId="{1F7C82CC-8659-42CF-9C22-8D6553982CD8}"/>
          </ac:inkMkLst>
        </pc:inkChg>
        <pc:inkChg chg="add del mod">
          <ac:chgData name="Bernadette Joy" userId="0684995e45cdb0a4" providerId="LiveId" clId="{142CD4F9-EBDB-49F2-9B38-C394F397ECC3}" dt="2020-11-16T04:33:15.729" v="1353" actId="9405"/>
          <ac:inkMkLst>
            <pc:docMk/>
            <pc:sldMk cId="1003391925" sldId="258"/>
            <ac:inkMk id="44" creationId="{A741328D-86CC-4E22-BEF0-7329D456B6B3}"/>
          </ac:inkMkLst>
        </pc:inkChg>
        <pc:inkChg chg="add del mod">
          <ac:chgData name="Bernadette Joy" userId="0684995e45cdb0a4" providerId="LiveId" clId="{142CD4F9-EBDB-49F2-9B38-C394F397ECC3}" dt="2020-11-11T00:08:44.244" v="172" actId="9405"/>
          <ac:inkMkLst>
            <pc:docMk/>
            <pc:sldMk cId="1003391925" sldId="258"/>
            <ac:inkMk id="44" creationId="{AF3D5B51-175D-4763-A7D0-9D7D6217D556}"/>
          </ac:inkMkLst>
        </pc:inkChg>
        <pc:inkChg chg="add del mod">
          <ac:chgData name="Bernadette Joy" userId="0684995e45cdb0a4" providerId="LiveId" clId="{142CD4F9-EBDB-49F2-9B38-C394F397ECC3}" dt="2020-11-17T21:40:55.899" v="9800"/>
          <ac:inkMkLst>
            <pc:docMk/>
            <pc:sldMk cId="1003391925" sldId="258"/>
            <ac:inkMk id="45" creationId="{04974655-C86B-4260-BFC5-34A2006BE4C7}"/>
          </ac:inkMkLst>
        </pc:inkChg>
        <pc:inkChg chg="add del mod">
          <ac:chgData name="Bernadette Joy" userId="0684995e45cdb0a4" providerId="LiveId" clId="{142CD4F9-EBDB-49F2-9B38-C394F397ECC3}" dt="2020-11-16T04:33:15.426" v="1352"/>
          <ac:inkMkLst>
            <pc:docMk/>
            <pc:sldMk cId="1003391925" sldId="258"/>
            <ac:inkMk id="45" creationId="{A154FDAB-5819-44E4-A419-FB912E94986C}"/>
          </ac:inkMkLst>
        </pc:inkChg>
        <pc:inkChg chg="add del mod">
          <ac:chgData name="Bernadette Joy" userId="0684995e45cdb0a4" providerId="LiveId" clId="{142CD4F9-EBDB-49F2-9B38-C394F397ECC3}" dt="2020-11-11T00:08:43.861" v="171" actId="9405"/>
          <ac:inkMkLst>
            <pc:docMk/>
            <pc:sldMk cId="1003391925" sldId="258"/>
            <ac:inkMk id="45" creationId="{AFD940E4-C532-496D-87D9-40151D21B1ED}"/>
          </ac:inkMkLst>
        </pc:inkChg>
        <pc:inkChg chg="add del mod">
          <ac:chgData name="Bernadette Joy" userId="0684995e45cdb0a4" providerId="LiveId" clId="{142CD4F9-EBDB-49F2-9B38-C394F397ECC3}" dt="2020-11-17T21:40:55.906" v="9805"/>
          <ac:inkMkLst>
            <pc:docMk/>
            <pc:sldMk cId="1003391925" sldId="258"/>
            <ac:inkMk id="46" creationId="{8E44A2AF-2710-44C9-9D80-B1E6041A38C6}"/>
          </ac:inkMkLst>
        </pc:inkChg>
        <pc:inkChg chg="add del mod">
          <ac:chgData name="Bernadette Joy" userId="0684995e45cdb0a4" providerId="LiveId" clId="{142CD4F9-EBDB-49F2-9B38-C394F397ECC3}" dt="2020-11-11T00:08:43.446" v="170"/>
          <ac:inkMkLst>
            <pc:docMk/>
            <pc:sldMk cId="1003391925" sldId="258"/>
            <ac:inkMk id="46" creationId="{D048E363-51B7-4740-9C65-E297EE0BBAE7}"/>
          </ac:inkMkLst>
        </pc:inkChg>
        <pc:inkChg chg="add del mod">
          <ac:chgData name="Bernadette Joy" userId="0684995e45cdb0a4" providerId="LiveId" clId="{142CD4F9-EBDB-49F2-9B38-C394F397ECC3}" dt="2020-11-16T04:33:15.230" v="1350" actId="9405"/>
          <ac:inkMkLst>
            <pc:docMk/>
            <pc:sldMk cId="1003391925" sldId="258"/>
            <ac:inkMk id="47" creationId="{AD4F04BC-CDCC-4ED7-9263-E67342F9D8E3}"/>
          </ac:inkMkLst>
        </pc:inkChg>
        <pc:inkChg chg="add del mod">
          <ac:chgData name="Bernadette Joy" userId="0684995e45cdb0a4" providerId="LiveId" clId="{142CD4F9-EBDB-49F2-9B38-C394F397ECC3}" dt="2020-11-17T21:40:55.917" v="9811"/>
          <ac:inkMkLst>
            <pc:docMk/>
            <pc:sldMk cId="1003391925" sldId="258"/>
            <ac:inkMk id="47" creationId="{F07C9902-697E-4BA0-AAAE-29764BEB395C}"/>
          </ac:inkMkLst>
        </pc:inkChg>
        <pc:inkChg chg="add del mod">
          <ac:chgData name="Bernadette Joy" userId="0684995e45cdb0a4" providerId="LiveId" clId="{142CD4F9-EBDB-49F2-9B38-C394F397ECC3}" dt="2020-11-11T00:08:43.046" v="168" actId="9405"/>
          <ac:inkMkLst>
            <pc:docMk/>
            <pc:sldMk cId="1003391925" sldId="258"/>
            <ac:inkMk id="48" creationId="{27ABF011-E0F4-43E6-8D3B-CECF38AA316C}"/>
          </ac:inkMkLst>
        </pc:inkChg>
        <pc:inkChg chg="add del mod">
          <ac:chgData name="Bernadette Joy" userId="0684995e45cdb0a4" providerId="LiveId" clId="{142CD4F9-EBDB-49F2-9B38-C394F397ECC3}" dt="2020-11-16T04:33:15.024" v="1349" actId="9405"/>
          <ac:inkMkLst>
            <pc:docMk/>
            <pc:sldMk cId="1003391925" sldId="258"/>
            <ac:inkMk id="48" creationId="{5BF5080B-04A1-4E21-BE07-9C84842C73C5}"/>
          </ac:inkMkLst>
        </pc:inkChg>
        <pc:inkChg chg="add del mod">
          <ac:chgData name="Bernadette Joy" userId="0684995e45cdb0a4" providerId="LiveId" clId="{142CD4F9-EBDB-49F2-9B38-C394F397ECC3}" dt="2020-11-17T21:40:55.889" v="9797"/>
          <ac:inkMkLst>
            <pc:docMk/>
            <pc:sldMk cId="1003391925" sldId="258"/>
            <ac:inkMk id="48" creationId="{8F585A7D-D60C-4DCE-8A9A-F309D67D5F7C}"/>
          </ac:inkMkLst>
        </pc:inkChg>
        <pc:inkChg chg="add del mod">
          <ac:chgData name="Bernadette Joy" userId="0684995e45cdb0a4" providerId="LiveId" clId="{142CD4F9-EBDB-49F2-9B38-C394F397ECC3}" dt="2020-11-16T04:33:14.411" v="1348"/>
          <ac:inkMkLst>
            <pc:docMk/>
            <pc:sldMk cId="1003391925" sldId="258"/>
            <ac:inkMk id="49" creationId="{68078168-E590-4495-9E79-69135CFB8A9B}"/>
          </ac:inkMkLst>
        </pc:inkChg>
        <pc:inkChg chg="add del mod">
          <ac:chgData name="Bernadette Joy" userId="0684995e45cdb0a4" providerId="LiveId" clId="{142CD4F9-EBDB-49F2-9B38-C394F397ECC3}" dt="2020-11-11T00:08:42.339" v="167" actId="9405"/>
          <ac:inkMkLst>
            <pc:docMk/>
            <pc:sldMk cId="1003391925" sldId="258"/>
            <ac:inkMk id="49" creationId="{9CAEC73B-F59D-47A5-A012-132C064A85FC}"/>
          </ac:inkMkLst>
        </pc:inkChg>
        <pc:inkChg chg="add del mod">
          <ac:chgData name="Bernadette Joy" userId="0684995e45cdb0a4" providerId="LiveId" clId="{142CD4F9-EBDB-49F2-9B38-C394F397ECC3}" dt="2020-11-17T21:40:55.905" v="9804"/>
          <ac:inkMkLst>
            <pc:docMk/>
            <pc:sldMk cId="1003391925" sldId="258"/>
            <ac:inkMk id="49" creationId="{A9840F1C-EA48-4BBB-B65C-3B6ACE4614A9}"/>
          </ac:inkMkLst>
        </pc:inkChg>
        <pc:inkChg chg="add del mod">
          <ac:chgData name="Bernadette Joy" userId="0684995e45cdb0a4" providerId="LiveId" clId="{142CD4F9-EBDB-49F2-9B38-C394F397ECC3}" dt="2020-11-11T00:08:42.142" v="166" actId="9405"/>
          <ac:inkMkLst>
            <pc:docMk/>
            <pc:sldMk cId="1003391925" sldId="258"/>
            <ac:inkMk id="50" creationId="{70F0B383-2E74-48B7-AFE5-12FE489E587A}"/>
          </ac:inkMkLst>
        </pc:inkChg>
        <pc:inkChg chg="add del mod">
          <ac:chgData name="Bernadette Joy" userId="0684995e45cdb0a4" providerId="LiveId" clId="{142CD4F9-EBDB-49F2-9B38-C394F397ECC3}" dt="2020-11-17T21:40:55.910" v="9807"/>
          <ac:inkMkLst>
            <pc:docMk/>
            <pc:sldMk cId="1003391925" sldId="258"/>
            <ac:inkMk id="50" creationId="{D799FBA2-6E02-49BD-8669-6831F7DBE886}"/>
          </ac:inkMkLst>
        </pc:inkChg>
        <pc:inkChg chg="add del mod">
          <ac:chgData name="Bernadette Joy" userId="0684995e45cdb0a4" providerId="LiveId" clId="{142CD4F9-EBDB-49F2-9B38-C394F397ECC3}" dt="2020-11-17T21:40:55.902" v="9802"/>
          <ac:inkMkLst>
            <pc:docMk/>
            <pc:sldMk cId="1003391925" sldId="258"/>
            <ac:inkMk id="51" creationId="{17C8A747-7372-4496-A29D-05311FDD3F32}"/>
          </ac:inkMkLst>
        </pc:inkChg>
        <pc:inkChg chg="add del mod">
          <ac:chgData name="Bernadette Joy" userId="0684995e45cdb0a4" providerId="LiveId" clId="{142CD4F9-EBDB-49F2-9B38-C394F397ECC3}" dt="2020-11-11T00:08:41.949" v="165" actId="9405"/>
          <ac:inkMkLst>
            <pc:docMk/>
            <pc:sldMk cId="1003391925" sldId="258"/>
            <ac:inkMk id="51" creationId="{707CE93E-8A28-4692-A776-A947CCA9EC9C}"/>
          </ac:inkMkLst>
        </pc:inkChg>
        <pc:inkChg chg="add del mod">
          <ac:chgData name="Bernadette Joy" userId="0684995e45cdb0a4" providerId="LiveId" clId="{142CD4F9-EBDB-49F2-9B38-C394F397ECC3}" dt="2020-11-16T04:33:14.069" v="1346" actId="9405"/>
          <ac:inkMkLst>
            <pc:docMk/>
            <pc:sldMk cId="1003391925" sldId="258"/>
            <ac:inkMk id="51" creationId="{A42C706A-F6E1-4378-9897-9B395F8EEF05}"/>
          </ac:inkMkLst>
        </pc:inkChg>
        <pc:inkChg chg="add del mod">
          <ac:chgData name="Bernadette Joy" userId="0684995e45cdb0a4" providerId="LiveId" clId="{142CD4F9-EBDB-49F2-9B38-C394F397ECC3}" dt="2020-11-16T04:33:13.724" v="1345"/>
          <ac:inkMkLst>
            <pc:docMk/>
            <pc:sldMk cId="1003391925" sldId="258"/>
            <ac:inkMk id="52" creationId="{40C3F768-3A09-45A5-8740-2B9CBD2323F8}"/>
          </ac:inkMkLst>
        </pc:inkChg>
        <pc:inkChg chg="add del mod">
          <ac:chgData name="Bernadette Joy" userId="0684995e45cdb0a4" providerId="LiveId" clId="{142CD4F9-EBDB-49F2-9B38-C394F397ECC3}" dt="2020-11-17T21:40:55.916" v="9810"/>
          <ac:inkMkLst>
            <pc:docMk/>
            <pc:sldMk cId="1003391925" sldId="258"/>
            <ac:inkMk id="52" creationId="{71756110-A02F-4FB2-8243-0CA65E8E7F8D}"/>
          </ac:inkMkLst>
        </pc:inkChg>
        <pc:inkChg chg="add del mod">
          <ac:chgData name="Bernadette Joy" userId="0684995e45cdb0a4" providerId="LiveId" clId="{142CD4F9-EBDB-49F2-9B38-C394F397ECC3}" dt="2020-11-11T00:08:41.688" v="164" actId="9405"/>
          <ac:inkMkLst>
            <pc:docMk/>
            <pc:sldMk cId="1003391925" sldId="258"/>
            <ac:inkMk id="52" creationId="{87F5CD75-0999-4B8C-AE45-FF50BA4322B1}"/>
          </ac:inkMkLst>
        </pc:inkChg>
        <pc:inkChg chg="add del mod">
          <ac:chgData name="Bernadette Joy" userId="0684995e45cdb0a4" providerId="LiveId" clId="{142CD4F9-EBDB-49F2-9B38-C394F397ECC3}" dt="2020-11-17T21:40:55.900" v="9801"/>
          <ac:inkMkLst>
            <pc:docMk/>
            <pc:sldMk cId="1003391925" sldId="258"/>
            <ac:inkMk id="53" creationId="{7D064601-EF37-496C-A861-DE686F6B0EE5}"/>
          </ac:inkMkLst>
        </pc:inkChg>
        <pc:inkChg chg="add del mod">
          <ac:chgData name="Bernadette Joy" userId="0684995e45cdb0a4" providerId="LiveId" clId="{142CD4F9-EBDB-49F2-9B38-C394F397ECC3}" dt="2020-11-11T00:08:40.922" v="163" actId="9405"/>
          <ac:inkMkLst>
            <pc:docMk/>
            <pc:sldMk cId="1003391925" sldId="258"/>
            <ac:inkMk id="53" creationId="{EB49C5C0-703C-4320-B17E-811474BC3DEB}"/>
          </ac:inkMkLst>
        </pc:inkChg>
        <pc:inkChg chg="add del mod">
          <ac:chgData name="Bernadette Joy" userId="0684995e45cdb0a4" providerId="LiveId" clId="{142CD4F9-EBDB-49F2-9B38-C394F397ECC3}" dt="2020-11-11T00:08:40.623" v="162" actId="9405"/>
          <ac:inkMkLst>
            <pc:docMk/>
            <pc:sldMk cId="1003391925" sldId="258"/>
            <ac:inkMk id="54" creationId="{4947E002-761C-4EC8-9959-8708B4F576EF}"/>
          </ac:inkMkLst>
        </pc:inkChg>
        <pc:inkChg chg="add del mod">
          <ac:chgData name="Bernadette Joy" userId="0684995e45cdb0a4" providerId="LiveId" clId="{142CD4F9-EBDB-49F2-9B38-C394F397ECC3}" dt="2020-11-16T04:33:13.526" v="1343" actId="9405"/>
          <ac:inkMkLst>
            <pc:docMk/>
            <pc:sldMk cId="1003391925" sldId="258"/>
            <ac:inkMk id="54" creationId="{B5B65C08-3083-42DE-AE94-947CBF55DBA4}"/>
          </ac:inkMkLst>
        </pc:inkChg>
        <pc:inkChg chg="add del mod">
          <ac:chgData name="Bernadette Joy" userId="0684995e45cdb0a4" providerId="LiveId" clId="{142CD4F9-EBDB-49F2-9B38-C394F397ECC3}" dt="2020-11-18T16:49:11.474" v="10702"/>
          <ac:inkMkLst>
            <pc:docMk/>
            <pc:sldMk cId="1003391925" sldId="258"/>
            <ac:inkMk id="54" creationId="{F2B9F208-3A96-41EF-BAFF-5A2A8696BF5C}"/>
          </ac:inkMkLst>
        </pc:inkChg>
        <pc:inkChg chg="add del mod">
          <ac:chgData name="Bernadette Joy" userId="0684995e45cdb0a4" providerId="LiveId" clId="{142CD4F9-EBDB-49F2-9B38-C394F397ECC3}" dt="2020-11-16T04:33:13.104" v="1342"/>
          <ac:inkMkLst>
            <pc:docMk/>
            <pc:sldMk cId="1003391925" sldId="258"/>
            <ac:inkMk id="55" creationId="{4642E840-9B5C-4B13-BAE8-DC76DFF644CB}"/>
          </ac:inkMkLst>
        </pc:inkChg>
        <pc:inkChg chg="add del mod">
          <ac:chgData name="Bernadette Joy" userId="0684995e45cdb0a4" providerId="LiveId" clId="{142CD4F9-EBDB-49F2-9B38-C394F397ECC3}" dt="2020-11-11T00:08:40.263" v="161" actId="9405"/>
          <ac:inkMkLst>
            <pc:docMk/>
            <pc:sldMk cId="1003391925" sldId="258"/>
            <ac:inkMk id="55" creationId="{509E95CB-3307-4D22-AE34-C861C75365DC}"/>
          </ac:inkMkLst>
        </pc:inkChg>
        <pc:inkChg chg="add del mod">
          <ac:chgData name="Bernadette Joy" userId="0684995e45cdb0a4" providerId="LiveId" clId="{142CD4F9-EBDB-49F2-9B38-C394F397ECC3}" dt="2020-11-17T21:40:55.892" v="9798"/>
          <ac:inkMkLst>
            <pc:docMk/>
            <pc:sldMk cId="1003391925" sldId="258"/>
            <ac:inkMk id="55" creationId="{D25BDAAC-1B07-4A3A-8191-2C6553F2419D}"/>
          </ac:inkMkLst>
        </pc:inkChg>
        <pc:inkChg chg="add del mod">
          <ac:chgData name="Bernadette Joy" userId="0684995e45cdb0a4" providerId="LiveId" clId="{142CD4F9-EBDB-49F2-9B38-C394F397ECC3}" dt="2020-11-11T00:08:39.684" v="160"/>
          <ac:inkMkLst>
            <pc:docMk/>
            <pc:sldMk cId="1003391925" sldId="258"/>
            <ac:inkMk id="56" creationId="{6235DAD7-D46D-4B13-9DDA-062653D54FA3}"/>
          </ac:inkMkLst>
        </pc:inkChg>
        <pc:inkChg chg="add del mod">
          <ac:chgData name="Bernadette Joy" userId="0684995e45cdb0a4" providerId="LiveId" clId="{142CD4F9-EBDB-49F2-9B38-C394F397ECC3}" dt="2020-11-17T21:40:55.914" v="9809"/>
          <ac:inkMkLst>
            <pc:docMk/>
            <pc:sldMk cId="1003391925" sldId="258"/>
            <ac:inkMk id="56" creationId="{CEC9D362-1898-4378-BF9E-ED28EEB9115B}"/>
          </ac:inkMkLst>
        </pc:inkChg>
        <pc:inkChg chg="add mod">
          <ac:chgData name="Bernadette Joy" userId="0684995e45cdb0a4" providerId="LiveId" clId="{142CD4F9-EBDB-49F2-9B38-C394F397ECC3}" dt="2020-11-16T04:34:05.668" v="1379"/>
          <ac:inkMkLst>
            <pc:docMk/>
            <pc:sldMk cId="1003391925" sldId="258"/>
            <ac:inkMk id="57" creationId="{1AE64EE9-163F-4931-9B8A-3EEE0F2B0885}"/>
          </ac:inkMkLst>
        </pc:inkChg>
        <pc:inkChg chg="add mod">
          <ac:chgData name="Bernadette Joy" userId="0684995e45cdb0a4" providerId="LiveId" clId="{142CD4F9-EBDB-49F2-9B38-C394F397ECC3}" dt="2020-11-16T04:34:05.668" v="1379"/>
          <ac:inkMkLst>
            <pc:docMk/>
            <pc:sldMk cId="1003391925" sldId="258"/>
            <ac:inkMk id="58" creationId="{71BF17CA-2B3C-464E-92D7-44420995BD3E}"/>
          </ac:inkMkLst>
        </pc:inkChg>
        <pc:inkChg chg="add del">
          <ac:chgData name="Bernadette Joy" userId="0684995e45cdb0a4" providerId="LiveId" clId="{142CD4F9-EBDB-49F2-9B38-C394F397ECC3}" dt="2020-11-11T00:09:16.387" v="200" actId="9405"/>
          <ac:inkMkLst>
            <pc:docMk/>
            <pc:sldMk cId="1003391925" sldId="258"/>
            <ac:inkMk id="58" creationId="{9F253ADE-9792-4D54-B1E2-E12315044065}"/>
          </ac:inkMkLst>
        </pc:inkChg>
        <pc:inkChg chg="add del mod">
          <ac:chgData name="Bernadette Joy" userId="0684995e45cdb0a4" providerId="LiveId" clId="{142CD4F9-EBDB-49F2-9B38-C394F397ECC3}" dt="2020-11-11T00:09:15.926" v="199" actId="9405"/>
          <ac:inkMkLst>
            <pc:docMk/>
            <pc:sldMk cId="1003391925" sldId="258"/>
            <ac:inkMk id="59" creationId="{135FA42D-576C-4BFA-A3E0-C83F11EF10AD}"/>
          </ac:inkMkLst>
        </pc:inkChg>
        <pc:inkChg chg="add mod">
          <ac:chgData name="Bernadette Joy" userId="0684995e45cdb0a4" providerId="LiveId" clId="{142CD4F9-EBDB-49F2-9B38-C394F397ECC3}" dt="2020-11-16T04:34:05.668" v="1379"/>
          <ac:inkMkLst>
            <pc:docMk/>
            <pc:sldMk cId="1003391925" sldId="258"/>
            <ac:inkMk id="59" creationId="{7D4CDF2F-94F1-45EB-A19A-C4D5DEBD40F8}"/>
          </ac:inkMkLst>
        </pc:inkChg>
        <pc:inkChg chg="add del mod">
          <ac:chgData name="Bernadette Joy" userId="0684995e45cdb0a4" providerId="LiveId" clId="{142CD4F9-EBDB-49F2-9B38-C394F397ECC3}" dt="2020-11-11T00:09:15.499" v="198" actId="9405"/>
          <ac:inkMkLst>
            <pc:docMk/>
            <pc:sldMk cId="1003391925" sldId="258"/>
            <ac:inkMk id="60" creationId="{427FC523-3184-4127-A514-352F5662254C}"/>
          </ac:inkMkLst>
        </pc:inkChg>
        <pc:inkChg chg="add mod">
          <ac:chgData name="Bernadette Joy" userId="0684995e45cdb0a4" providerId="LiveId" clId="{142CD4F9-EBDB-49F2-9B38-C394F397ECC3}" dt="2020-11-16T04:34:05.668" v="1379"/>
          <ac:inkMkLst>
            <pc:docMk/>
            <pc:sldMk cId="1003391925" sldId="258"/>
            <ac:inkMk id="60" creationId="{5E0B5F63-2D71-4575-9AC2-043D5D938A48}"/>
          </ac:inkMkLst>
        </pc:inkChg>
        <pc:inkChg chg="add mod">
          <ac:chgData name="Bernadette Joy" userId="0684995e45cdb0a4" providerId="LiveId" clId="{142CD4F9-EBDB-49F2-9B38-C394F397ECC3}" dt="2020-11-16T04:34:05.668" v="1379"/>
          <ac:inkMkLst>
            <pc:docMk/>
            <pc:sldMk cId="1003391925" sldId="258"/>
            <ac:inkMk id="61" creationId="{187F41A4-507A-4671-AF49-1C060AD65CCC}"/>
          </ac:inkMkLst>
        </pc:inkChg>
        <pc:inkChg chg="add del mod">
          <ac:chgData name="Bernadette Joy" userId="0684995e45cdb0a4" providerId="LiveId" clId="{142CD4F9-EBDB-49F2-9B38-C394F397ECC3}" dt="2020-11-11T00:09:15.214" v="197" actId="9405"/>
          <ac:inkMkLst>
            <pc:docMk/>
            <pc:sldMk cId="1003391925" sldId="258"/>
            <ac:inkMk id="61" creationId="{6BCC8738-176C-42C7-8C46-4CF6C2B4F3C5}"/>
          </ac:inkMkLst>
        </pc:inkChg>
        <pc:inkChg chg="add del mod">
          <ac:chgData name="Bernadette Joy" userId="0684995e45cdb0a4" providerId="LiveId" clId="{142CD4F9-EBDB-49F2-9B38-C394F397ECC3}" dt="2020-11-11T00:09:14.976" v="196" actId="9405"/>
          <ac:inkMkLst>
            <pc:docMk/>
            <pc:sldMk cId="1003391925" sldId="258"/>
            <ac:inkMk id="62" creationId="{14C3218A-93AE-4B72-B0F6-5A07406AD038}"/>
          </ac:inkMkLst>
        </pc:inkChg>
        <pc:inkChg chg="add mod">
          <ac:chgData name="Bernadette Joy" userId="0684995e45cdb0a4" providerId="LiveId" clId="{142CD4F9-EBDB-49F2-9B38-C394F397ECC3}" dt="2020-11-16T04:34:05.668" v="1379"/>
          <ac:inkMkLst>
            <pc:docMk/>
            <pc:sldMk cId="1003391925" sldId="258"/>
            <ac:inkMk id="62" creationId="{499F79EA-9FE9-45A0-8C43-07A0F00A8D8C}"/>
          </ac:inkMkLst>
        </pc:inkChg>
        <pc:inkChg chg="add del mod">
          <ac:chgData name="Bernadette Joy" userId="0684995e45cdb0a4" providerId="LiveId" clId="{142CD4F9-EBDB-49F2-9B38-C394F397ECC3}" dt="2020-11-11T00:09:14.713" v="195"/>
          <ac:inkMkLst>
            <pc:docMk/>
            <pc:sldMk cId="1003391925" sldId="258"/>
            <ac:inkMk id="63" creationId="{61AED380-3909-41C2-8C9E-6073EE7763C2}"/>
          </ac:inkMkLst>
        </pc:inkChg>
        <pc:inkChg chg="add mod">
          <ac:chgData name="Bernadette Joy" userId="0684995e45cdb0a4" providerId="LiveId" clId="{142CD4F9-EBDB-49F2-9B38-C394F397ECC3}" dt="2020-11-16T04:34:05.668" v="1379"/>
          <ac:inkMkLst>
            <pc:docMk/>
            <pc:sldMk cId="1003391925" sldId="258"/>
            <ac:inkMk id="63" creationId="{6DE9C8E9-7291-4DA5-B053-E5C5F46DEE5D}"/>
          </ac:inkMkLst>
        </pc:inkChg>
        <pc:inkChg chg="add del mod">
          <ac:chgData name="Bernadette Joy" userId="0684995e45cdb0a4" providerId="LiveId" clId="{142CD4F9-EBDB-49F2-9B38-C394F397ECC3}" dt="2020-11-17T21:40:55.912" v="9808"/>
          <ac:inkMkLst>
            <pc:docMk/>
            <pc:sldMk cId="1003391925" sldId="258"/>
            <ac:inkMk id="64" creationId="{89D6B3A7-DB20-41AD-AC18-2FDF95846628}"/>
          </ac:inkMkLst>
        </pc:inkChg>
        <pc:inkChg chg="add del mod">
          <ac:chgData name="Bernadette Joy" userId="0684995e45cdb0a4" providerId="LiveId" clId="{142CD4F9-EBDB-49F2-9B38-C394F397ECC3}" dt="2020-11-11T00:09:14.410" v="193" actId="9405"/>
          <ac:inkMkLst>
            <pc:docMk/>
            <pc:sldMk cId="1003391925" sldId="258"/>
            <ac:inkMk id="65" creationId="{33F60A6A-45C1-413B-8BC0-65FF123180B2}"/>
          </ac:inkMkLst>
        </pc:inkChg>
        <pc:inkChg chg="add mod">
          <ac:chgData name="Bernadette Joy" userId="0684995e45cdb0a4" providerId="LiveId" clId="{142CD4F9-EBDB-49F2-9B38-C394F397ECC3}" dt="2020-11-16T04:34:05.668" v="1379"/>
          <ac:inkMkLst>
            <pc:docMk/>
            <pc:sldMk cId="1003391925" sldId="258"/>
            <ac:inkMk id="65" creationId="{6EAA8388-11D4-4784-ADF0-105493F76A65}"/>
          </ac:inkMkLst>
        </pc:inkChg>
        <pc:inkChg chg="add del mod">
          <ac:chgData name="Bernadette Joy" userId="0684995e45cdb0a4" providerId="LiveId" clId="{142CD4F9-EBDB-49F2-9B38-C394F397ECC3}" dt="2020-11-11T00:09:13.977" v="192"/>
          <ac:inkMkLst>
            <pc:docMk/>
            <pc:sldMk cId="1003391925" sldId="258"/>
            <ac:inkMk id="66" creationId="{94E969F7-2F24-45A7-9767-CCE4A0C0B6C1}"/>
          </ac:inkMkLst>
        </pc:inkChg>
        <pc:inkChg chg="add mod">
          <ac:chgData name="Bernadette Joy" userId="0684995e45cdb0a4" providerId="LiveId" clId="{142CD4F9-EBDB-49F2-9B38-C394F397ECC3}" dt="2020-11-16T04:34:05.668" v="1379"/>
          <ac:inkMkLst>
            <pc:docMk/>
            <pc:sldMk cId="1003391925" sldId="258"/>
            <ac:inkMk id="66" creationId="{A2EAAC34-E158-4157-93AD-E84A183AA2BC}"/>
          </ac:inkMkLst>
        </pc:inkChg>
        <pc:inkChg chg="add mod">
          <ac:chgData name="Bernadette Joy" userId="0684995e45cdb0a4" providerId="LiveId" clId="{142CD4F9-EBDB-49F2-9B38-C394F397ECC3}" dt="2020-11-16T04:34:05.668" v="1379"/>
          <ac:inkMkLst>
            <pc:docMk/>
            <pc:sldMk cId="1003391925" sldId="258"/>
            <ac:inkMk id="67" creationId="{77488A42-C4FA-43C0-88A6-FDB0A2BE6212}"/>
          </ac:inkMkLst>
        </pc:inkChg>
        <pc:inkChg chg="add del mod">
          <ac:chgData name="Bernadette Joy" userId="0684995e45cdb0a4" providerId="LiveId" clId="{142CD4F9-EBDB-49F2-9B38-C394F397ECC3}" dt="2020-11-11T00:09:13.716" v="190"/>
          <ac:inkMkLst>
            <pc:docMk/>
            <pc:sldMk cId="1003391925" sldId="258"/>
            <ac:inkMk id="68" creationId="{3AA9EAA8-D483-40DE-8B94-7E6D98DC167A}"/>
          </ac:inkMkLst>
        </pc:inkChg>
        <pc:inkChg chg="add mod">
          <ac:chgData name="Bernadette Joy" userId="0684995e45cdb0a4" providerId="LiveId" clId="{142CD4F9-EBDB-49F2-9B38-C394F397ECC3}" dt="2020-11-16T04:34:05.668" v="1379"/>
          <ac:inkMkLst>
            <pc:docMk/>
            <pc:sldMk cId="1003391925" sldId="258"/>
            <ac:inkMk id="68" creationId="{CE288F34-3383-40ED-B7EA-BF7655BC6B93}"/>
          </ac:inkMkLst>
        </pc:inkChg>
        <pc:inkChg chg="add mod">
          <ac:chgData name="Bernadette Joy" userId="0684995e45cdb0a4" providerId="LiveId" clId="{142CD4F9-EBDB-49F2-9B38-C394F397ECC3}" dt="2020-11-16T04:34:05.668" v="1379"/>
          <ac:inkMkLst>
            <pc:docMk/>
            <pc:sldMk cId="1003391925" sldId="258"/>
            <ac:inkMk id="69" creationId="{0B403531-64C2-4AFE-AC8C-AE0FE851AEB8}"/>
          </ac:inkMkLst>
        </pc:inkChg>
        <pc:inkChg chg="add mod">
          <ac:chgData name="Bernadette Joy" userId="0684995e45cdb0a4" providerId="LiveId" clId="{142CD4F9-EBDB-49F2-9B38-C394F397ECC3}" dt="2020-11-16T04:34:05.668" v="1379"/>
          <ac:inkMkLst>
            <pc:docMk/>
            <pc:sldMk cId="1003391925" sldId="258"/>
            <ac:inkMk id="70" creationId="{45BF1F55-93BF-466B-B6FD-2B2D0196D11C}"/>
          </ac:inkMkLst>
        </pc:inkChg>
        <pc:inkChg chg="add del mod">
          <ac:chgData name="Bernadette Joy" userId="0684995e45cdb0a4" providerId="LiveId" clId="{142CD4F9-EBDB-49F2-9B38-C394F397ECC3}" dt="2020-11-11T00:09:41.038" v="236" actId="9405"/>
          <ac:inkMkLst>
            <pc:docMk/>
            <pc:sldMk cId="1003391925" sldId="258"/>
            <ac:inkMk id="70" creationId="{DD033EA1-7C27-49D0-9B56-AB22C31A673F}"/>
          </ac:inkMkLst>
        </pc:inkChg>
        <pc:inkChg chg="add del mod">
          <ac:chgData name="Bernadette Joy" userId="0684995e45cdb0a4" providerId="LiveId" clId="{142CD4F9-EBDB-49F2-9B38-C394F397ECC3}" dt="2020-11-17T21:40:55.908" v="9806"/>
          <ac:inkMkLst>
            <pc:docMk/>
            <pc:sldMk cId="1003391925" sldId="258"/>
            <ac:inkMk id="71" creationId="{3BE68833-6661-453F-A7BB-1439BACDBEA2}"/>
          </ac:inkMkLst>
        </pc:inkChg>
        <pc:inkChg chg="add del mod">
          <ac:chgData name="Bernadette Joy" userId="0684995e45cdb0a4" providerId="LiveId" clId="{142CD4F9-EBDB-49F2-9B38-C394F397ECC3}" dt="2020-11-11T00:09:40.008" v="235" actId="9405"/>
          <ac:inkMkLst>
            <pc:docMk/>
            <pc:sldMk cId="1003391925" sldId="258"/>
            <ac:inkMk id="71" creationId="{69880356-471A-4EFA-B3D9-BA2F9F5F934B}"/>
          </ac:inkMkLst>
        </pc:inkChg>
        <pc:inkChg chg="add del mod">
          <ac:chgData name="Bernadette Joy" userId="0684995e45cdb0a4" providerId="LiveId" clId="{142CD4F9-EBDB-49F2-9B38-C394F397ECC3}" dt="2020-11-11T00:09:39.651" v="234" actId="9405"/>
          <ac:inkMkLst>
            <pc:docMk/>
            <pc:sldMk cId="1003391925" sldId="258"/>
            <ac:inkMk id="72" creationId="{765D95AA-7424-4E32-934F-F7A93E1DA6FF}"/>
          </ac:inkMkLst>
        </pc:inkChg>
        <pc:inkChg chg="add mod">
          <ac:chgData name="Bernadette Joy" userId="0684995e45cdb0a4" providerId="LiveId" clId="{142CD4F9-EBDB-49F2-9B38-C394F397ECC3}" dt="2020-11-16T04:34:05.668" v="1379"/>
          <ac:inkMkLst>
            <pc:docMk/>
            <pc:sldMk cId="1003391925" sldId="258"/>
            <ac:inkMk id="72" creationId="{ECA81445-F988-4129-94E0-1C72228DBC91}"/>
          </ac:inkMkLst>
        </pc:inkChg>
        <pc:inkChg chg="add del mod">
          <ac:chgData name="Bernadette Joy" userId="0684995e45cdb0a4" providerId="LiveId" clId="{142CD4F9-EBDB-49F2-9B38-C394F397ECC3}" dt="2020-11-11T00:09:39.318" v="233" actId="9405"/>
          <ac:inkMkLst>
            <pc:docMk/>
            <pc:sldMk cId="1003391925" sldId="258"/>
            <ac:inkMk id="73" creationId="{8EEAF8B4-44C0-4F38-A2AE-58C3AE23D33A}"/>
          </ac:inkMkLst>
        </pc:inkChg>
        <pc:inkChg chg="add del mod">
          <ac:chgData name="Bernadette Joy" userId="0684995e45cdb0a4" providerId="LiveId" clId="{142CD4F9-EBDB-49F2-9B38-C394F397ECC3}" dt="2020-11-17T21:40:32.534" v="9778"/>
          <ac:inkMkLst>
            <pc:docMk/>
            <pc:sldMk cId="1003391925" sldId="258"/>
            <ac:inkMk id="74" creationId="{2C61C8D6-243D-4EBE-ADF7-8B318B8AEA6F}"/>
          </ac:inkMkLst>
        </pc:inkChg>
        <pc:inkChg chg="add del mod">
          <ac:chgData name="Bernadette Joy" userId="0684995e45cdb0a4" providerId="LiveId" clId="{142CD4F9-EBDB-49F2-9B38-C394F397ECC3}" dt="2020-11-11T00:09:38.532" v="232" actId="9405"/>
          <ac:inkMkLst>
            <pc:docMk/>
            <pc:sldMk cId="1003391925" sldId="258"/>
            <ac:inkMk id="74" creationId="{963CC79D-73A2-4BFC-A496-E1615804DC05}"/>
          </ac:inkMkLst>
        </pc:inkChg>
        <pc:inkChg chg="add del mod">
          <ac:chgData name="Bernadette Joy" userId="0684995e45cdb0a4" providerId="LiveId" clId="{142CD4F9-EBDB-49F2-9B38-C394F397ECC3}" dt="2020-11-18T16:49:11.479" v="10706"/>
          <ac:inkMkLst>
            <pc:docMk/>
            <pc:sldMk cId="1003391925" sldId="258"/>
            <ac:inkMk id="75" creationId="{5583832C-3BFB-49CE-BEB7-D76C3969259C}"/>
          </ac:inkMkLst>
        </pc:inkChg>
        <pc:inkChg chg="add del mod">
          <ac:chgData name="Bernadette Joy" userId="0684995e45cdb0a4" providerId="LiveId" clId="{142CD4F9-EBDB-49F2-9B38-C394F397ECC3}" dt="2020-11-11T00:09:38.202" v="231" actId="9405"/>
          <ac:inkMkLst>
            <pc:docMk/>
            <pc:sldMk cId="1003391925" sldId="258"/>
            <ac:inkMk id="75" creationId="{8577F4B0-1C5F-454A-8C75-9FA5CA12C926}"/>
          </ac:inkMkLst>
        </pc:inkChg>
        <pc:inkChg chg="add mod">
          <ac:chgData name="Bernadette Joy" userId="0684995e45cdb0a4" providerId="LiveId" clId="{142CD4F9-EBDB-49F2-9B38-C394F397ECC3}" dt="2020-11-16T04:34:05.668" v="1379"/>
          <ac:inkMkLst>
            <pc:docMk/>
            <pc:sldMk cId="1003391925" sldId="258"/>
            <ac:inkMk id="76" creationId="{6FA4C11E-BD9C-4223-8052-FF3B967CFFDE}"/>
          </ac:inkMkLst>
        </pc:inkChg>
        <pc:inkChg chg="add del mod">
          <ac:chgData name="Bernadette Joy" userId="0684995e45cdb0a4" providerId="LiveId" clId="{142CD4F9-EBDB-49F2-9B38-C394F397ECC3}" dt="2020-11-11T00:09:37.850" v="230"/>
          <ac:inkMkLst>
            <pc:docMk/>
            <pc:sldMk cId="1003391925" sldId="258"/>
            <ac:inkMk id="76" creationId="{A2C49E2C-E775-4D24-AB09-8FEA03BDA99C}"/>
          </ac:inkMkLst>
        </pc:inkChg>
        <pc:inkChg chg="add del mod">
          <ac:chgData name="Bernadette Joy" userId="0684995e45cdb0a4" providerId="LiveId" clId="{142CD4F9-EBDB-49F2-9B38-C394F397ECC3}" dt="2020-11-11T00:09:37.498" v="228" actId="9405"/>
          <ac:inkMkLst>
            <pc:docMk/>
            <pc:sldMk cId="1003391925" sldId="258"/>
            <ac:inkMk id="78" creationId="{09234F84-C523-4FEB-A71A-575951B37A30}"/>
          </ac:inkMkLst>
        </pc:inkChg>
        <pc:inkChg chg="add del mod">
          <ac:chgData name="Bernadette Joy" userId="0684995e45cdb0a4" providerId="LiveId" clId="{142CD4F9-EBDB-49F2-9B38-C394F397ECC3}" dt="2020-11-18T16:49:11.465" v="10697"/>
          <ac:inkMkLst>
            <pc:docMk/>
            <pc:sldMk cId="1003391925" sldId="258"/>
            <ac:inkMk id="78" creationId="{EA21C989-21FC-4A18-A33C-EB7B1CC027C2}"/>
          </ac:inkMkLst>
        </pc:inkChg>
        <pc:inkChg chg="add del mod">
          <ac:chgData name="Bernadette Joy" userId="0684995e45cdb0a4" providerId="LiveId" clId="{142CD4F9-EBDB-49F2-9B38-C394F397ECC3}" dt="2020-11-17T21:41:26.750" v="9834"/>
          <ac:inkMkLst>
            <pc:docMk/>
            <pc:sldMk cId="1003391925" sldId="258"/>
            <ac:inkMk id="79" creationId="{5D20EDA5-66B3-4559-9A92-B73A7AA53A4B}"/>
          </ac:inkMkLst>
        </pc:inkChg>
        <pc:inkChg chg="add del mod">
          <ac:chgData name="Bernadette Joy" userId="0684995e45cdb0a4" providerId="LiveId" clId="{142CD4F9-EBDB-49F2-9B38-C394F397ECC3}" dt="2020-11-11T00:09:37.103" v="227" actId="9405"/>
          <ac:inkMkLst>
            <pc:docMk/>
            <pc:sldMk cId="1003391925" sldId="258"/>
            <ac:inkMk id="79" creationId="{774BA3AA-108B-4745-82EB-5E894CD28DED}"/>
          </ac:inkMkLst>
        </pc:inkChg>
        <pc:inkChg chg="add del mod">
          <ac:chgData name="Bernadette Joy" userId="0684995e45cdb0a4" providerId="LiveId" clId="{142CD4F9-EBDB-49F2-9B38-C394F397ECC3}" dt="2020-11-11T00:09:36.642" v="226" actId="9405"/>
          <ac:inkMkLst>
            <pc:docMk/>
            <pc:sldMk cId="1003391925" sldId="258"/>
            <ac:inkMk id="80" creationId="{65C069BE-C94F-40BE-8C51-223ABDC6FB79}"/>
          </ac:inkMkLst>
        </pc:inkChg>
        <pc:inkChg chg="add del mod">
          <ac:chgData name="Bernadette Joy" userId="0684995e45cdb0a4" providerId="LiveId" clId="{142CD4F9-EBDB-49F2-9B38-C394F397ECC3}" dt="2020-11-18T16:49:11.465" v="10696"/>
          <ac:inkMkLst>
            <pc:docMk/>
            <pc:sldMk cId="1003391925" sldId="258"/>
            <ac:inkMk id="80" creationId="{8937681B-F5FF-48CB-AC10-1CF7A20F5108}"/>
          </ac:inkMkLst>
        </pc:inkChg>
        <pc:inkChg chg="add del mod">
          <ac:chgData name="Bernadette Joy" userId="0684995e45cdb0a4" providerId="LiveId" clId="{142CD4F9-EBDB-49F2-9B38-C394F397ECC3}" dt="2020-11-18T16:49:11.484" v="10707"/>
          <ac:inkMkLst>
            <pc:docMk/>
            <pc:sldMk cId="1003391925" sldId="258"/>
            <ac:inkMk id="81" creationId="{0E70C873-E370-498F-9BA1-E9B62CF5D4DD}"/>
          </ac:inkMkLst>
        </pc:inkChg>
        <pc:inkChg chg="add del mod">
          <ac:chgData name="Bernadette Joy" userId="0684995e45cdb0a4" providerId="LiveId" clId="{142CD4F9-EBDB-49F2-9B38-C394F397ECC3}" dt="2020-11-11T00:09:35.780" v="225" actId="9405"/>
          <ac:inkMkLst>
            <pc:docMk/>
            <pc:sldMk cId="1003391925" sldId="258"/>
            <ac:inkMk id="81" creationId="{564A5AD1-68E4-4961-99BD-79181582DD1B}"/>
          </ac:inkMkLst>
        </pc:inkChg>
        <pc:inkChg chg="add del mod">
          <ac:chgData name="Bernadette Joy" userId="0684995e45cdb0a4" providerId="LiveId" clId="{142CD4F9-EBDB-49F2-9B38-C394F397ECC3}" dt="2020-11-18T16:49:11.465" v="10701"/>
          <ac:inkMkLst>
            <pc:docMk/>
            <pc:sldMk cId="1003391925" sldId="258"/>
            <ac:inkMk id="82" creationId="{69D74419-3188-433D-AD2A-13308FCE0291}"/>
          </ac:inkMkLst>
        </pc:inkChg>
        <pc:inkChg chg="add del mod">
          <ac:chgData name="Bernadette Joy" userId="0684995e45cdb0a4" providerId="LiveId" clId="{142CD4F9-EBDB-49F2-9B38-C394F397ECC3}" dt="2020-11-11T00:09:35.590" v="224" actId="9405"/>
          <ac:inkMkLst>
            <pc:docMk/>
            <pc:sldMk cId="1003391925" sldId="258"/>
            <ac:inkMk id="82" creationId="{93E71FE1-6A6A-42D9-80EC-955D05464C96}"/>
          </ac:inkMkLst>
        </pc:inkChg>
        <pc:inkChg chg="add del mod">
          <ac:chgData name="Bernadette Joy" userId="0684995e45cdb0a4" providerId="LiveId" clId="{142CD4F9-EBDB-49F2-9B38-C394F397ECC3}" dt="2020-11-11T00:09:35.427" v="223" actId="9405"/>
          <ac:inkMkLst>
            <pc:docMk/>
            <pc:sldMk cId="1003391925" sldId="258"/>
            <ac:inkMk id="83" creationId="{56E9B626-7F72-4C01-A364-80978A2B6B29}"/>
          </ac:inkMkLst>
        </pc:inkChg>
        <pc:inkChg chg="add del mod">
          <ac:chgData name="Bernadette Joy" userId="0684995e45cdb0a4" providerId="LiveId" clId="{142CD4F9-EBDB-49F2-9B38-C394F397ECC3}" dt="2020-11-18T16:49:11.479" v="10705"/>
          <ac:inkMkLst>
            <pc:docMk/>
            <pc:sldMk cId="1003391925" sldId="258"/>
            <ac:inkMk id="83" creationId="{DB866D13-FEA5-473B-AC24-A8AE8E67133D}"/>
          </ac:inkMkLst>
        </pc:inkChg>
        <pc:inkChg chg="add del mod">
          <ac:chgData name="Bernadette Joy" userId="0684995e45cdb0a4" providerId="LiveId" clId="{142CD4F9-EBDB-49F2-9B38-C394F397ECC3}" dt="2020-11-18T16:49:11.465" v="10699"/>
          <ac:inkMkLst>
            <pc:docMk/>
            <pc:sldMk cId="1003391925" sldId="258"/>
            <ac:inkMk id="84" creationId="{C542B49F-E708-4605-9624-51DD5CF5FFFD}"/>
          </ac:inkMkLst>
        </pc:inkChg>
        <pc:inkChg chg="add del mod">
          <ac:chgData name="Bernadette Joy" userId="0684995e45cdb0a4" providerId="LiveId" clId="{142CD4F9-EBDB-49F2-9B38-C394F397ECC3}" dt="2020-11-11T00:09:34.842" v="222" actId="9405"/>
          <ac:inkMkLst>
            <pc:docMk/>
            <pc:sldMk cId="1003391925" sldId="258"/>
            <ac:inkMk id="84" creationId="{D0E83354-A4C7-4E39-9C5E-B10E4FD7524E}"/>
          </ac:inkMkLst>
        </pc:inkChg>
        <pc:inkChg chg="add del mod">
          <ac:chgData name="Bernadette Joy" userId="0684995e45cdb0a4" providerId="LiveId" clId="{142CD4F9-EBDB-49F2-9B38-C394F397ECC3}" dt="2020-11-18T16:49:11.461" v="10694"/>
          <ac:inkMkLst>
            <pc:docMk/>
            <pc:sldMk cId="1003391925" sldId="258"/>
            <ac:inkMk id="85" creationId="{CD0896DF-ABE8-4945-9B80-E824DD011890}"/>
          </ac:inkMkLst>
        </pc:inkChg>
        <pc:inkChg chg="add del mod">
          <ac:chgData name="Bernadette Joy" userId="0684995e45cdb0a4" providerId="LiveId" clId="{142CD4F9-EBDB-49F2-9B38-C394F397ECC3}" dt="2020-11-11T00:09:34.774" v="221" actId="9405"/>
          <ac:inkMkLst>
            <pc:docMk/>
            <pc:sldMk cId="1003391925" sldId="258"/>
            <ac:inkMk id="85" creationId="{D517DE88-8727-432E-AB28-0F2A9DAE51E0}"/>
          </ac:inkMkLst>
        </pc:inkChg>
        <pc:inkChg chg="add del mod">
          <ac:chgData name="Bernadette Joy" userId="0684995e45cdb0a4" providerId="LiveId" clId="{142CD4F9-EBDB-49F2-9B38-C394F397ECC3}" dt="2020-11-18T16:49:11.474" v="10704"/>
          <ac:inkMkLst>
            <pc:docMk/>
            <pc:sldMk cId="1003391925" sldId="258"/>
            <ac:inkMk id="86" creationId="{D069B626-B303-42D6-9F14-6FBE7992E7CD}"/>
          </ac:inkMkLst>
        </pc:inkChg>
        <pc:inkChg chg="add del mod">
          <ac:chgData name="Bernadette Joy" userId="0684995e45cdb0a4" providerId="LiveId" clId="{142CD4F9-EBDB-49F2-9B38-C394F397ECC3}" dt="2020-11-11T00:09:34.404" v="220"/>
          <ac:inkMkLst>
            <pc:docMk/>
            <pc:sldMk cId="1003391925" sldId="258"/>
            <ac:inkMk id="86" creationId="{D8EAC16A-E01F-4CC4-AA4E-0CE129102E82}"/>
          </ac:inkMkLst>
        </pc:inkChg>
        <pc:inkChg chg="add del mod">
          <ac:chgData name="Bernadette Joy" userId="0684995e45cdb0a4" providerId="LiveId" clId="{142CD4F9-EBDB-49F2-9B38-C394F397ECC3}" dt="2020-11-18T16:49:11.489" v="10709"/>
          <ac:inkMkLst>
            <pc:docMk/>
            <pc:sldMk cId="1003391925" sldId="258"/>
            <ac:inkMk id="87" creationId="{E83B8CE6-707E-46C3-99EA-40000C85D22E}"/>
          </ac:inkMkLst>
        </pc:inkChg>
        <pc:inkChg chg="add del mod">
          <ac:chgData name="Bernadette Joy" userId="0684995e45cdb0a4" providerId="LiveId" clId="{142CD4F9-EBDB-49F2-9B38-C394F397ECC3}" dt="2020-11-11T00:11:09.771" v="274" actId="9405"/>
          <ac:inkMkLst>
            <pc:docMk/>
            <pc:sldMk cId="1003391925" sldId="258"/>
            <ac:inkMk id="88" creationId="{5CD42477-B362-4FC8-AE4E-F3E796B37BCC}"/>
          </ac:inkMkLst>
        </pc:inkChg>
        <pc:inkChg chg="add del mod">
          <ac:chgData name="Bernadette Joy" userId="0684995e45cdb0a4" providerId="LiveId" clId="{142CD4F9-EBDB-49F2-9B38-C394F397ECC3}" dt="2020-11-18T16:49:11.465" v="10698"/>
          <ac:inkMkLst>
            <pc:docMk/>
            <pc:sldMk cId="1003391925" sldId="258"/>
            <ac:inkMk id="88" creationId="{F148B786-D596-4D77-8361-59C0B5356214}"/>
          </ac:inkMkLst>
        </pc:inkChg>
        <pc:inkChg chg="add del mod">
          <ac:chgData name="Bernadette Joy" userId="0684995e45cdb0a4" providerId="LiveId" clId="{142CD4F9-EBDB-49F2-9B38-C394F397ECC3}" dt="2020-11-18T16:49:11.451" v="10693"/>
          <ac:inkMkLst>
            <pc:docMk/>
            <pc:sldMk cId="1003391925" sldId="258"/>
            <ac:inkMk id="89" creationId="{024B8D9F-BBC3-4E63-9950-7AE42DBC5F3F}"/>
          </ac:inkMkLst>
        </pc:inkChg>
        <pc:inkChg chg="add del mod">
          <ac:chgData name="Bernadette Joy" userId="0684995e45cdb0a4" providerId="LiveId" clId="{142CD4F9-EBDB-49F2-9B38-C394F397ECC3}" dt="2020-11-11T00:11:08.762" v="273" actId="9405"/>
          <ac:inkMkLst>
            <pc:docMk/>
            <pc:sldMk cId="1003391925" sldId="258"/>
            <ac:inkMk id="89" creationId="{A4861348-44EE-4ED0-A0D8-E907B44233B4}"/>
          </ac:inkMkLst>
        </pc:inkChg>
        <pc:inkChg chg="add del mod">
          <ac:chgData name="Bernadette Joy" userId="0684995e45cdb0a4" providerId="LiveId" clId="{142CD4F9-EBDB-49F2-9B38-C394F397ECC3}" dt="2020-11-18T16:49:11.489" v="10710"/>
          <ac:inkMkLst>
            <pc:docMk/>
            <pc:sldMk cId="1003391925" sldId="258"/>
            <ac:inkMk id="90" creationId="{1EAF7907-6EC5-472E-9567-6E0FC72C1BD7}"/>
          </ac:inkMkLst>
        </pc:inkChg>
        <pc:inkChg chg="add del mod">
          <ac:chgData name="Bernadette Joy" userId="0684995e45cdb0a4" providerId="LiveId" clId="{142CD4F9-EBDB-49F2-9B38-C394F397ECC3}" dt="2020-11-11T00:11:07.773" v="272" actId="9405"/>
          <ac:inkMkLst>
            <pc:docMk/>
            <pc:sldMk cId="1003391925" sldId="258"/>
            <ac:inkMk id="90" creationId="{81753141-93FD-4D99-84B3-2830658C857C}"/>
          </ac:inkMkLst>
        </pc:inkChg>
        <pc:inkChg chg="add del mod">
          <ac:chgData name="Bernadette Joy" userId="0684995e45cdb0a4" providerId="LiveId" clId="{142CD4F9-EBDB-49F2-9B38-C394F397ECC3}" dt="2020-11-11T00:11:07.191" v="271" actId="9405"/>
          <ac:inkMkLst>
            <pc:docMk/>
            <pc:sldMk cId="1003391925" sldId="258"/>
            <ac:inkMk id="91" creationId="{D3B93D96-0AFC-42ED-825B-53C181D99958}"/>
          </ac:inkMkLst>
        </pc:inkChg>
        <pc:inkChg chg="add del mod">
          <ac:chgData name="Bernadette Joy" userId="0684995e45cdb0a4" providerId="LiveId" clId="{142CD4F9-EBDB-49F2-9B38-C394F397ECC3}" dt="2020-11-17T21:41:13.089" v="9829"/>
          <ac:inkMkLst>
            <pc:docMk/>
            <pc:sldMk cId="1003391925" sldId="258"/>
            <ac:inkMk id="91" creationId="{FF1DC639-7044-4771-818B-E97A8D5A515D}"/>
          </ac:inkMkLst>
        </pc:inkChg>
        <pc:inkChg chg="add del mod">
          <ac:chgData name="Bernadette Joy" userId="0684995e45cdb0a4" providerId="LiveId" clId="{142CD4F9-EBDB-49F2-9B38-C394F397ECC3}" dt="2020-11-11T00:11:06.691" v="270" actId="9405"/>
          <ac:inkMkLst>
            <pc:docMk/>
            <pc:sldMk cId="1003391925" sldId="258"/>
            <ac:inkMk id="92" creationId="{36E7065C-0A63-4171-A281-7E9C9B5A932E}"/>
          </ac:inkMkLst>
        </pc:inkChg>
        <pc:inkChg chg="add del mod">
          <ac:chgData name="Bernadette Joy" userId="0684995e45cdb0a4" providerId="LiveId" clId="{142CD4F9-EBDB-49F2-9B38-C394F397ECC3}" dt="2020-11-17T21:41:13.124" v="9830"/>
          <ac:inkMkLst>
            <pc:docMk/>
            <pc:sldMk cId="1003391925" sldId="258"/>
            <ac:inkMk id="92" creationId="{EF55E9AD-A3B9-44B7-BC60-D078574472BD}"/>
          </ac:inkMkLst>
        </pc:inkChg>
        <pc:inkChg chg="add del mod">
          <ac:chgData name="Bernadette Joy" userId="0684995e45cdb0a4" providerId="LiveId" clId="{142CD4F9-EBDB-49F2-9B38-C394F397ECC3}" dt="2020-11-11T00:11:06.210" v="269" actId="9405"/>
          <ac:inkMkLst>
            <pc:docMk/>
            <pc:sldMk cId="1003391925" sldId="258"/>
            <ac:inkMk id="93" creationId="{B67DF25B-C236-451D-9143-46E53C1EE340}"/>
          </ac:inkMkLst>
        </pc:inkChg>
        <pc:inkChg chg="add del mod">
          <ac:chgData name="Bernadette Joy" userId="0684995e45cdb0a4" providerId="LiveId" clId="{142CD4F9-EBDB-49F2-9B38-C394F397ECC3}" dt="2020-11-18T16:49:11.465" v="10700"/>
          <ac:inkMkLst>
            <pc:docMk/>
            <pc:sldMk cId="1003391925" sldId="258"/>
            <ac:inkMk id="94" creationId="{116CC8FF-BD03-4201-ACEA-859C338696DA}"/>
          </ac:inkMkLst>
        </pc:inkChg>
        <pc:inkChg chg="add del mod">
          <ac:chgData name="Bernadette Joy" userId="0684995e45cdb0a4" providerId="LiveId" clId="{142CD4F9-EBDB-49F2-9B38-C394F397ECC3}" dt="2020-11-11T00:11:05.960" v="268"/>
          <ac:inkMkLst>
            <pc:docMk/>
            <pc:sldMk cId="1003391925" sldId="258"/>
            <ac:inkMk id="94" creationId="{93ECE617-CE26-41A5-9276-1D1A987D5E25}"/>
          </ac:inkMkLst>
        </pc:inkChg>
        <pc:inkChg chg="add del mod">
          <ac:chgData name="Bernadette Joy" userId="0684995e45cdb0a4" providerId="LiveId" clId="{142CD4F9-EBDB-49F2-9B38-C394F397ECC3}" dt="2020-11-18T16:49:11.474" v="10703"/>
          <ac:inkMkLst>
            <pc:docMk/>
            <pc:sldMk cId="1003391925" sldId="258"/>
            <ac:inkMk id="95" creationId="{26B12DBF-F2EB-4AB0-9B80-E3015658377D}"/>
          </ac:inkMkLst>
        </pc:inkChg>
        <pc:inkChg chg="add del mod">
          <ac:chgData name="Bernadette Joy" userId="0684995e45cdb0a4" providerId="LiveId" clId="{142CD4F9-EBDB-49F2-9B38-C394F397ECC3}" dt="2020-11-11T00:11:05.690" v="266" actId="9405"/>
          <ac:inkMkLst>
            <pc:docMk/>
            <pc:sldMk cId="1003391925" sldId="258"/>
            <ac:inkMk id="96" creationId="{6A85599C-D736-4026-9B8B-5A69C9BA23B3}"/>
          </ac:inkMkLst>
        </pc:inkChg>
        <pc:inkChg chg="add del mod">
          <ac:chgData name="Bernadette Joy" userId="0684995e45cdb0a4" providerId="LiveId" clId="{142CD4F9-EBDB-49F2-9B38-C394F397ECC3}" dt="2020-11-11T00:11:04.890" v="265" actId="9405"/>
          <ac:inkMkLst>
            <pc:docMk/>
            <pc:sldMk cId="1003391925" sldId="258"/>
            <ac:inkMk id="97" creationId="{153CC5C0-C6C7-49E6-9475-2E2088D70D26}"/>
          </ac:inkMkLst>
        </pc:inkChg>
        <pc:inkChg chg="add del mod">
          <ac:chgData name="Bernadette Joy" userId="0684995e45cdb0a4" providerId="LiveId" clId="{142CD4F9-EBDB-49F2-9B38-C394F397ECC3}" dt="2020-11-18T16:49:11.489" v="10708"/>
          <ac:inkMkLst>
            <pc:docMk/>
            <pc:sldMk cId="1003391925" sldId="258"/>
            <ac:inkMk id="97" creationId="{96342E8D-7E7B-4E7D-8EC0-4E941A96F07D}"/>
          </ac:inkMkLst>
        </pc:inkChg>
        <pc:inkChg chg="add del mod">
          <ac:chgData name="Bernadette Joy" userId="0684995e45cdb0a4" providerId="LiveId" clId="{142CD4F9-EBDB-49F2-9B38-C394F397ECC3}" dt="2020-11-11T00:11:04.616" v="264" actId="9405"/>
          <ac:inkMkLst>
            <pc:docMk/>
            <pc:sldMk cId="1003391925" sldId="258"/>
            <ac:inkMk id="98" creationId="{B975A6E1-1A94-49BC-9C14-29B0BB434285}"/>
          </ac:inkMkLst>
        </pc:inkChg>
        <pc:inkChg chg="add del mod">
          <ac:chgData name="Bernadette Joy" userId="0684995e45cdb0a4" providerId="LiveId" clId="{142CD4F9-EBDB-49F2-9B38-C394F397ECC3}" dt="2020-11-11T00:11:04.349" v="263" actId="9405"/>
          <ac:inkMkLst>
            <pc:docMk/>
            <pc:sldMk cId="1003391925" sldId="258"/>
            <ac:inkMk id="99" creationId="{2D29F693-017C-42EF-8852-32150EE8601F}"/>
          </ac:inkMkLst>
        </pc:inkChg>
        <pc:inkChg chg="add del mod">
          <ac:chgData name="Bernadette Joy" userId="0684995e45cdb0a4" providerId="LiveId" clId="{142CD4F9-EBDB-49F2-9B38-C394F397ECC3}" dt="2020-11-11T00:11:04.008" v="262" actId="9405"/>
          <ac:inkMkLst>
            <pc:docMk/>
            <pc:sldMk cId="1003391925" sldId="258"/>
            <ac:inkMk id="100" creationId="{59C94912-4138-4C28-9539-2BF6C3A9E203}"/>
          </ac:inkMkLst>
        </pc:inkChg>
        <pc:inkChg chg="add del mod">
          <ac:chgData name="Bernadette Joy" userId="0684995e45cdb0a4" providerId="LiveId" clId="{142CD4F9-EBDB-49F2-9B38-C394F397ECC3}" dt="2020-11-11T00:11:03.555" v="261" actId="9405"/>
          <ac:inkMkLst>
            <pc:docMk/>
            <pc:sldMk cId="1003391925" sldId="258"/>
            <ac:inkMk id="101" creationId="{C4C11B86-1382-448B-B1B4-E39DEAC4C9D8}"/>
          </ac:inkMkLst>
        </pc:inkChg>
        <pc:inkChg chg="add del mod">
          <ac:chgData name="Bernadette Joy" userId="0684995e45cdb0a4" providerId="LiveId" clId="{142CD4F9-EBDB-49F2-9B38-C394F397ECC3}" dt="2020-11-11T00:11:02.975" v="260" actId="9405"/>
          <ac:inkMkLst>
            <pc:docMk/>
            <pc:sldMk cId="1003391925" sldId="258"/>
            <ac:inkMk id="102" creationId="{6B514A42-9A30-46EF-94A9-A68C7F7C5637}"/>
          </ac:inkMkLst>
        </pc:inkChg>
        <pc:inkChg chg="add del mod">
          <ac:chgData name="Bernadette Joy" userId="0684995e45cdb0a4" providerId="LiveId" clId="{142CD4F9-EBDB-49F2-9B38-C394F397ECC3}" dt="2020-11-11T00:11:00.765" v="259" actId="9405"/>
          <ac:inkMkLst>
            <pc:docMk/>
            <pc:sldMk cId="1003391925" sldId="258"/>
            <ac:inkMk id="103" creationId="{ACFA9C2D-01A2-439C-9AE5-DD9151780863}"/>
          </ac:inkMkLst>
        </pc:inkChg>
        <pc:inkChg chg="add del mod">
          <ac:chgData name="Bernadette Joy" userId="0684995e45cdb0a4" providerId="LiveId" clId="{142CD4F9-EBDB-49F2-9B38-C394F397ECC3}" dt="2020-11-11T00:10:59.899" v="258"/>
          <ac:inkMkLst>
            <pc:docMk/>
            <pc:sldMk cId="1003391925" sldId="258"/>
            <ac:inkMk id="104" creationId="{BCDE5032-9C5E-4270-BE7F-A65740D52D2A}"/>
          </ac:inkMkLst>
        </pc:inkChg>
      </pc:sldChg>
      <pc:sldChg chg="addSp delSp modSp new del mod setBg delDesignElem">
        <pc:chgData name="Bernadette Joy" userId="0684995e45cdb0a4" providerId="LiveId" clId="{142CD4F9-EBDB-49F2-9B38-C394F397ECC3}" dt="2020-11-16T12:56:06.622" v="1382" actId="47"/>
        <pc:sldMkLst>
          <pc:docMk/>
          <pc:sldMk cId="1615846748" sldId="259"/>
        </pc:sldMkLst>
        <pc:spChg chg="add del">
          <ac:chgData name="Bernadette Joy" userId="0684995e45cdb0a4" providerId="LiveId" clId="{142CD4F9-EBDB-49F2-9B38-C394F397ECC3}" dt="2020-11-13T15:50:28.821" v="866"/>
          <ac:spMkLst>
            <pc:docMk/>
            <pc:sldMk cId="1615846748" sldId="259"/>
            <ac:spMk id="8" creationId="{693B08FD-5ECC-4728-AA84-CD6AC875BF8E}"/>
          </ac:spMkLst>
        </pc:spChg>
        <pc:spChg chg="add del">
          <ac:chgData name="Bernadette Joy" userId="0684995e45cdb0a4" providerId="LiveId" clId="{142CD4F9-EBDB-49F2-9B38-C394F397ECC3}" dt="2020-11-13T15:50:28.821" v="866"/>
          <ac:spMkLst>
            <pc:docMk/>
            <pc:sldMk cId="1615846748" sldId="259"/>
            <ac:spMk id="10" creationId="{2549107E-EC98-4933-8F8F-A1713C393B7E}"/>
          </ac:spMkLst>
        </pc:spChg>
        <pc:spChg chg="add del mod">
          <ac:chgData name="Bernadette Joy" userId="0684995e45cdb0a4" providerId="LiveId" clId="{142CD4F9-EBDB-49F2-9B38-C394F397ECC3}" dt="2020-11-16T04:24:26.757" v="1266" actId="478"/>
          <ac:spMkLst>
            <pc:docMk/>
            <pc:sldMk cId="1615846748" sldId="259"/>
            <ac:spMk id="97" creationId="{1417DEA2-BDB4-4542-A1D1-C0438ED2A19D}"/>
          </ac:spMkLst>
        </pc:spChg>
        <pc:spChg chg="add">
          <ac:chgData name="Bernadette Joy" userId="0684995e45cdb0a4" providerId="LiveId" clId="{142CD4F9-EBDB-49F2-9B38-C394F397ECC3}" dt="2020-11-16T04:24:44.298" v="1267" actId="26606"/>
          <ac:spMkLst>
            <pc:docMk/>
            <pc:sldMk cId="1615846748" sldId="259"/>
            <ac:spMk id="103" creationId="{0392160F-30B7-4465-8A19-68977E4AECE6}"/>
          </ac:spMkLst>
        </pc:spChg>
        <pc:grpChg chg="add del mod">
          <ac:chgData name="Bernadette Joy" userId="0684995e45cdb0a4" providerId="LiveId" clId="{142CD4F9-EBDB-49F2-9B38-C394F397ECC3}" dt="2020-11-11T00:14:16.783" v="316"/>
          <ac:grpSpMkLst>
            <pc:docMk/>
            <pc:sldMk cId="1615846748" sldId="259"/>
            <ac:grpSpMk id="9" creationId="{E1868BD3-65C9-4C87-AB79-C7BB7148A054}"/>
          </ac:grpSpMkLst>
        </pc:grpChg>
        <pc:grpChg chg="add del mod">
          <ac:chgData name="Bernadette Joy" userId="0684995e45cdb0a4" providerId="LiveId" clId="{142CD4F9-EBDB-49F2-9B38-C394F397ECC3}" dt="2020-11-11T00:14:15.412" v="312"/>
          <ac:grpSpMkLst>
            <pc:docMk/>
            <pc:sldMk cId="1615846748" sldId="259"/>
            <ac:grpSpMk id="14" creationId="{019B7948-FCE3-4E83-AC72-F12D3939E0F4}"/>
          </ac:grpSpMkLst>
        </pc:grpChg>
        <pc:grpChg chg="add del mod">
          <ac:chgData name="Bernadette Joy" userId="0684995e45cdb0a4" providerId="LiveId" clId="{142CD4F9-EBDB-49F2-9B38-C394F397ECC3}" dt="2020-11-11T00:14:13.977" v="308"/>
          <ac:grpSpMkLst>
            <pc:docMk/>
            <pc:sldMk cId="1615846748" sldId="259"/>
            <ac:grpSpMk id="18" creationId="{A9272C52-70D9-4CF2-9C49-5FEACD482403}"/>
          </ac:grpSpMkLst>
        </pc:grpChg>
        <pc:grpChg chg="mod">
          <ac:chgData name="Bernadette Joy" userId="0684995e45cdb0a4" providerId="LiveId" clId="{142CD4F9-EBDB-49F2-9B38-C394F397ECC3}" dt="2020-11-11T00:14:10.588" v="301"/>
          <ac:grpSpMkLst>
            <pc:docMk/>
            <pc:sldMk cId="1615846748" sldId="259"/>
            <ac:grpSpMk id="25" creationId="{8DFFF064-0B90-455D-A97A-7D52FBCE6489}"/>
          </ac:grpSpMkLst>
        </pc:grpChg>
        <pc:grpChg chg="mod">
          <ac:chgData name="Bernadette Joy" userId="0684995e45cdb0a4" providerId="LiveId" clId="{142CD4F9-EBDB-49F2-9B38-C394F397ECC3}" dt="2020-11-11T00:14:24.845" v="324"/>
          <ac:grpSpMkLst>
            <pc:docMk/>
            <pc:sldMk cId="1615846748" sldId="259"/>
            <ac:grpSpMk id="28" creationId="{72E62EB6-6142-437A-9610-784689CA2E77}"/>
          </ac:grpSpMkLst>
        </pc:grpChg>
        <pc:grpChg chg="mod">
          <ac:chgData name="Bernadette Joy" userId="0684995e45cdb0a4" providerId="LiveId" clId="{142CD4F9-EBDB-49F2-9B38-C394F397ECC3}" dt="2020-11-11T00:14:32.187" v="331"/>
          <ac:grpSpMkLst>
            <pc:docMk/>
            <pc:sldMk cId="1615846748" sldId="259"/>
            <ac:grpSpMk id="32" creationId="{AFC887D5-D41A-4D1F-90FA-4B023AAE0747}"/>
          </ac:grpSpMkLst>
        </pc:grpChg>
        <pc:grpChg chg="add del mod">
          <ac:chgData name="Bernadette Joy" userId="0684995e45cdb0a4" providerId="LiveId" clId="{142CD4F9-EBDB-49F2-9B38-C394F397ECC3}" dt="2020-11-11T00:14:59.045" v="351"/>
          <ac:grpSpMkLst>
            <pc:docMk/>
            <pc:sldMk cId="1615846748" sldId="259"/>
            <ac:grpSpMk id="36" creationId="{78F1171F-EE92-410B-A240-2A6E041727E5}"/>
          </ac:grpSpMkLst>
        </pc:grpChg>
        <pc:grpChg chg="add del mod">
          <ac:chgData name="Bernadette Joy" userId="0684995e45cdb0a4" providerId="LiveId" clId="{142CD4F9-EBDB-49F2-9B38-C394F397ECC3}" dt="2020-11-11T00:14:54.963" v="348"/>
          <ac:grpSpMkLst>
            <pc:docMk/>
            <pc:sldMk cId="1615846748" sldId="259"/>
            <ac:grpSpMk id="39" creationId="{B4522B32-5778-444D-8329-5704F02545CB}"/>
          </ac:grpSpMkLst>
        </pc:grpChg>
        <pc:grpChg chg="mod">
          <ac:chgData name="Bernadette Joy" userId="0684995e45cdb0a4" providerId="LiveId" clId="{142CD4F9-EBDB-49F2-9B38-C394F397ECC3}" dt="2020-11-11T00:14:54.282" v="345"/>
          <ac:grpSpMkLst>
            <pc:docMk/>
            <pc:sldMk cId="1615846748" sldId="259"/>
            <ac:grpSpMk id="42" creationId="{9C150D67-F8B0-4BC2-B82C-446EDFE1AED6}"/>
          </ac:grpSpMkLst>
        </pc:grpChg>
        <pc:grpChg chg="add del mod">
          <ac:chgData name="Bernadette Joy" userId="0684995e45cdb0a4" providerId="LiveId" clId="{142CD4F9-EBDB-49F2-9B38-C394F397ECC3}" dt="2020-11-11T00:15:56.320" v="395"/>
          <ac:grpSpMkLst>
            <pc:docMk/>
            <pc:sldMk cId="1615846748" sldId="259"/>
            <ac:grpSpMk id="46" creationId="{8510B67C-50DA-43B6-9127-05AAB8D842B0}"/>
          </ac:grpSpMkLst>
        </pc:grpChg>
        <pc:grpChg chg="add del mod">
          <ac:chgData name="Bernadette Joy" userId="0684995e45cdb0a4" providerId="LiveId" clId="{142CD4F9-EBDB-49F2-9B38-C394F397ECC3}" dt="2020-11-11T00:15:56.162" v="393"/>
          <ac:grpSpMkLst>
            <pc:docMk/>
            <pc:sldMk cId="1615846748" sldId="259"/>
            <ac:grpSpMk id="48" creationId="{941B6F2E-A793-4622-82E6-58EB0523B94D}"/>
          </ac:grpSpMkLst>
        </pc:grpChg>
        <pc:grpChg chg="add del mod">
          <ac:chgData name="Bernadette Joy" userId="0684995e45cdb0a4" providerId="LiveId" clId="{142CD4F9-EBDB-49F2-9B38-C394F397ECC3}" dt="2020-11-11T00:15:51.571" v="390"/>
          <ac:grpSpMkLst>
            <pc:docMk/>
            <pc:sldMk cId="1615846748" sldId="259"/>
            <ac:grpSpMk id="51" creationId="{FCFA197A-E495-433D-9D68-96EF01EEECF4}"/>
          </ac:grpSpMkLst>
        </pc:grpChg>
        <pc:grpChg chg="add del mod">
          <ac:chgData name="Bernadette Joy" userId="0684995e45cdb0a4" providerId="LiveId" clId="{142CD4F9-EBDB-49F2-9B38-C394F397ECC3}" dt="2020-11-11T00:15:50.866" v="387"/>
          <ac:grpSpMkLst>
            <pc:docMk/>
            <pc:sldMk cId="1615846748" sldId="259"/>
            <ac:grpSpMk id="54" creationId="{8A67C3EC-8EF6-49E8-91A9-4DC71D5FA2AD}"/>
          </ac:grpSpMkLst>
        </pc:grpChg>
        <pc:grpChg chg="add del mod">
          <ac:chgData name="Bernadette Joy" userId="0684995e45cdb0a4" providerId="LiveId" clId="{142CD4F9-EBDB-49F2-9B38-C394F397ECC3}" dt="2020-11-11T00:15:49.471" v="383"/>
          <ac:grpSpMkLst>
            <pc:docMk/>
            <pc:sldMk cId="1615846748" sldId="259"/>
            <ac:grpSpMk id="58" creationId="{64454D15-4940-4CFF-9BBA-4F70B8D62A44}"/>
          </ac:grpSpMkLst>
        </pc:grpChg>
        <pc:grpChg chg="mod">
          <ac:chgData name="Bernadette Joy" userId="0684995e45cdb0a4" providerId="LiveId" clId="{142CD4F9-EBDB-49F2-9B38-C394F397ECC3}" dt="2020-11-11T00:15:45.875" v="377"/>
          <ac:grpSpMkLst>
            <pc:docMk/>
            <pc:sldMk cId="1615846748" sldId="259"/>
            <ac:grpSpMk id="64" creationId="{0EBD4B14-9090-4440-9069-68B58AF5A248}"/>
          </ac:grpSpMkLst>
        </pc:grpChg>
        <pc:grpChg chg="add del mod">
          <ac:chgData name="Bernadette Joy" userId="0684995e45cdb0a4" providerId="LiveId" clId="{142CD4F9-EBDB-49F2-9B38-C394F397ECC3}" dt="2020-11-11T00:17:24.055" v="461"/>
          <ac:grpSpMkLst>
            <pc:docMk/>
            <pc:sldMk cId="1615846748" sldId="259"/>
            <ac:grpSpMk id="68" creationId="{C5BC5513-55C9-4A12-B0E3-B8F167B7C17C}"/>
          </ac:grpSpMkLst>
        </pc:grpChg>
        <pc:grpChg chg="add del mod">
          <ac:chgData name="Bernadette Joy" userId="0684995e45cdb0a4" providerId="LiveId" clId="{142CD4F9-EBDB-49F2-9B38-C394F397ECC3}" dt="2020-11-11T00:17:22.169" v="458"/>
          <ac:grpSpMkLst>
            <pc:docMk/>
            <pc:sldMk cId="1615846748" sldId="259"/>
            <ac:grpSpMk id="71" creationId="{3356505C-D322-43A0-B165-BE659979D285}"/>
          </ac:grpSpMkLst>
        </pc:grpChg>
        <pc:grpChg chg="add del mod">
          <ac:chgData name="Bernadette Joy" userId="0684995e45cdb0a4" providerId="LiveId" clId="{142CD4F9-EBDB-49F2-9B38-C394F397ECC3}" dt="2020-11-11T00:17:20.423" v="456"/>
          <ac:grpSpMkLst>
            <pc:docMk/>
            <pc:sldMk cId="1615846748" sldId="259"/>
            <ac:grpSpMk id="73" creationId="{5AF7C957-0F7F-496A-A5B1-319C23F633DB}"/>
          </ac:grpSpMkLst>
        </pc:grpChg>
        <pc:grpChg chg="add del mod">
          <ac:chgData name="Bernadette Joy" userId="0684995e45cdb0a4" providerId="LiveId" clId="{142CD4F9-EBDB-49F2-9B38-C394F397ECC3}" dt="2020-11-11T00:17:20.148" v="454"/>
          <ac:grpSpMkLst>
            <pc:docMk/>
            <pc:sldMk cId="1615846748" sldId="259"/>
            <ac:grpSpMk id="75" creationId="{BEF89742-2115-4F42-9E2F-9C000FC4B07F}"/>
          </ac:grpSpMkLst>
        </pc:grpChg>
        <pc:grpChg chg="add del mod">
          <ac:chgData name="Bernadette Joy" userId="0684995e45cdb0a4" providerId="LiveId" clId="{142CD4F9-EBDB-49F2-9B38-C394F397ECC3}" dt="2020-11-11T00:17:19.600" v="451"/>
          <ac:grpSpMkLst>
            <pc:docMk/>
            <pc:sldMk cId="1615846748" sldId="259"/>
            <ac:grpSpMk id="78" creationId="{81C54F71-CAB9-4A65-8267-59620146CFBD}"/>
          </ac:grpSpMkLst>
        </pc:grpChg>
        <pc:grpChg chg="add del mod">
          <ac:chgData name="Bernadette Joy" userId="0684995e45cdb0a4" providerId="LiveId" clId="{142CD4F9-EBDB-49F2-9B38-C394F397ECC3}" dt="2020-11-11T00:17:19.001" v="448"/>
          <ac:grpSpMkLst>
            <pc:docMk/>
            <pc:sldMk cId="1615846748" sldId="259"/>
            <ac:grpSpMk id="81" creationId="{223F4F56-AD97-4649-B527-4B1C1610800C}"/>
          </ac:grpSpMkLst>
        </pc:grpChg>
        <pc:grpChg chg="add del mod">
          <ac:chgData name="Bernadette Joy" userId="0684995e45cdb0a4" providerId="LiveId" clId="{142CD4F9-EBDB-49F2-9B38-C394F397ECC3}" dt="2020-11-11T00:17:17.096" v="444"/>
          <ac:grpSpMkLst>
            <pc:docMk/>
            <pc:sldMk cId="1615846748" sldId="259"/>
            <ac:grpSpMk id="85" creationId="{5862F730-2C1B-4E44-B7C3-621B10948736}"/>
          </ac:grpSpMkLst>
        </pc:grpChg>
        <pc:grpChg chg="add del mod">
          <ac:chgData name="Bernadette Joy" userId="0684995e45cdb0a4" providerId="LiveId" clId="{142CD4F9-EBDB-49F2-9B38-C394F397ECC3}" dt="2020-11-11T00:17:16.627" v="442"/>
          <ac:grpSpMkLst>
            <pc:docMk/>
            <pc:sldMk cId="1615846748" sldId="259"/>
            <ac:grpSpMk id="87" creationId="{8E49A39F-B459-4373-B97B-1D111578A1BB}"/>
          </ac:grpSpMkLst>
        </pc:grpChg>
        <pc:grpChg chg="add del mod">
          <ac:chgData name="Bernadette Joy" userId="0684995e45cdb0a4" providerId="LiveId" clId="{142CD4F9-EBDB-49F2-9B38-C394F397ECC3}" dt="2020-11-11T00:17:16.018" v="439"/>
          <ac:grpSpMkLst>
            <pc:docMk/>
            <pc:sldMk cId="1615846748" sldId="259"/>
            <ac:grpSpMk id="90" creationId="{3E75560C-E7A5-46BB-8B3D-DE0BD08FCBF8}"/>
          </ac:grpSpMkLst>
        </pc:grpChg>
        <pc:grpChg chg="add del mod">
          <ac:chgData name="Bernadette Joy" userId="0684995e45cdb0a4" providerId="LiveId" clId="{142CD4F9-EBDB-49F2-9B38-C394F397ECC3}" dt="2020-11-11T00:17:14.939" v="435"/>
          <ac:grpSpMkLst>
            <pc:docMk/>
            <pc:sldMk cId="1615846748" sldId="259"/>
            <ac:grpSpMk id="94" creationId="{CF68B0A4-1D54-46D9-83FB-FD82CC69EB5C}"/>
          </ac:grpSpMkLst>
        </pc:grpChg>
        <pc:grpChg chg="mod">
          <ac:chgData name="Bernadette Joy" userId="0684995e45cdb0a4" providerId="LiveId" clId="{142CD4F9-EBDB-49F2-9B38-C394F397ECC3}" dt="2020-11-11T00:17:14.564" v="433"/>
          <ac:grpSpMkLst>
            <pc:docMk/>
            <pc:sldMk cId="1615846748" sldId="259"/>
            <ac:grpSpMk id="96" creationId="{F10EA949-2D71-4CB1-8EAE-79B18A5F426C}"/>
          </ac:grpSpMkLst>
        </pc:grpChg>
        <pc:grpChg chg="mod">
          <ac:chgData name="Bernadette Joy" userId="0684995e45cdb0a4" providerId="LiveId" clId="{142CD4F9-EBDB-49F2-9B38-C394F397ECC3}" dt="2020-11-11T00:17:52.757" v="469"/>
          <ac:grpSpMkLst>
            <pc:docMk/>
            <pc:sldMk cId="1615846748" sldId="259"/>
            <ac:grpSpMk id="101" creationId="{EBACA2AE-7895-4F16-BE97-BDB9417D668E}"/>
          </ac:grpSpMkLst>
        </pc:grpChg>
        <pc:grpChg chg="add">
          <ac:chgData name="Bernadette Joy" userId="0684995e45cdb0a4" providerId="LiveId" clId="{142CD4F9-EBDB-49F2-9B38-C394F397ECC3}" dt="2020-11-16T04:24:44.298" v="1267" actId="26606"/>
          <ac:grpSpMkLst>
            <pc:docMk/>
            <pc:sldMk cId="1615846748" sldId="259"/>
            <ac:grpSpMk id="105" creationId="{9C1AEAC6-74C1-4404-A024-D1CE7E981DFF}"/>
          </ac:grpSpMkLst>
        </pc:grpChg>
        <pc:picChg chg="add mod">
          <ac:chgData name="Bernadette Joy" userId="0684995e45cdb0a4" providerId="LiveId" clId="{142CD4F9-EBDB-49F2-9B38-C394F397ECC3}" dt="2020-11-16T04:24:44.298" v="1267" actId="26606"/>
          <ac:picMkLst>
            <pc:docMk/>
            <pc:sldMk cId="1615846748" sldId="259"/>
            <ac:picMk id="3" creationId="{B738D96E-E7BF-4539-9B7E-95AC3BE0329E}"/>
          </ac:picMkLst>
        </pc:picChg>
        <pc:inkChg chg="add del mod">
          <ac:chgData name="Bernadette Joy" userId="0684995e45cdb0a4" providerId="LiveId" clId="{142CD4F9-EBDB-49F2-9B38-C394F397ECC3}" dt="2020-11-11T00:14:18.662" v="319" actId="9405"/>
          <ac:inkMkLst>
            <pc:docMk/>
            <pc:sldMk cId="1615846748" sldId="259"/>
            <ac:inkMk id="4" creationId="{DEF7D94E-350B-437C-8A5F-4CBBEC243EEE}"/>
          </ac:inkMkLst>
        </pc:inkChg>
        <pc:inkChg chg="add del mod">
          <ac:chgData name="Bernadette Joy" userId="0684995e45cdb0a4" providerId="LiveId" clId="{142CD4F9-EBDB-49F2-9B38-C394F397ECC3}" dt="2020-11-11T00:14:17.662" v="318" actId="9405"/>
          <ac:inkMkLst>
            <pc:docMk/>
            <pc:sldMk cId="1615846748" sldId="259"/>
            <ac:inkMk id="5" creationId="{3B7BE7A5-E5CD-41C0-AC41-04380251592E}"/>
          </ac:inkMkLst>
        </pc:inkChg>
        <pc:inkChg chg="add del mod">
          <ac:chgData name="Bernadette Joy" userId="0684995e45cdb0a4" providerId="LiveId" clId="{142CD4F9-EBDB-49F2-9B38-C394F397ECC3}" dt="2020-11-11T00:14:17.201" v="317" actId="9405"/>
          <ac:inkMkLst>
            <pc:docMk/>
            <pc:sldMk cId="1615846748" sldId="259"/>
            <ac:inkMk id="6" creationId="{703B87BA-9872-446D-BEEE-F87612055741}"/>
          </ac:inkMkLst>
        </pc:inkChg>
        <pc:inkChg chg="add del mod">
          <ac:chgData name="Bernadette Joy" userId="0684995e45cdb0a4" providerId="LiveId" clId="{142CD4F9-EBDB-49F2-9B38-C394F397ECC3}" dt="2020-11-11T00:14:16.783" v="316"/>
          <ac:inkMkLst>
            <pc:docMk/>
            <pc:sldMk cId="1615846748" sldId="259"/>
            <ac:inkMk id="7" creationId="{CC6A51AD-01AC-4F36-8F64-D1AE30A2C94E}"/>
          </ac:inkMkLst>
        </pc:inkChg>
        <pc:inkChg chg="add del mod">
          <ac:chgData name="Bernadette Joy" userId="0684995e45cdb0a4" providerId="LiveId" clId="{142CD4F9-EBDB-49F2-9B38-C394F397ECC3}" dt="2020-11-11T00:14:16.330" v="314" actId="9405"/>
          <ac:inkMkLst>
            <pc:docMk/>
            <pc:sldMk cId="1615846748" sldId="259"/>
            <ac:inkMk id="11" creationId="{18A8EB00-6F97-4EB9-B85D-82A7ECEFB999}"/>
          </ac:inkMkLst>
        </pc:inkChg>
        <pc:inkChg chg="add del mod">
          <ac:chgData name="Bernadette Joy" userId="0684995e45cdb0a4" providerId="LiveId" clId="{142CD4F9-EBDB-49F2-9B38-C394F397ECC3}" dt="2020-11-11T00:14:15.839" v="313" actId="9405"/>
          <ac:inkMkLst>
            <pc:docMk/>
            <pc:sldMk cId="1615846748" sldId="259"/>
            <ac:inkMk id="12" creationId="{7B1B54AB-D68F-4AA4-A51C-EC92E28271B2}"/>
          </ac:inkMkLst>
        </pc:inkChg>
        <pc:inkChg chg="add del mod">
          <ac:chgData name="Bernadette Joy" userId="0684995e45cdb0a4" providerId="LiveId" clId="{142CD4F9-EBDB-49F2-9B38-C394F397ECC3}" dt="2020-11-11T00:14:15.412" v="312"/>
          <ac:inkMkLst>
            <pc:docMk/>
            <pc:sldMk cId="1615846748" sldId="259"/>
            <ac:inkMk id="13" creationId="{6F82A220-46F7-4D8F-9BB6-9A8EEB577841}"/>
          </ac:inkMkLst>
        </pc:inkChg>
        <pc:inkChg chg="add del mod">
          <ac:chgData name="Bernadette Joy" userId="0684995e45cdb0a4" providerId="LiveId" clId="{142CD4F9-EBDB-49F2-9B38-C394F397ECC3}" dt="2020-11-11T00:14:14.957" v="310" actId="9405"/>
          <ac:inkMkLst>
            <pc:docMk/>
            <pc:sldMk cId="1615846748" sldId="259"/>
            <ac:inkMk id="15" creationId="{F70847A8-2735-4C7A-BFCE-13B8120F86F5}"/>
          </ac:inkMkLst>
        </pc:inkChg>
        <pc:inkChg chg="add del mod">
          <ac:chgData name="Bernadette Joy" userId="0684995e45cdb0a4" providerId="LiveId" clId="{142CD4F9-EBDB-49F2-9B38-C394F397ECC3}" dt="2020-11-11T00:14:14.508" v="309" actId="9405"/>
          <ac:inkMkLst>
            <pc:docMk/>
            <pc:sldMk cId="1615846748" sldId="259"/>
            <ac:inkMk id="16" creationId="{0129EEAC-3532-42A2-B828-CACF718A3735}"/>
          </ac:inkMkLst>
        </pc:inkChg>
        <pc:inkChg chg="add del mod">
          <ac:chgData name="Bernadette Joy" userId="0684995e45cdb0a4" providerId="LiveId" clId="{142CD4F9-EBDB-49F2-9B38-C394F397ECC3}" dt="2020-11-11T00:14:13.977" v="308"/>
          <ac:inkMkLst>
            <pc:docMk/>
            <pc:sldMk cId="1615846748" sldId="259"/>
            <ac:inkMk id="17" creationId="{8A44A591-7DCE-464F-9827-544B388820F8}"/>
          </ac:inkMkLst>
        </pc:inkChg>
        <pc:inkChg chg="add del mod">
          <ac:chgData name="Bernadette Joy" userId="0684995e45cdb0a4" providerId="LiveId" clId="{142CD4F9-EBDB-49F2-9B38-C394F397ECC3}" dt="2020-11-11T00:14:13.458" v="306" actId="9405"/>
          <ac:inkMkLst>
            <pc:docMk/>
            <pc:sldMk cId="1615846748" sldId="259"/>
            <ac:inkMk id="19" creationId="{9E329B43-3B6B-45DE-8C28-1407147EF4FC}"/>
          </ac:inkMkLst>
        </pc:inkChg>
        <pc:inkChg chg="add del mod">
          <ac:chgData name="Bernadette Joy" userId="0684995e45cdb0a4" providerId="LiveId" clId="{142CD4F9-EBDB-49F2-9B38-C394F397ECC3}" dt="2020-11-11T00:14:12.992" v="305" actId="9405"/>
          <ac:inkMkLst>
            <pc:docMk/>
            <pc:sldMk cId="1615846748" sldId="259"/>
            <ac:inkMk id="20" creationId="{F13D3913-5CD1-4C34-8976-811970BD77A7}"/>
          </ac:inkMkLst>
        </pc:inkChg>
        <pc:inkChg chg="add del mod">
          <ac:chgData name="Bernadette Joy" userId="0684995e45cdb0a4" providerId="LiveId" clId="{142CD4F9-EBDB-49F2-9B38-C394F397ECC3}" dt="2020-11-11T00:14:12.497" v="304" actId="9405"/>
          <ac:inkMkLst>
            <pc:docMk/>
            <pc:sldMk cId="1615846748" sldId="259"/>
            <ac:inkMk id="21" creationId="{CE7E5170-8EB8-4334-B49D-3E02A03A8AEA}"/>
          </ac:inkMkLst>
        </pc:inkChg>
        <pc:inkChg chg="add del mod">
          <ac:chgData name="Bernadette Joy" userId="0684995e45cdb0a4" providerId="LiveId" clId="{142CD4F9-EBDB-49F2-9B38-C394F397ECC3}" dt="2020-11-11T00:14:11.110" v="303" actId="9405"/>
          <ac:inkMkLst>
            <pc:docMk/>
            <pc:sldMk cId="1615846748" sldId="259"/>
            <ac:inkMk id="22" creationId="{F397408B-4460-4A69-B139-E06A807CC937}"/>
          </ac:inkMkLst>
        </pc:inkChg>
        <pc:inkChg chg="add del mod">
          <ac:chgData name="Bernadette Joy" userId="0684995e45cdb0a4" providerId="LiveId" clId="{142CD4F9-EBDB-49F2-9B38-C394F397ECC3}" dt="2020-11-11T00:14:10.863" v="302" actId="9405"/>
          <ac:inkMkLst>
            <pc:docMk/>
            <pc:sldMk cId="1615846748" sldId="259"/>
            <ac:inkMk id="23" creationId="{064629DE-75A4-4B91-840E-069E5EC6AF15}"/>
          </ac:inkMkLst>
        </pc:inkChg>
        <pc:inkChg chg="add del mod">
          <ac:chgData name="Bernadette Joy" userId="0684995e45cdb0a4" providerId="LiveId" clId="{142CD4F9-EBDB-49F2-9B38-C394F397ECC3}" dt="2020-11-11T00:14:10.588" v="301"/>
          <ac:inkMkLst>
            <pc:docMk/>
            <pc:sldMk cId="1615846748" sldId="259"/>
            <ac:inkMk id="24" creationId="{BB38A713-FFBD-4CEF-A51A-926A07978EC0}"/>
          </ac:inkMkLst>
        </pc:inkChg>
        <pc:inkChg chg="add del mod">
          <ac:chgData name="Bernadette Joy" userId="0684995e45cdb0a4" providerId="LiveId" clId="{142CD4F9-EBDB-49F2-9B38-C394F397ECC3}" dt="2020-11-11T00:14:25.196" v="325" actId="9405"/>
          <ac:inkMkLst>
            <pc:docMk/>
            <pc:sldMk cId="1615846748" sldId="259"/>
            <ac:inkMk id="26" creationId="{9DA54B15-50E7-4121-A8C7-2E07EC3AF0EE}"/>
          </ac:inkMkLst>
        </pc:inkChg>
        <pc:inkChg chg="add del mod">
          <ac:chgData name="Bernadette Joy" userId="0684995e45cdb0a4" providerId="LiveId" clId="{142CD4F9-EBDB-49F2-9B38-C394F397ECC3}" dt="2020-11-11T00:14:24.845" v="324"/>
          <ac:inkMkLst>
            <pc:docMk/>
            <pc:sldMk cId="1615846748" sldId="259"/>
            <ac:inkMk id="27" creationId="{D58460F4-A2B2-4BBF-8AC7-3BE85FD9480F}"/>
          </ac:inkMkLst>
        </pc:inkChg>
        <pc:inkChg chg="add del mod">
          <ac:chgData name="Bernadette Joy" userId="0684995e45cdb0a4" providerId="LiveId" clId="{142CD4F9-EBDB-49F2-9B38-C394F397ECC3}" dt="2020-11-11T00:14:33.500" v="333" actId="9405"/>
          <ac:inkMkLst>
            <pc:docMk/>
            <pc:sldMk cId="1615846748" sldId="259"/>
            <ac:inkMk id="29" creationId="{8601E47A-B8BA-44E6-A112-B3CD2346E781}"/>
          </ac:inkMkLst>
        </pc:inkChg>
        <pc:inkChg chg="add del mod">
          <ac:chgData name="Bernadette Joy" userId="0684995e45cdb0a4" providerId="LiveId" clId="{142CD4F9-EBDB-49F2-9B38-C394F397ECC3}" dt="2020-11-11T00:14:32.619" v="332" actId="9405"/>
          <ac:inkMkLst>
            <pc:docMk/>
            <pc:sldMk cId="1615846748" sldId="259"/>
            <ac:inkMk id="30" creationId="{357C0696-EB96-4811-8DA8-399C3EA7B845}"/>
          </ac:inkMkLst>
        </pc:inkChg>
        <pc:inkChg chg="add del mod">
          <ac:chgData name="Bernadette Joy" userId="0684995e45cdb0a4" providerId="LiveId" clId="{142CD4F9-EBDB-49F2-9B38-C394F397ECC3}" dt="2020-11-11T00:14:32.187" v="331"/>
          <ac:inkMkLst>
            <pc:docMk/>
            <pc:sldMk cId="1615846748" sldId="259"/>
            <ac:inkMk id="31" creationId="{8141FFDA-2C99-4EFA-83A7-4BE75C44D971}"/>
          </ac:inkMkLst>
        </pc:inkChg>
        <pc:inkChg chg="add del">
          <ac:chgData name="Bernadette Joy" userId="0684995e45cdb0a4" providerId="LiveId" clId="{142CD4F9-EBDB-49F2-9B38-C394F397ECC3}" dt="2020-11-11T00:15:58.197" v="399" actId="9405"/>
          <ac:inkMkLst>
            <pc:docMk/>
            <pc:sldMk cId="1615846748" sldId="259"/>
            <ac:inkMk id="33" creationId="{CE6BFC87-F1C2-45E1-A8B0-ABE752C6C434}"/>
          </ac:inkMkLst>
        </pc:inkChg>
        <pc:inkChg chg="add del mod">
          <ac:chgData name="Bernadette Joy" userId="0684995e45cdb0a4" providerId="LiveId" clId="{142CD4F9-EBDB-49F2-9B38-C394F397ECC3}" dt="2020-11-11T00:15:56.890" v="398" actId="9405"/>
          <ac:inkMkLst>
            <pc:docMk/>
            <pc:sldMk cId="1615846748" sldId="259"/>
            <ac:inkMk id="34" creationId="{E69B5020-4FBF-472F-A178-6B0DF0493635}"/>
          </ac:inkMkLst>
        </pc:inkChg>
        <pc:inkChg chg="add del mod">
          <ac:chgData name="Bernadette Joy" userId="0684995e45cdb0a4" providerId="LiveId" clId="{142CD4F9-EBDB-49F2-9B38-C394F397ECC3}" dt="2020-11-11T00:14:59.045" v="351"/>
          <ac:inkMkLst>
            <pc:docMk/>
            <pc:sldMk cId="1615846748" sldId="259"/>
            <ac:inkMk id="35" creationId="{40F82A96-67EB-49E7-A3D0-83935D050445}"/>
          </ac:inkMkLst>
        </pc:inkChg>
        <pc:inkChg chg="add del mod">
          <ac:chgData name="Bernadette Joy" userId="0684995e45cdb0a4" providerId="LiveId" clId="{142CD4F9-EBDB-49F2-9B38-C394F397ECC3}" dt="2020-11-11T00:14:58.617" v="349" actId="9405"/>
          <ac:inkMkLst>
            <pc:docMk/>
            <pc:sldMk cId="1615846748" sldId="259"/>
            <ac:inkMk id="37" creationId="{699D3F2B-5453-49BB-B01C-11F69A5303DF}"/>
          </ac:inkMkLst>
        </pc:inkChg>
        <pc:inkChg chg="add del mod">
          <ac:chgData name="Bernadette Joy" userId="0684995e45cdb0a4" providerId="LiveId" clId="{142CD4F9-EBDB-49F2-9B38-C394F397ECC3}" dt="2020-11-11T00:14:54.963" v="348"/>
          <ac:inkMkLst>
            <pc:docMk/>
            <pc:sldMk cId="1615846748" sldId="259"/>
            <ac:inkMk id="38" creationId="{0C27AE65-8BAF-4DC6-A417-E587AD165A90}"/>
          </ac:inkMkLst>
        </pc:inkChg>
        <pc:inkChg chg="add del mod">
          <ac:chgData name="Bernadette Joy" userId="0684995e45cdb0a4" providerId="LiveId" clId="{142CD4F9-EBDB-49F2-9B38-C394F397ECC3}" dt="2020-11-11T00:14:54.596" v="346" actId="9405"/>
          <ac:inkMkLst>
            <pc:docMk/>
            <pc:sldMk cId="1615846748" sldId="259"/>
            <ac:inkMk id="40" creationId="{DEA33922-32FC-4768-8DF5-E2EF3F2C066A}"/>
          </ac:inkMkLst>
        </pc:inkChg>
        <pc:inkChg chg="add del mod">
          <ac:chgData name="Bernadette Joy" userId="0684995e45cdb0a4" providerId="LiveId" clId="{142CD4F9-EBDB-49F2-9B38-C394F397ECC3}" dt="2020-11-11T00:14:54.282" v="345"/>
          <ac:inkMkLst>
            <pc:docMk/>
            <pc:sldMk cId="1615846748" sldId="259"/>
            <ac:inkMk id="41" creationId="{9165BC52-4B8E-4AE8-B0FA-69B43C8DDDFE}"/>
          </ac:inkMkLst>
        </pc:inkChg>
        <pc:inkChg chg="add del mod">
          <ac:chgData name="Bernadette Joy" userId="0684995e45cdb0a4" providerId="LiveId" clId="{142CD4F9-EBDB-49F2-9B38-C394F397ECC3}" dt="2020-11-11T00:15:56.703" v="397" actId="9405"/>
          <ac:inkMkLst>
            <pc:docMk/>
            <pc:sldMk cId="1615846748" sldId="259"/>
            <ac:inkMk id="43" creationId="{F23F60D6-A5FB-41AC-A2EA-D7C7ECC260D9}"/>
          </ac:inkMkLst>
        </pc:inkChg>
        <pc:inkChg chg="add del mod">
          <ac:chgData name="Bernadette Joy" userId="0684995e45cdb0a4" providerId="LiveId" clId="{142CD4F9-EBDB-49F2-9B38-C394F397ECC3}" dt="2020-11-11T00:15:56.514" v="396" actId="9405"/>
          <ac:inkMkLst>
            <pc:docMk/>
            <pc:sldMk cId="1615846748" sldId="259"/>
            <ac:inkMk id="44" creationId="{8322CB51-8D97-472B-ABFE-4C4D04343DEC}"/>
          </ac:inkMkLst>
        </pc:inkChg>
        <pc:inkChg chg="add del mod">
          <ac:chgData name="Bernadette Joy" userId="0684995e45cdb0a4" providerId="LiveId" clId="{142CD4F9-EBDB-49F2-9B38-C394F397ECC3}" dt="2020-11-11T00:15:56.320" v="395"/>
          <ac:inkMkLst>
            <pc:docMk/>
            <pc:sldMk cId="1615846748" sldId="259"/>
            <ac:inkMk id="45" creationId="{D4C00949-FB06-4E65-B552-620798BBA117}"/>
          </ac:inkMkLst>
        </pc:inkChg>
        <pc:inkChg chg="add del mod">
          <ac:chgData name="Bernadette Joy" userId="0684995e45cdb0a4" providerId="LiveId" clId="{142CD4F9-EBDB-49F2-9B38-C394F397ECC3}" dt="2020-11-11T00:15:56.162" v="393"/>
          <ac:inkMkLst>
            <pc:docMk/>
            <pc:sldMk cId="1615846748" sldId="259"/>
            <ac:inkMk id="47" creationId="{1D642110-58D1-4352-AF65-D9D6275490C5}"/>
          </ac:inkMkLst>
        </pc:inkChg>
        <pc:inkChg chg="add del mod">
          <ac:chgData name="Bernadette Joy" userId="0684995e45cdb0a4" providerId="LiveId" clId="{142CD4F9-EBDB-49F2-9B38-C394F397ECC3}" dt="2020-11-11T00:15:55.484" v="391" actId="9405"/>
          <ac:inkMkLst>
            <pc:docMk/>
            <pc:sldMk cId="1615846748" sldId="259"/>
            <ac:inkMk id="49" creationId="{33EFD5F3-A97C-4FE1-A084-E0BB82B8B35B}"/>
          </ac:inkMkLst>
        </pc:inkChg>
        <pc:inkChg chg="add del mod">
          <ac:chgData name="Bernadette Joy" userId="0684995e45cdb0a4" providerId="LiveId" clId="{142CD4F9-EBDB-49F2-9B38-C394F397ECC3}" dt="2020-11-11T00:15:51.571" v="390"/>
          <ac:inkMkLst>
            <pc:docMk/>
            <pc:sldMk cId="1615846748" sldId="259"/>
            <ac:inkMk id="50" creationId="{50BDAE3B-FB4F-4109-ABB8-04C2D075F61B}"/>
          </ac:inkMkLst>
        </pc:inkChg>
        <pc:inkChg chg="add del mod">
          <ac:chgData name="Bernadette Joy" userId="0684995e45cdb0a4" providerId="LiveId" clId="{142CD4F9-EBDB-49F2-9B38-C394F397ECC3}" dt="2020-11-11T00:15:51.312" v="388" actId="9405"/>
          <ac:inkMkLst>
            <pc:docMk/>
            <pc:sldMk cId="1615846748" sldId="259"/>
            <ac:inkMk id="52" creationId="{C5453CCA-8932-41B0-9066-75C3E2414382}"/>
          </ac:inkMkLst>
        </pc:inkChg>
        <pc:inkChg chg="add del mod">
          <ac:chgData name="Bernadette Joy" userId="0684995e45cdb0a4" providerId="LiveId" clId="{142CD4F9-EBDB-49F2-9B38-C394F397ECC3}" dt="2020-11-11T00:15:50.866" v="387"/>
          <ac:inkMkLst>
            <pc:docMk/>
            <pc:sldMk cId="1615846748" sldId="259"/>
            <ac:inkMk id="53" creationId="{801E6FFB-95EA-4E42-A966-E6B12A5C9BF9}"/>
          </ac:inkMkLst>
        </pc:inkChg>
        <pc:inkChg chg="add del mod">
          <ac:chgData name="Bernadette Joy" userId="0684995e45cdb0a4" providerId="LiveId" clId="{142CD4F9-EBDB-49F2-9B38-C394F397ECC3}" dt="2020-11-11T00:15:50.160" v="385" actId="9405"/>
          <ac:inkMkLst>
            <pc:docMk/>
            <pc:sldMk cId="1615846748" sldId="259"/>
            <ac:inkMk id="55" creationId="{713A1913-FBD8-407D-8D29-9517E4E63E0D}"/>
          </ac:inkMkLst>
        </pc:inkChg>
        <pc:inkChg chg="add del mod">
          <ac:chgData name="Bernadette Joy" userId="0684995e45cdb0a4" providerId="LiveId" clId="{142CD4F9-EBDB-49F2-9B38-C394F397ECC3}" dt="2020-11-11T00:15:49.671" v="384" actId="9405"/>
          <ac:inkMkLst>
            <pc:docMk/>
            <pc:sldMk cId="1615846748" sldId="259"/>
            <ac:inkMk id="56" creationId="{D3226435-2F72-4D32-BA0C-F28292FE135D}"/>
          </ac:inkMkLst>
        </pc:inkChg>
        <pc:inkChg chg="add del mod">
          <ac:chgData name="Bernadette Joy" userId="0684995e45cdb0a4" providerId="LiveId" clId="{142CD4F9-EBDB-49F2-9B38-C394F397ECC3}" dt="2020-11-11T00:15:49.471" v="383"/>
          <ac:inkMkLst>
            <pc:docMk/>
            <pc:sldMk cId="1615846748" sldId="259"/>
            <ac:inkMk id="57" creationId="{B2FA0FD7-896F-48A6-BE1B-8DE1DA33ED14}"/>
          </ac:inkMkLst>
        </pc:inkChg>
        <pc:inkChg chg="add del mod">
          <ac:chgData name="Bernadette Joy" userId="0684995e45cdb0a4" providerId="LiveId" clId="{142CD4F9-EBDB-49F2-9B38-C394F397ECC3}" dt="2020-11-11T00:15:48.447" v="381" actId="9405"/>
          <ac:inkMkLst>
            <pc:docMk/>
            <pc:sldMk cId="1615846748" sldId="259"/>
            <ac:inkMk id="59" creationId="{B3BDBDD3-B451-4568-92D2-F749994CF111}"/>
          </ac:inkMkLst>
        </pc:inkChg>
        <pc:inkChg chg="add del mod">
          <ac:chgData name="Bernadette Joy" userId="0684995e45cdb0a4" providerId="LiveId" clId="{142CD4F9-EBDB-49F2-9B38-C394F397ECC3}" dt="2020-11-11T00:15:47.036" v="380" actId="9405"/>
          <ac:inkMkLst>
            <pc:docMk/>
            <pc:sldMk cId="1615846748" sldId="259"/>
            <ac:inkMk id="60" creationId="{70E85F6B-2A8C-4196-96EA-F7E16129E3A5}"/>
          </ac:inkMkLst>
        </pc:inkChg>
        <pc:inkChg chg="add del mod">
          <ac:chgData name="Bernadette Joy" userId="0684995e45cdb0a4" providerId="LiveId" clId="{142CD4F9-EBDB-49F2-9B38-C394F397ECC3}" dt="2020-11-11T00:15:46.766" v="379" actId="9405"/>
          <ac:inkMkLst>
            <pc:docMk/>
            <pc:sldMk cId="1615846748" sldId="259"/>
            <ac:inkMk id="61" creationId="{B7D3543E-F790-41A4-9255-8E4128FD01C6}"/>
          </ac:inkMkLst>
        </pc:inkChg>
        <pc:inkChg chg="add del mod">
          <ac:chgData name="Bernadette Joy" userId="0684995e45cdb0a4" providerId="LiveId" clId="{142CD4F9-EBDB-49F2-9B38-C394F397ECC3}" dt="2020-11-11T00:15:46.316" v="378" actId="9405"/>
          <ac:inkMkLst>
            <pc:docMk/>
            <pc:sldMk cId="1615846748" sldId="259"/>
            <ac:inkMk id="62" creationId="{B077D578-4CF9-4BC0-BA40-BE4262BDB8F9}"/>
          </ac:inkMkLst>
        </pc:inkChg>
        <pc:inkChg chg="add del mod">
          <ac:chgData name="Bernadette Joy" userId="0684995e45cdb0a4" providerId="LiveId" clId="{142CD4F9-EBDB-49F2-9B38-C394F397ECC3}" dt="2020-11-11T00:15:45.875" v="377"/>
          <ac:inkMkLst>
            <pc:docMk/>
            <pc:sldMk cId="1615846748" sldId="259"/>
            <ac:inkMk id="63" creationId="{F3219FD7-B1FF-4DB1-BF46-27B98261E2D3}"/>
          </ac:inkMkLst>
        </pc:inkChg>
        <pc:inkChg chg="add ord">
          <ac:chgData name="Bernadette Joy" userId="0684995e45cdb0a4" providerId="LiveId" clId="{142CD4F9-EBDB-49F2-9B38-C394F397ECC3}" dt="2020-11-16T04:24:44.298" v="1267" actId="26606"/>
          <ac:inkMkLst>
            <pc:docMk/>
            <pc:sldMk cId="1615846748" sldId="259"/>
            <ac:inkMk id="65" creationId="{DB85C670-5C3B-465F-A2A1-3349F6E742E2}"/>
          </ac:inkMkLst>
        </pc:inkChg>
        <pc:inkChg chg="add del mod">
          <ac:chgData name="Bernadette Joy" userId="0684995e45cdb0a4" providerId="LiveId" clId="{142CD4F9-EBDB-49F2-9B38-C394F397ECC3}" dt="2020-11-11T00:17:25.358" v="462" actId="9405"/>
          <ac:inkMkLst>
            <pc:docMk/>
            <pc:sldMk cId="1615846748" sldId="259"/>
            <ac:inkMk id="66" creationId="{3B00227E-7A7D-4523-B2EC-E8A21C4C58D9}"/>
          </ac:inkMkLst>
        </pc:inkChg>
        <pc:inkChg chg="add del mod">
          <ac:chgData name="Bernadette Joy" userId="0684995e45cdb0a4" providerId="LiveId" clId="{142CD4F9-EBDB-49F2-9B38-C394F397ECC3}" dt="2020-11-11T00:17:24.055" v="461"/>
          <ac:inkMkLst>
            <pc:docMk/>
            <pc:sldMk cId="1615846748" sldId="259"/>
            <ac:inkMk id="67" creationId="{2676EB4A-2942-42BC-A23F-7A323B3AA65E}"/>
          </ac:inkMkLst>
        </pc:inkChg>
        <pc:inkChg chg="add del mod">
          <ac:chgData name="Bernadette Joy" userId="0684995e45cdb0a4" providerId="LiveId" clId="{142CD4F9-EBDB-49F2-9B38-C394F397ECC3}" dt="2020-11-11T00:17:22.831" v="459" actId="9405"/>
          <ac:inkMkLst>
            <pc:docMk/>
            <pc:sldMk cId="1615846748" sldId="259"/>
            <ac:inkMk id="69" creationId="{61538723-4BF0-4811-A0BC-DF7BD660764D}"/>
          </ac:inkMkLst>
        </pc:inkChg>
        <pc:inkChg chg="add del mod">
          <ac:chgData name="Bernadette Joy" userId="0684995e45cdb0a4" providerId="LiveId" clId="{142CD4F9-EBDB-49F2-9B38-C394F397ECC3}" dt="2020-11-11T00:17:22.169" v="458"/>
          <ac:inkMkLst>
            <pc:docMk/>
            <pc:sldMk cId="1615846748" sldId="259"/>
            <ac:inkMk id="70" creationId="{6CFB924A-DDF0-48C0-808A-09E94A1E8496}"/>
          </ac:inkMkLst>
        </pc:inkChg>
        <pc:inkChg chg="add del mod">
          <ac:chgData name="Bernadette Joy" userId="0684995e45cdb0a4" providerId="LiveId" clId="{142CD4F9-EBDB-49F2-9B38-C394F397ECC3}" dt="2020-11-11T00:17:20.423" v="456"/>
          <ac:inkMkLst>
            <pc:docMk/>
            <pc:sldMk cId="1615846748" sldId="259"/>
            <ac:inkMk id="72" creationId="{7A084F13-D444-4B62-9128-880A8EB15E74}"/>
          </ac:inkMkLst>
        </pc:inkChg>
        <pc:inkChg chg="add del mod">
          <ac:chgData name="Bernadette Joy" userId="0684995e45cdb0a4" providerId="LiveId" clId="{142CD4F9-EBDB-49F2-9B38-C394F397ECC3}" dt="2020-11-11T00:17:20.148" v="454"/>
          <ac:inkMkLst>
            <pc:docMk/>
            <pc:sldMk cId="1615846748" sldId="259"/>
            <ac:inkMk id="74" creationId="{8D6939E7-72B6-438B-A7B6-FA7510E53384}"/>
          </ac:inkMkLst>
        </pc:inkChg>
        <pc:inkChg chg="add del mod">
          <ac:chgData name="Bernadette Joy" userId="0684995e45cdb0a4" providerId="LiveId" clId="{142CD4F9-EBDB-49F2-9B38-C394F397ECC3}" dt="2020-11-11T00:17:19.828" v="452" actId="9405"/>
          <ac:inkMkLst>
            <pc:docMk/>
            <pc:sldMk cId="1615846748" sldId="259"/>
            <ac:inkMk id="76" creationId="{DAA6D1F0-2EB3-4508-B938-8291702D0AD8}"/>
          </ac:inkMkLst>
        </pc:inkChg>
        <pc:inkChg chg="add del mod">
          <ac:chgData name="Bernadette Joy" userId="0684995e45cdb0a4" providerId="LiveId" clId="{142CD4F9-EBDB-49F2-9B38-C394F397ECC3}" dt="2020-11-11T00:17:19.600" v="451"/>
          <ac:inkMkLst>
            <pc:docMk/>
            <pc:sldMk cId="1615846748" sldId="259"/>
            <ac:inkMk id="77" creationId="{393BF630-8936-46FD-9A33-557B54BB582C}"/>
          </ac:inkMkLst>
        </pc:inkChg>
        <pc:inkChg chg="add del mod">
          <ac:chgData name="Bernadette Joy" userId="0684995e45cdb0a4" providerId="LiveId" clId="{142CD4F9-EBDB-49F2-9B38-C394F397ECC3}" dt="2020-11-11T00:17:19.296" v="449" actId="9405"/>
          <ac:inkMkLst>
            <pc:docMk/>
            <pc:sldMk cId="1615846748" sldId="259"/>
            <ac:inkMk id="79" creationId="{AE0CEE3B-847A-4A5C-B382-9148981DB558}"/>
          </ac:inkMkLst>
        </pc:inkChg>
        <pc:inkChg chg="add del mod">
          <ac:chgData name="Bernadette Joy" userId="0684995e45cdb0a4" providerId="LiveId" clId="{142CD4F9-EBDB-49F2-9B38-C394F397ECC3}" dt="2020-11-11T00:17:19.001" v="448"/>
          <ac:inkMkLst>
            <pc:docMk/>
            <pc:sldMk cId="1615846748" sldId="259"/>
            <ac:inkMk id="80" creationId="{41DF2E1F-7A1B-4D37-A7B5-A1EF793C2CFF}"/>
          </ac:inkMkLst>
        </pc:inkChg>
        <pc:inkChg chg="add del mod">
          <ac:chgData name="Bernadette Joy" userId="0684995e45cdb0a4" providerId="LiveId" clId="{142CD4F9-EBDB-49F2-9B38-C394F397ECC3}" dt="2020-11-11T00:17:17.646" v="446" actId="9405"/>
          <ac:inkMkLst>
            <pc:docMk/>
            <pc:sldMk cId="1615846748" sldId="259"/>
            <ac:inkMk id="82" creationId="{6D694791-9603-48ED-9098-2C6B46A60334}"/>
          </ac:inkMkLst>
        </pc:inkChg>
        <pc:inkChg chg="add del mod">
          <ac:chgData name="Bernadette Joy" userId="0684995e45cdb0a4" providerId="LiveId" clId="{142CD4F9-EBDB-49F2-9B38-C394F397ECC3}" dt="2020-11-11T00:17:17.376" v="445" actId="9405"/>
          <ac:inkMkLst>
            <pc:docMk/>
            <pc:sldMk cId="1615846748" sldId="259"/>
            <ac:inkMk id="83" creationId="{5F520DE9-6B19-45FF-B1E0-7B8074A93EFF}"/>
          </ac:inkMkLst>
        </pc:inkChg>
        <pc:inkChg chg="add del mod">
          <ac:chgData name="Bernadette Joy" userId="0684995e45cdb0a4" providerId="LiveId" clId="{142CD4F9-EBDB-49F2-9B38-C394F397ECC3}" dt="2020-11-11T00:17:17.096" v="444"/>
          <ac:inkMkLst>
            <pc:docMk/>
            <pc:sldMk cId="1615846748" sldId="259"/>
            <ac:inkMk id="84" creationId="{25120E9B-E39D-489E-B953-1084437D6B74}"/>
          </ac:inkMkLst>
        </pc:inkChg>
        <pc:inkChg chg="add del mod">
          <ac:chgData name="Bernadette Joy" userId="0684995e45cdb0a4" providerId="LiveId" clId="{142CD4F9-EBDB-49F2-9B38-C394F397ECC3}" dt="2020-11-11T00:17:16.627" v="442"/>
          <ac:inkMkLst>
            <pc:docMk/>
            <pc:sldMk cId="1615846748" sldId="259"/>
            <ac:inkMk id="86" creationId="{95FC30DD-8F7A-469D-A9BF-F2396FC22E0B}"/>
          </ac:inkMkLst>
        </pc:inkChg>
        <pc:inkChg chg="add del mod">
          <ac:chgData name="Bernadette Joy" userId="0684995e45cdb0a4" providerId="LiveId" clId="{142CD4F9-EBDB-49F2-9B38-C394F397ECC3}" dt="2020-11-11T00:17:16.593" v="440" actId="9405"/>
          <ac:inkMkLst>
            <pc:docMk/>
            <pc:sldMk cId="1615846748" sldId="259"/>
            <ac:inkMk id="88" creationId="{071071A9-11CD-4282-81EE-D1F3FADB394C}"/>
          </ac:inkMkLst>
        </pc:inkChg>
        <pc:inkChg chg="add del mod">
          <ac:chgData name="Bernadette Joy" userId="0684995e45cdb0a4" providerId="LiveId" clId="{142CD4F9-EBDB-49F2-9B38-C394F397ECC3}" dt="2020-11-11T00:17:16.018" v="439"/>
          <ac:inkMkLst>
            <pc:docMk/>
            <pc:sldMk cId="1615846748" sldId="259"/>
            <ac:inkMk id="89" creationId="{71F0857D-D88A-4C8F-9B2E-912CD3F78948}"/>
          </ac:inkMkLst>
        </pc:inkChg>
        <pc:inkChg chg="add del mod">
          <ac:chgData name="Bernadette Joy" userId="0684995e45cdb0a4" providerId="LiveId" clId="{142CD4F9-EBDB-49F2-9B38-C394F397ECC3}" dt="2020-11-11T00:17:15.990" v="437" actId="9405"/>
          <ac:inkMkLst>
            <pc:docMk/>
            <pc:sldMk cId="1615846748" sldId="259"/>
            <ac:inkMk id="91" creationId="{CB7A79EE-5365-43FD-854D-2CDD4D9FB784}"/>
          </ac:inkMkLst>
        </pc:inkChg>
        <pc:inkChg chg="add del mod">
          <ac:chgData name="Bernadette Joy" userId="0684995e45cdb0a4" providerId="LiveId" clId="{142CD4F9-EBDB-49F2-9B38-C394F397ECC3}" dt="2020-11-11T00:17:15.348" v="436" actId="9405"/>
          <ac:inkMkLst>
            <pc:docMk/>
            <pc:sldMk cId="1615846748" sldId="259"/>
            <ac:inkMk id="92" creationId="{9EF86A7F-6604-49CC-A802-0FAB15EC94BD}"/>
          </ac:inkMkLst>
        </pc:inkChg>
        <pc:inkChg chg="add del mod">
          <ac:chgData name="Bernadette Joy" userId="0684995e45cdb0a4" providerId="LiveId" clId="{142CD4F9-EBDB-49F2-9B38-C394F397ECC3}" dt="2020-11-11T00:17:14.939" v="435"/>
          <ac:inkMkLst>
            <pc:docMk/>
            <pc:sldMk cId="1615846748" sldId="259"/>
            <ac:inkMk id="93" creationId="{BCB40465-603E-4F55-A65E-0CA47A5E1F9C}"/>
          </ac:inkMkLst>
        </pc:inkChg>
        <pc:inkChg chg="add del mod">
          <ac:chgData name="Bernadette Joy" userId="0684995e45cdb0a4" providerId="LiveId" clId="{142CD4F9-EBDB-49F2-9B38-C394F397ECC3}" dt="2020-11-11T00:17:14.564" v="433"/>
          <ac:inkMkLst>
            <pc:docMk/>
            <pc:sldMk cId="1615846748" sldId="259"/>
            <ac:inkMk id="95" creationId="{060A4F7C-334E-4A25-9709-895825B65D55}"/>
          </ac:inkMkLst>
        </pc:inkChg>
        <pc:inkChg chg="add mod">
          <ac:chgData name="Bernadette Joy" userId="0684995e45cdb0a4" providerId="LiveId" clId="{142CD4F9-EBDB-49F2-9B38-C394F397ECC3}" dt="2020-11-11T00:17:52.757" v="469"/>
          <ac:inkMkLst>
            <pc:docMk/>
            <pc:sldMk cId="1615846748" sldId="259"/>
            <ac:inkMk id="98" creationId="{A63FE451-F08D-465E-B0C8-B30555572F38}"/>
          </ac:inkMkLst>
        </pc:inkChg>
        <pc:inkChg chg="add del mod">
          <ac:chgData name="Bernadette Joy" userId="0684995e45cdb0a4" providerId="LiveId" clId="{142CD4F9-EBDB-49F2-9B38-C394F397ECC3}" dt="2020-11-11T00:17:54.266" v="470" actId="9405"/>
          <ac:inkMkLst>
            <pc:docMk/>
            <pc:sldMk cId="1615846748" sldId="259"/>
            <ac:inkMk id="99" creationId="{FC3FA40C-C611-4E40-96A3-36C63D507F96}"/>
          </ac:inkMkLst>
        </pc:inkChg>
        <pc:inkChg chg="add del mod">
          <ac:chgData name="Bernadette Joy" userId="0684995e45cdb0a4" providerId="LiveId" clId="{142CD4F9-EBDB-49F2-9B38-C394F397ECC3}" dt="2020-11-11T00:17:52.757" v="469"/>
          <ac:inkMkLst>
            <pc:docMk/>
            <pc:sldMk cId="1615846748" sldId="259"/>
            <ac:inkMk id="100" creationId="{258FED5D-9B1B-4919-B624-70A246FCF91F}"/>
          </ac:inkMkLst>
        </pc:inkChg>
        <pc:inkChg chg="add del">
          <ac:chgData name="Bernadette Joy" userId="0684995e45cdb0a4" providerId="LiveId" clId="{142CD4F9-EBDB-49F2-9B38-C394F397ECC3}" dt="2020-11-11T00:17:57.738" v="472" actId="9405"/>
          <ac:inkMkLst>
            <pc:docMk/>
            <pc:sldMk cId="1615846748" sldId="259"/>
            <ac:inkMk id="102" creationId="{8BACC58F-6D87-41EC-9C62-35A51D849125}"/>
          </ac:inkMkLst>
        </pc:inkChg>
      </pc:sldChg>
      <pc:sldChg chg="addSp modSp new mod">
        <pc:chgData name="Bernadette Joy" userId="0684995e45cdb0a4" providerId="LiveId" clId="{142CD4F9-EBDB-49F2-9B38-C394F397ECC3}" dt="2020-11-17T21:47:40.286" v="10586" actId="20577"/>
        <pc:sldMkLst>
          <pc:docMk/>
          <pc:sldMk cId="3374094852" sldId="260"/>
        </pc:sldMkLst>
        <pc:spChg chg="add mod">
          <ac:chgData name="Bernadette Joy" userId="0684995e45cdb0a4" providerId="LiveId" clId="{142CD4F9-EBDB-49F2-9B38-C394F397ECC3}" dt="2020-11-13T15:54:22.935" v="896" actId="1076"/>
          <ac:spMkLst>
            <pc:docMk/>
            <pc:sldMk cId="3374094852" sldId="260"/>
            <ac:spMk id="2" creationId="{9C5BE99A-B54C-4B22-BBFD-306398FB832B}"/>
          </ac:spMkLst>
        </pc:spChg>
        <pc:spChg chg="add mod">
          <ac:chgData name="Bernadette Joy" userId="0684995e45cdb0a4" providerId="LiveId" clId="{142CD4F9-EBDB-49F2-9B38-C394F397ECC3}" dt="2020-11-17T21:47:40.286" v="10586" actId="20577"/>
          <ac:spMkLst>
            <pc:docMk/>
            <pc:sldMk cId="3374094852" sldId="260"/>
            <ac:spMk id="3" creationId="{D69BFA84-B98F-41BD-9294-96A93F648C21}"/>
          </ac:spMkLst>
        </pc:spChg>
      </pc:sldChg>
      <pc:sldChg chg="addSp delSp modSp new mod setBg">
        <pc:chgData name="Bernadette Joy" userId="0684995e45cdb0a4" providerId="LiveId" clId="{142CD4F9-EBDB-49F2-9B38-C394F397ECC3}" dt="2020-11-18T19:08:08.408" v="10736" actId="20577"/>
        <pc:sldMkLst>
          <pc:docMk/>
          <pc:sldMk cId="247851551" sldId="261"/>
        </pc:sldMkLst>
        <pc:spChg chg="add mod">
          <ac:chgData name="Bernadette Joy" userId="0684995e45cdb0a4" providerId="LiveId" clId="{142CD4F9-EBDB-49F2-9B38-C394F397ECC3}" dt="2020-11-18T19:08:08.408" v="10736" actId="20577"/>
          <ac:spMkLst>
            <pc:docMk/>
            <pc:sldMk cId="247851551" sldId="261"/>
            <ac:spMk id="2" creationId="{0EA269D5-B246-4C41-BDDB-0B07F91C8F2F}"/>
          </ac:spMkLst>
        </pc:spChg>
        <pc:spChg chg="add mod">
          <ac:chgData name="Bernadette Joy" userId="0684995e45cdb0a4" providerId="LiveId" clId="{142CD4F9-EBDB-49F2-9B38-C394F397ECC3}" dt="2020-11-17T16:32:11.855" v="5931" actId="1076"/>
          <ac:spMkLst>
            <pc:docMk/>
            <pc:sldMk cId="247851551" sldId="261"/>
            <ac:spMk id="3" creationId="{19B4E51C-CB20-4139-AEFF-33C2167B0F0D}"/>
          </ac:spMkLst>
        </pc:spChg>
        <pc:spChg chg="add">
          <ac:chgData name="Bernadette Joy" userId="0684995e45cdb0a4" providerId="LiveId" clId="{142CD4F9-EBDB-49F2-9B38-C394F397ECC3}" dt="2020-11-16T12:58:18.028" v="1420" actId="26606"/>
          <ac:spMkLst>
            <pc:docMk/>
            <pc:sldMk cId="247851551" sldId="261"/>
            <ac:spMk id="20" creationId="{D067A139-86EB-480F-AE6B-AF8092F215E4}"/>
          </ac:spMkLst>
        </pc:spChg>
        <pc:spChg chg="add">
          <ac:chgData name="Bernadette Joy" userId="0684995e45cdb0a4" providerId="LiveId" clId="{142CD4F9-EBDB-49F2-9B38-C394F397ECC3}" dt="2020-11-16T12:58:18.028" v="1420" actId="26606"/>
          <ac:spMkLst>
            <pc:docMk/>
            <pc:sldMk cId="247851551" sldId="261"/>
            <ac:spMk id="22" creationId="{4E252378-AA68-427C-BF69-E4434E447DB5}"/>
          </ac:spMkLst>
        </pc:spChg>
        <pc:grpChg chg="add">
          <ac:chgData name="Bernadette Joy" userId="0684995e45cdb0a4" providerId="LiveId" clId="{142CD4F9-EBDB-49F2-9B38-C394F397ECC3}" dt="2020-11-16T12:58:18.028" v="1420" actId="26606"/>
          <ac:grpSpMkLst>
            <pc:docMk/>
            <pc:sldMk cId="247851551" sldId="261"/>
            <ac:grpSpMk id="24" creationId="{65E8C853-59EA-4FCB-BB4E-1B0AEEA408EB}"/>
          </ac:grpSpMkLst>
        </pc:grpChg>
        <pc:picChg chg="add del mod">
          <ac:chgData name="Bernadette Joy" userId="0684995e45cdb0a4" providerId="LiveId" clId="{142CD4F9-EBDB-49F2-9B38-C394F397ECC3}" dt="2020-11-16T12:59:22.788" v="1430" actId="478"/>
          <ac:picMkLst>
            <pc:docMk/>
            <pc:sldMk cId="247851551" sldId="261"/>
            <ac:picMk id="5" creationId="{61BE71C7-B744-4B51-BFF8-FB708A7E267A}"/>
          </ac:picMkLst>
        </pc:picChg>
        <pc:picChg chg="add mod">
          <ac:chgData name="Bernadette Joy" userId="0684995e45cdb0a4" providerId="LiveId" clId="{142CD4F9-EBDB-49F2-9B38-C394F397ECC3}" dt="2020-11-16T13:00:10.300" v="1443" actId="1076"/>
          <ac:picMkLst>
            <pc:docMk/>
            <pc:sldMk cId="247851551" sldId="261"/>
            <ac:picMk id="7" creationId="{7118DAEF-04BA-420F-B1A4-F7E29C50285F}"/>
          </ac:picMkLst>
        </pc:picChg>
        <pc:cxnChg chg="add">
          <ac:chgData name="Bernadette Joy" userId="0684995e45cdb0a4" providerId="LiveId" clId="{142CD4F9-EBDB-49F2-9B38-C394F397ECC3}" dt="2020-11-16T12:58:18.028" v="1420" actId="26606"/>
          <ac:cxnSpMkLst>
            <pc:docMk/>
            <pc:sldMk cId="247851551" sldId="261"/>
            <ac:cxnSpMk id="10" creationId="{8FD48FB1-66D8-4676-B0AA-C139A1DB78D1}"/>
          </ac:cxnSpMkLst>
        </pc:cxnChg>
        <pc:cxnChg chg="add">
          <ac:chgData name="Bernadette Joy" userId="0684995e45cdb0a4" providerId="LiveId" clId="{142CD4F9-EBDB-49F2-9B38-C394F397ECC3}" dt="2020-11-16T12:58:18.028" v="1420" actId="26606"/>
          <ac:cxnSpMkLst>
            <pc:docMk/>
            <pc:sldMk cId="247851551" sldId="261"/>
            <ac:cxnSpMk id="12" creationId="{F033F5AE-6728-4F19-8DED-658E674B31B9}"/>
          </ac:cxnSpMkLst>
        </pc:cxnChg>
        <pc:cxnChg chg="add">
          <ac:chgData name="Bernadette Joy" userId="0684995e45cdb0a4" providerId="LiveId" clId="{142CD4F9-EBDB-49F2-9B38-C394F397ECC3}" dt="2020-11-16T12:58:18.028" v="1420" actId="26606"/>
          <ac:cxnSpMkLst>
            <pc:docMk/>
            <pc:sldMk cId="247851551" sldId="261"/>
            <ac:cxnSpMk id="14" creationId="{82C7D74A-18BA-4709-A808-44E8815C4430}"/>
          </ac:cxnSpMkLst>
        </pc:cxnChg>
        <pc:cxnChg chg="add">
          <ac:chgData name="Bernadette Joy" userId="0684995e45cdb0a4" providerId="LiveId" clId="{142CD4F9-EBDB-49F2-9B38-C394F397ECC3}" dt="2020-11-16T12:58:18.028" v="1420" actId="26606"/>
          <ac:cxnSpMkLst>
            <pc:docMk/>
            <pc:sldMk cId="247851551" sldId="261"/>
            <ac:cxnSpMk id="16" creationId="{B5164A3F-1561-4039-8185-AB0EEB713EA7}"/>
          </ac:cxnSpMkLst>
        </pc:cxnChg>
        <pc:cxnChg chg="add">
          <ac:chgData name="Bernadette Joy" userId="0684995e45cdb0a4" providerId="LiveId" clId="{142CD4F9-EBDB-49F2-9B38-C394F397ECC3}" dt="2020-11-16T12:58:18.028" v="1420" actId="26606"/>
          <ac:cxnSpMkLst>
            <pc:docMk/>
            <pc:sldMk cId="247851551" sldId="261"/>
            <ac:cxnSpMk id="18" creationId="{2A35DB53-42BE-460E-9CA1-1294C98463CB}"/>
          </ac:cxnSpMkLst>
        </pc:cxnChg>
      </pc:sldChg>
      <pc:sldChg chg="addSp modSp new del mod ord setBg setClrOvrMap">
        <pc:chgData name="Bernadette Joy" userId="0684995e45cdb0a4" providerId="LiveId" clId="{142CD4F9-EBDB-49F2-9B38-C394F397ECC3}" dt="2020-11-16T04:34:40.430" v="1380" actId="47"/>
        <pc:sldMkLst>
          <pc:docMk/>
          <pc:sldMk cId="3448155506" sldId="261"/>
        </pc:sldMkLst>
        <pc:spChg chg="add mod">
          <ac:chgData name="Bernadette Joy" userId="0684995e45cdb0a4" providerId="LiveId" clId="{142CD4F9-EBDB-49F2-9B38-C394F397ECC3}" dt="2020-11-16T04:23:14.096" v="1264" actId="27636"/>
          <ac:spMkLst>
            <pc:docMk/>
            <pc:sldMk cId="3448155506" sldId="261"/>
            <ac:spMk id="2" creationId="{7E402BBB-CC86-4508-BD29-45EF4FA846EB}"/>
          </ac:spMkLst>
        </pc:spChg>
        <pc:spChg chg="add mod">
          <ac:chgData name="Bernadette Joy" userId="0684995e45cdb0a4" providerId="LiveId" clId="{142CD4F9-EBDB-49F2-9B38-C394F397ECC3}" dt="2020-11-16T04:22:29.184" v="1262" actId="5793"/>
          <ac:spMkLst>
            <pc:docMk/>
            <pc:sldMk cId="3448155506" sldId="261"/>
            <ac:spMk id="5" creationId="{CFDCFC59-EACF-45F3-AD9E-7E40B7066EDE}"/>
          </ac:spMkLst>
        </pc:spChg>
        <pc:spChg chg="add">
          <ac:chgData name="Bernadette Joy" userId="0684995e45cdb0a4" providerId="LiveId" clId="{142CD4F9-EBDB-49F2-9B38-C394F397ECC3}" dt="2020-11-16T04:13:53.911" v="950" actId="26606"/>
          <ac:spMkLst>
            <pc:docMk/>
            <pc:sldMk cId="3448155506" sldId="261"/>
            <ac:spMk id="19" creationId="{DF17025D-0558-4BB1-932D-D407F5BDCAB8}"/>
          </ac:spMkLst>
        </pc:spChg>
        <pc:spChg chg="add">
          <ac:chgData name="Bernadette Joy" userId="0684995e45cdb0a4" providerId="LiveId" clId="{142CD4F9-EBDB-49F2-9B38-C394F397ECC3}" dt="2020-11-16T04:13:53.911" v="950" actId="26606"/>
          <ac:spMkLst>
            <pc:docMk/>
            <pc:sldMk cId="3448155506" sldId="261"/>
            <ac:spMk id="21" creationId="{23897308-2491-4C39-B764-46DCD1CAD321}"/>
          </ac:spMkLst>
        </pc:spChg>
        <pc:grpChg chg="add">
          <ac:chgData name="Bernadette Joy" userId="0684995e45cdb0a4" providerId="LiveId" clId="{142CD4F9-EBDB-49F2-9B38-C394F397ECC3}" dt="2020-11-16T04:13:53.911" v="950" actId="26606"/>
          <ac:grpSpMkLst>
            <pc:docMk/>
            <pc:sldMk cId="3448155506" sldId="261"/>
            <ac:grpSpMk id="23" creationId="{437C3370-E183-40E3-8F06-FDD26E64DD97}"/>
          </ac:grpSpMkLst>
        </pc:grpChg>
        <pc:picChg chg="add mod">
          <ac:chgData name="Bernadette Joy" userId="0684995e45cdb0a4" providerId="LiveId" clId="{142CD4F9-EBDB-49F2-9B38-C394F397ECC3}" dt="2020-11-16T04:13:53.911" v="950" actId="26606"/>
          <ac:picMkLst>
            <pc:docMk/>
            <pc:sldMk cId="3448155506" sldId="261"/>
            <ac:picMk id="4" creationId="{1D82C40F-79ED-4779-A092-5DFB7310A25A}"/>
          </ac:picMkLst>
        </pc:picChg>
        <pc:cxnChg chg="add">
          <ac:chgData name="Bernadette Joy" userId="0684995e45cdb0a4" providerId="LiveId" clId="{142CD4F9-EBDB-49F2-9B38-C394F397ECC3}" dt="2020-11-16T04:13:53.911" v="950" actId="26606"/>
          <ac:cxnSpMkLst>
            <pc:docMk/>
            <pc:sldMk cId="3448155506" sldId="261"/>
            <ac:cxnSpMk id="9" creationId="{0512F9CB-A1A0-4043-A103-F6A4B94B695A}"/>
          </ac:cxnSpMkLst>
        </pc:cxnChg>
        <pc:cxnChg chg="add">
          <ac:chgData name="Bernadette Joy" userId="0684995e45cdb0a4" providerId="LiveId" clId="{142CD4F9-EBDB-49F2-9B38-C394F397ECC3}" dt="2020-11-16T04:13:53.911" v="950" actId="26606"/>
          <ac:cxnSpMkLst>
            <pc:docMk/>
            <pc:sldMk cId="3448155506" sldId="261"/>
            <ac:cxnSpMk id="11" creationId="{ADBE6588-EE16-4389-857C-86A156D49E5D}"/>
          </ac:cxnSpMkLst>
        </pc:cxnChg>
        <pc:cxnChg chg="add">
          <ac:chgData name="Bernadette Joy" userId="0684995e45cdb0a4" providerId="LiveId" clId="{142CD4F9-EBDB-49F2-9B38-C394F397ECC3}" dt="2020-11-16T04:13:53.911" v="950" actId="26606"/>
          <ac:cxnSpMkLst>
            <pc:docMk/>
            <pc:sldMk cId="3448155506" sldId="261"/>
            <ac:cxnSpMk id="13" creationId="{17FD48D2-B0A7-413D-B947-AA55AC1296D5}"/>
          </ac:cxnSpMkLst>
        </pc:cxnChg>
        <pc:cxnChg chg="add">
          <ac:chgData name="Bernadette Joy" userId="0684995e45cdb0a4" providerId="LiveId" clId="{142CD4F9-EBDB-49F2-9B38-C394F397ECC3}" dt="2020-11-16T04:13:53.911" v="950" actId="26606"/>
          <ac:cxnSpMkLst>
            <pc:docMk/>
            <pc:sldMk cId="3448155506" sldId="261"/>
            <ac:cxnSpMk id="15" creationId="{2BE668D0-D906-4EEE-B32F-8C028624B837}"/>
          </ac:cxnSpMkLst>
        </pc:cxnChg>
        <pc:cxnChg chg="add">
          <ac:chgData name="Bernadette Joy" userId="0684995e45cdb0a4" providerId="LiveId" clId="{142CD4F9-EBDB-49F2-9B38-C394F397ECC3}" dt="2020-11-16T04:13:53.911" v="950" actId="26606"/>
          <ac:cxnSpMkLst>
            <pc:docMk/>
            <pc:sldMk cId="3448155506" sldId="261"/>
            <ac:cxnSpMk id="17" creationId="{D1DE67A3-B8F6-4CFD-A8E0-D15200F23152}"/>
          </ac:cxnSpMkLst>
        </pc:cxnChg>
      </pc:sldChg>
      <pc:sldChg chg="addSp modSp new mod">
        <pc:chgData name="Bernadette Joy" userId="0684995e45cdb0a4" providerId="LiveId" clId="{142CD4F9-EBDB-49F2-9B38-C394F397ECC3}" dt="2020-11-17T21:48:26.371" v="10589" actId="1076"/>
        <pc:sldMkLst>
          <pc:docMk/>
          <pc:sldMk cId="4242178865" sldId="262"/>
        </pc:sldMkLst>
        <pc:spChg chg="add mod">
          <ac:chgData name="Bernadette Joy" userId="0684995e45cdb0a4" providerId="LiveId" clId="{142CD4F9-EBDB-49F2-9B38-C394F397ECC3}" dt="2020-11-17T03:57:07.927" v="3151" actId="1076"/>
          <ac:spMkLst>
            <pc:docMk/>
            <pc:sldMk cId="4242178865" sldId="262"/>
            <ac:spMk id="2" creationId="{F3B98155-BC3A-4BE1-BC51-61ED0EE3ED30}"/>
          </ac:spMkLst>
        </pc:spChg>
        <pc:spChg chg="add mod">
          <ac:chgData name="Bernadette Joy" userId="0684995e45cdb0a4" providerId="LiveId" clId="{142CD4F9-EBDB-49F2-9B38-C394F397ECC3}" dt="2020-11-17T21:48:26.371" v="10589" actId="1076"/>
          <ac:spMkLst>
            <pc:docMk/>
            <pc:sldMk cId="4242178865" sldId="262"/>
            <ac:spMk id="3" creationId="{1B8AD834-DCA3-4E6D-9C9B-6332E28CAEEC}"/>
          </ac:spMkLst>
        </pc:spChg>
      </pc:sldChg>
      <pc:sldChg chg="addSp modSp new mod ord">
        <pc:chgData name="Bernadette Joy" userId="0684995e45cdb0a4" providerId="LiveId" clId="{142CD4F9-EBDB-49F2-9B38-C394F397ECC3}" dt="2020-11-17T21:49:34.214" v="10633" actId="20577"/>
        <pc:sldMkLst>
          <pc:docMk/>
          <pc:sldMk cId="3816246184" sldId="263"/>
        </pc:sldMkLst>
        <pc:spChg chg="add mod">
          <ac:chgData name="Bernadette Joy" userId="0684995e45cdb0a4" providerId="LiveId" clId="{142CD4F9-EBDB-49F2-9B38-C394F397ECC3}" dt="2020-11-17T13:19:24.802" v="3718" actId="1076"/>
          <ac:spMkLst>
            <pc:docMk/>
            <pc:sldMk cId="3816246184" sldId="263"/>
            <ac:spMk id="2" creationId="{66E1B873-E832-4731-9D95-5267299BE5A3}"/>
          </ac:spMkLst>
        </pc:spChg>
        <pc:spChg chg="add mod">
          <ac:chgData name="Bernadette Joy" userId="0684995e45cdb0a4" providerId="LiveId" clId="{142CD4F9-EBDB-49F2-9B38-C394F397ECC3}" dt="2020-11-17T13:19:37.096" v="3719" actId="767"/>
          <ac:spMkLst>
            <pc:docMk/>
            <pc:sldMk cId="3816246184" sldId="263"/>
            <ac:spMk id="3" creationId="{921DFA81-08A7-46E3-AA16-D126147793F8}"/>
          </ac:spMkLst>
        </pc:spChg>
        <pc:spChg chg="add mod">
          <ac:chgData name="Bernadette Joy" userId="0684995e45cdb0a4" providerId="LiveId" clId="{142CD4F9-EBDB-49F2-9B38-C394F397ECC3}" dt="2020-11-17T21:49:34.214" v="10633" actId="20577"/>
          <ac:spMkLst>
            <pc:docMk/>
            <pc:sldMk cId="3816246184" sldId="263"/>
            <ac:spMk id="4" creationId="{09A52037-9D9A-4C2C-A648-FD8DB16363FC}"/>
          </ac:spMkLst>
        </pc:spChg>
      </pc:sldChg>
      <pc:sldChg chg="addSp modSp new mod">
        <pc:chgData name="Bernadette Joy" userId="0684995e45cdb0a4" providerId="LiveId" clId="{142CD4F9-EBDB-49F2-9B38-C394F397ECC3}" dt="2020-11-17T21:50:42.388" v="10655" actId="20577"/>
        <pc:sldMkLst>
          <pc:docMk/>
          <pc:sldMk cId="3747630587" sldId="264"/>
        </pc:sldMkLst>
        <pc:spChg chg="add mod">
          <ac:chgData name="Bernadette Joy" userId="0684995e45cdb0a4" providerId="LiveId" clId="{142CD4F9-EBDB-49F2-9B38-C394F397ECC3}" dt="2020-11-17T16:33:47.276" v="5974" actId="1076"/>
          <ac:spMkLst>
            <pc:docMk/>
            <pc:sldMk cId="3747630587" sldId="264"/>
            <ac:spMk id="2" creationId="{0E52F49C-6570-456C-A048-E637EEDF0196}"/>
          </ac:spMkLst>
        </pc:spChg>
        <pc:spChg chg="add mod">
          <ac:chgData name="Bernadette Joy" userId="0684995e45cdb0a4" providerId="LiveId" clId="{142CD4F9-EBDB-49F2-9B38-C394F397ECC3}" dt="2020-11-17T21:50:42.388" v="10655" actId="20577"/>
          <ac:spMkLst>
            <pc:docMk/>
            <pc:sldMk cId="3747630587" sldId="264"/>
            <ac:spMk id="3" creationId="{12EB3F45-F7A6-4876-B7B7-B06D586590C4}"/>
          </ac:spMkLst>
        </pc:spChg>
      </pc:sldChg>
      <pc:sldChg chg="addSp modSp new mod">
        <pc:chgData name="Bernadette Joy" userId="0684995e45cdb0a4" providerId="LiveId" clId="{142CD4F9-EBDB-49F2-9B38-C394F397ECC3}" dt="2020-11-17T21:37:54.648" v="9732" actId="20577"/>
        <pc:sldMkLst>
          <pc:docMk/>
          <pc:sldMk cId="1635667803" sldId="265"/>
        </pc:sldMkLst>
        <pc:spChg chg="add mod">
          <ac:chgData name="Bernadette Joy" userId="0684995e45cdb0a4" providerId="LiveId" clId="{142CD4F9-EBDB-49F2-9B38-C394F397ECC3}" dt="2020-11-17T17:45:04.717" v="9526" actId="1076"/>
          <ac:spMkLst>
            <pc:docMk/>
            <pc:sldMk cId="1635667803" sldId="265"/>
            <ac:spMk id="3" creationId="{690C8B3A-E388-4B9E-895C-ED4A940CEE67}"/>
          </ac:spMkLst>
        </pc:spChg>
        <pc:spChg chg="add mod">
          <ac:chgData name="Bernadette Joy" userId="0684995e45cdb0a4" providerId="LiveId" clId="{142CD4F9-EBDB-49F2-9B38-C394F397ECC3}" dt="2020-11-17T21:37:54.648" v="9732" actId="20577"/>
          <ac:spMkLst>
            <pc:docMk/>
            <pc:sldMk cId="1635667803" sldId="265"/>
            <ac:spMk id="4" creationId="{EF4BD823-BF0C-4E9C-8F28-2201D2280B31}"/>
          </ac:spMkLst>
        </pc:spChg>
      </pc:sldChg>
      <pc:sldChg chg="modSp add mod ord">
        <pc:chgData name="Bernadette Joy" userId="0684995e45cdb0a4" providerId="LiveId" clId="{142CD4F9-EBDB-49F2-9B38-C394F397ECC3}" dt="2020-11-17T21:52:01.906" v="10662" actId="20577"/>
        <pc:sldMkLst>
          <pc:docMk/>
          <pc:sldMk cId="611964802" sldId="266"/>
        </pc:sldMkLst>
        <pc:spChg chg="mod">
          <ac:chgData name="Bernadette Joy" userId="0684995e45cdb0a4" providerId="LiveId" clId="{142CD4F9-EBDB-49F2-9B38-C394F397ECC3}" dt="2020-11-17T16:46:11.252" v="7548" actId="1076"/>
          <ac:spMkLst>
            <pc:docMk/>
            <pc:sldMk cId="611964802" sldId="266"/>
            <ac:spMk id="2" creationId="{F3B98155-BC3A-4BE1-BC51-61ED0EE3ED30}"/>
          </ac:spMkLst>
        </pc:spChg>
        <pc:spChg chg="mod">
          <ac:chgData name="Bernadette Joy" userId="0684995e45cdb0a4" providerId="LiveId" clId="{142CD4F9-EBDB-49F2-9B38-C394F397ECC3}" dt="2020-11-17T21:52:01.906" v="10662" actId="20577"/>
          <ac:spMkLst>
            <pc:docMk/>
            <pc:sldMk cId="611964802" sldId="266"/>
            <ac:spMk id="3" creationId="{1B8AD834-DCA3-4E6D-9C9B-6332E28CAEEC}"/>
          </ac:spMkLst>
        </pc:spChg>
      </pc:sldChg>
      <pc:sldChg chg="modSp add mod ord">
        <pc:chgData name="Bernadette Joy" userId="0684995e45cdb0a4" providerId="LiveId" clId="{142CD4F9-EBDB-49F2-9B38-C394F397ECC3}" dt="2020-11-17T21:52:33.949" v="10672" actId="20577"/>
        <pc:sldMkLst>
          <pc:docMk/>
          <pc:sldMk cId="1220553865" sldId="267"/>
        </pc:sldMkLst>
        <pc:spChg chg="mod">
          <ac:chgData name="Bernadette Joy" userId="0684995e45cdb0a4" providerId="LiveId" clId="{142CD4F9-EBDB-49F2-9B38-C394F397ECC3}" dt="2020-11-17T17:44:32.796" v="9507" actId="1076"/>
          <ac:spMkLst>
            <pc:docMk/>
            <pc:sldMk cId="1220553865" sldId="267"/>
            <ac:spMk id="2" creationId="{66E1B873-E832-4731-9D95-5267299BE5A3}"/>
          </ac:spMkLst>
        </pc:spChg>
        <pc:spChg chg="mod">
          <ac:chgData name="Bernadette Joy" userId="0684995e45cdb0a4" providerId="LiveId" clId="{142CD4F9-EBDB-49F2-9B38-C394F397ECC3}" dt="2020-11-17T21:52:33.949" v="10672" actId="20577"/>
          <ac:spMkLst>
            <pc:docMk/>
            <pc:sldMk cId="1220553865" sldId="267"/>
            <ac:spMk id="4" creationId="{09A52037-9D9A-4C2C-A648-FD8DB16363FC}"/>
          </ac:spMkLst>
        </pc:spChg>
      </pc:sldChg>
      <pc:sldChg chg="addSp delSp modSp add mod ord">
        <pc:chgData name="Bernadette Joy" userId="0684995e45cdb0a4" providerId="LiveId" clId="{142CD4F9-EBDB-49F2-9B38-C394F397ECC3}" dt="2020-11-17T17:35:24.331" v="8593" actId="20577"/>
        <pc:sldMkLst>
          <pc:docMk/>
          <pc:sldMk cId="1771060185" sldId="268"/>
        </pc:sldMkLst>
        <pc:spChg chg="mod">
          <ac:chgData name="Bernadette Joy" userId="0684995e45cdb0a4" providerId="LiveId" clId="{142CD4F9-EBDB-49F2-9B38-C394F397ECC3}" dt="2020-11-17T17:34:54.367" v="8590" actId="20577"/>
          <ac:spMkLst>
            <pc:docMk/>
            <pc:sldMk cId="1771060185" sldId="268"/>
            <ac:spMk id="2" creationId="{0EA269D5-B246-4C41-BDDB-0B07F91C8F2F}"/>
          </ac:spMkLst>
        </pc:spChg>
        <pc:spChg chg="mod">
          <ac:chgData name="Bernadette Joy" userId="0684995e45cdb0a4" providerId="LiveId" clId="{142CD4F9-EBDB-49F2-9B38-C394F397ECC3}" dt="2020-11-17T17:35:24.331" v="8593" actId="20577"/>
          <ac:spMkLst>
            <pc:docMk/>
            <pc:sldMk cId="1771060185" sldId="268"/>
            <ac:spMk id="3" creationId="{19B4E51C-CB20-4139-AEFF-33C2167B0F0D}"/>
          </ac:spMkLst>
        </pc:spChg>
        <pc:picChg chg="add mod">
          <ac:chgData name="Bernadette Joy" userId="0684995e45cdb0a4" providerId="LiveId" clId="{142CD4F9-EBDB-49F2-9B38-C394F397ECC3}" dt="2020-11-17T17:18:15.415" v="8148" actId="14100"/>
          <ac:picMkLst>
            <pc:docMk/>
            <pc:sldMk cId="1771060185" sldId="268"/>
            <ac:picMk id="5" creationId="{81E037A2-8E75-4C37-B92B-3916D7CC252D}"/>
          </ac:picMkLst>
        </pc:picChg>
        <pc:picChg chg="del">
          <ac:chgData name="Bernadette Joy" userId="0684995e45cdb0a4" providerId="LiveId" clId="{142CD4F9-EBDB-49F2-9B38-C394F397ECC3}" dt="2020-11-17T17:16:54.322" v="8140" actId="478"/>
          <ac:picMkLst>
            <pc:docMk/>
            <pc:sldMk cId="1771060185" sldId="268"/>
            <ac:picMk id="7" creationId="{7118DAEF-04BA-420F-B1A4-F7E29C50285F}"/>
          </ac:picMkLst>
        </pc:picChg>
      </pc:sldChg>
      <pc:sldChg chg="modSp add mod ord">
        <pc:chgData name="Bernadette Joy" userId="0684995e45cdb0a4" providerId="LiveId" clId="{142CD4F9-EBDB-49F2-9B38-C394F397ECC3}" dt="2020-11-17T21:54:02.024" v="10691" actId="2710"/>
        <pc:sldMkLst>
          <pc:docMk/>
          <pc:sldMk cId="441513646" sldId="269"/>
        </pc:sldMkLst>
        <pc:spChg chg="mod">
          <ac:chgData name="Bernadette Joy" userId="0684995e45cdb0a4" providerId="LiveId" clId="{142CD4F9-EBDB-49F2-9B38-C394F397ECC3}" dt="2020-11-17T17:35:45.401" v="8597" actId="20577"/>
          <ac:spMkLst>
            <pc:docMk/>
            <pc:sldMk cId="441513646" sldId="269"/>
            <ac:spMk id="2" creationId="{0E52F49C-6570-456C-A048-E637EEDF0196}"/>
          </ac:spMkLst>
        </pc:spChg>
        <pc:spChg chg="mod">
          <ac:chgData name="Bernadette Joy" userId="0684995e45cdb0a4" providerId="LiveId" clId="{142CD4F9-EBDB-49F2-9B38-C394F397ECC3}" dt="2020-11-17T21:54:02.024" v="10691" actId="2710"/>
          <ac:spMkLst>
            <pc:docMk/>
            <pc:sldMk cId="441513646" sldId="269"/>
            <ac:spMk id="3" creationId="{12EB3F45-F7A6-4876-B7B7-B06D586590C4}"/>
          </ac:spMkLst>
        </pc:spChg>
      </pc:sldChg>
      <pc:sldChg chg="addSp modSp new del">
        <pc:chgData name="Bernadette Joy" userId="0684995e45cdb0a4" providerId="LiveId" clId="{142CD4F9-EBDB-49F2-9B38-C394F397ECC3}" dt="2020-11-17T21:54:09.047" v="10692" actId="47"/>
        <pc:sldMkLst>
          <pc:docMk/>
          <pc:sldMk cId="2302953915" sldId="270"/>
        </pc:sldMkLst>
        <pc:grpChg chg="add mod">
          <ac:chgData name="Bernadette Joy" userId="0684995e45cdb0a4" providerId="LiveId" clId="{142CD4F9-EBDB-49F2-9B38-C394F397ECC3}" dt="2020-11-17T21:39:10.685" v="9738"/>
          <ac:grpSpMkLst>
            <pc:docMk/>
            <pc:sldMk cId="2302953915" sldId="270"/>
            <ac:grpSpMk id="2" creationId="{C10459AD-5D4B-4910-8C29-D88161E826B1}"/>
          </ac:grpSpMkLst>
        </pc:grpChg>
        <pc:inkChg chg="mod">
          <ac:chgData name="Bernadette Joy" userId="0684995e45cdb0a4" providerId="LiveId" clId="{142CD4F9-EBDB-49F2-9B38-C394F397ECC3}" dt="2020-11-17T21:39:10.685" v="9738"/>
          <ac:inkMkLst>
            <pc:docMk/>
            <pc:sldMk cId="2302953915" sldId="270"/>
            <ac:inkMk id="3" creationId="{1445D6F6-FF72-459A-BBD7-A6B5A8C22AA3}"/>
          </ac:inkMkLst>
        </pc:inkChg>
        <pc:inkChg chg="mod">
          <ac:chgData name="Bernadette Joy" userId="0684995e45cdb0a4" providerId="LiveId" clId="{142CD4F9-EBDB-49F2-9B38-C394F397ECC3}" dt="2020-11-17T21:39:10.685" v="9738"/>
          <ac:inkMkLst>
            <pc:docMk/>
            <pc:sldMk cId="2302953915" sldId="270"/>
            <ac:inkMk id="4" creationId="{2D1B39FF-704D-4B73-8935-7A301D340558}"/>
          </ac:inkMkLst>
        </pc:inkChg>
        <pc:inkChg chg="mod">
          <ac:chgData name="Bernadette Joy" userId="0684995e45cdb0a4" providerId="LiveId" clId="{142CD4F9-EBDB-49F2-9B38-C394F397ECC3}" dt="2020-11-17T21:39:10.685" v="9738"/>
          <ac:inkMkLst>
            <pc:docMk/>
            <pc:sldMk cId="2302953915" sldId="270"/>
            <ac:inkMk id="5" creationId="{AF76385C-710D-49D6-AB19-98CC50CBC1F2}"/>
          </ac:inkMkLst>
        </pc:inkChg>
        <pc:inkChg chg="mod">
          <ac:chgData name="Bernadette Joy" userId="0684995e45cdb0a4" providerId="LiveId" clId="{142CD4F9-EBDB-49F2-9B38-C394F397ECC3}" dt="2020-11-17T21:39:10.685" v="9738"/>
          <ac:inkMkLst>
            <pc:docMk/>
            <pc:sldMk cId="2302953915" sldId="270"/>
            <ac:inkMk id="6" creationId="{B9AC07BF-19F5-4B4E-A3C0-D1D587750AB5}"/>
          </ac:inkMkLst>
        </pc:inkChg>
        <pc:inkChg chg="mod">
          <ac:chgData name="Bernadette Joy" userId="0684995e45cdb0a4" providerId="LiveId" clId="{142CD4F9-EBDB-49F2-9B38-C394F397ECC3}" dt="2020-11-17T21:39:10.685" v="9738"/>
          <ac:inkMkLst>
            <pc:docMk/>
            <pc:sldMk cId="2302953915" sldId="270"/>
            <ac:inkMk id="7" creationId="{2207C17A-EE83-42F9-88D1-0BA8D2E60C8E}"/>
          </ac:inkMkLst>
        </pc:inkChg>
        <pc:inkChg chg="mod">
          <ac:chgData name="Bernadette Joy" userId="0684995e45cdb0a4" providerId="LiveId" clId="{142CD4F9-EBDB-49F2-9B38-C394F397ECC3}" dt="2020-11-17T21:39:10.685" v="9738"/>
          <ac:inkMkLst>
            <pc:docMk/>
            <pc:sldMk cId="2302953915" sldId="270"/>
            <ac:inkMk id="8" creationId="{34A3BD0D-DDD7-480A-9F23-F60C6A7D3548}"/>
          </ac:inkMkLst>
        </pc:inkChg>
        <pc:inkChg chg="mod">
          <ac:chgData name="Bernadette Joy" userId="0684995e45cdb0a4" providerId="LiveId" clId="{142CD4F9-EBDB-49F2-9B38-C394F397ECC3}" dt="2020-11-17T21:39:10.685" v="9738"/>
          <ac:inkMkLst>
            <pc:docMk/>
            <pc:sldMk cId="2302953915" sldId="270"/>
            <ac:inkMk id="9" creationId="{680C5201-7A09-4284-B460-1B087733D34E}"/>
          </ac:inkMkLst>
        </pc:inkChg>
        <pc:inkChg chg="mod">
          <ac:chgData name="Bernadette Joy" userId="0684995e45cdb0a4" providerId="LiveId" clId="{142CD4F9-EBDB-49F2-9B38-C394F397ECC3}" dt="2020-11-17T21:39:10.685" v="9738"/>
          <ac:inkMkLst>
            <pc:docMk/>
            <pc:sldMk cId="2302953915" sldId="270"/>
            <ac:inkMk id="10" creationId="{89E1870A-5520-4C8F-B42D-2F13F2881376}"/>
          </ac:inkMkLst>
        </pc:inkChg>
        <pc:inkChg chg="mod">
          <ac:chgData name="Bernadette Joy" userId="0684995e45cdb0a4" providerId="LiveId" clId="{142CD4F9-EBDB-49F2-9B38-C394F397ECC3}" dt="2020-11-17T21:39:10.685" v="9738"/>
          <ac:inkMkLst>
            <pc:docMk/>
            <pc:sldMk cId="2302953915" sldId="270"/>
            <ac:inkMk id="11" creationId="{8D9E088F-2597-42EE-B57D-2D492D6DD82D}"/>
          </ac:inkMkLst>
        </pc:inkChg>
        <pc:inkChg chg="mod">
          <ac:chgData name="Bernadette Joy" userId="0684995e45cdb0a4" providerId="LiveId" clId="{142CD4F9-EBDB-49F2-9B38-C394F397ECC3}" dt="2020-11-17T21:39:10.685" v="9738"/>
          <ac:inkMkLst>
            <pc:docMk/>
            <pc:sldMk cId="2302953915" sldId="270"/>
            <ac:inkMk id="12" creationId="{F780D3A1-7079-40E1-9297-3DE2F1D54C81}"/>
          </ac:inkMkLst>
        </pc:inkChg>
        <pc:inkChg chg="mod">
          <ac:chgData name="Bernadette Joy" userId="0684995e45cdb0a4" providerId="LiveId" clId="{142CD4F9-EBDB-49F2-9B38-C394F397ECC3}" dt="2020-11-17T21:39:10.685" v="9738"/>
          <ac:inkMkLst>
            <pc:docMk/>
            <pc:sldMk cId="2302953915" sldId="270"/>
            <ac:inkMk id="13" creationId="{0855A65C-E469-4215-A4D5-F0D8E397798B}"/>
          </ac:inkMkLst>
        </pc:inkChg>
        <pc:inkChg chg="mod">
          <ac:chgData name="Bernadette Joy" userId="0684995e45cdb0a4" providerId="LiveId" clId="{142CD4F9-EBDB-49F2-9B38-C394F397ECC3}" dt="2020-11-17T21:39:10.685" v="9738"/>
          <ac:inkMkLst>
            <pc:docMk/>
            <pc:sldMk cId="2302953915" sldId="270"/>
            <ac:inkMk id="14" creationId="{BBDC1E56-3303-4183-94D1-E04DD47EEA35}"/>
          </ac:inkMkLst>
        </pc:inkChg>
        <pc:inkChg chg="mod">
          <ac:chgData name="Bernadette Joy" userId="0684995e45cdb0a4" providerId="LiveId" clId="{142CD4F9-EBDB-49F2-9B38-C394F397ECC3}" dt="2020-11-17T21:39:10.685" v="9738"/>
          <ac:inkMkLst>
            <pc:docMk/>
            <pc:sldMk cId="2302953915" sldId="270"/>
            <ac:inkMk id="15" creationId="{BDDE5BED-3090-4896-8B3E-9BA85FE89F54}"/>
          </ac:inkMkLst>
        </pc:inkChg>
        <pc:inkChg chg="mod">
          <ac:chgData name="Bernadette Joy" userId="0684995e45cdb0a4" providerId="LiveId" clId="{142CD4F9-EBDB-49F2-9B38-C394F397ECC3}" dt="2020-11-17T21:39:10.685" v="9738"/>
          <ac:inkMkLst>
            <pc:docMk/>
            <pc:sldMk cId="2302953915" sldId="270"/>
            <ac:inkMk id="16" creationId="{8802CA56-4FFC-420E-A866-3948361F061F}"/>
          </ac:inkMkLst>
        </pc:inkChg>
        <pc:inkChg chg="mod">
          <ac:chgData name="Bernadette Joy" userId="0684995e45cdb0a4" providerId="LiveId" clId="{142CD4F9-EBDB-49F2-9B38-C394F397ECC3}" dt="2020-11-17T21:39:10.685" v="9738"/>
          <ac:inkMkLst>
            <pc:docMk/>
            <pc:sldMk cId="2302953915" sldId="270"/>
            <ac:inkMk id="17" creationId="{5D6FB355-B0DD-4CAA-BC16-5FEEDBCA9EE3}"/>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1T00:05:40.815"/>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6T04:32:14.251"/>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0 171,'0'0,"0"0,4 0,2 0,3 0,0-4,3-5,3-4,-2-5,3-3,0 2,-1 1,-3 4,-5-1,-2 3,1 3,0 3,-1 0,-1-1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7T21:40:25.673"/>
    </inkml:context>
    <inkml:brush xml:id="br0">
      <inkml:brushProperty name="width" value="0.35" units="cm"/>
      <inkml:brushProperty name="height" value="2.1" units="cm"/>
      <inkml:brushProperty name="color" value="#849398"/>
      <inkml:brushProperty name="inkEffects" value="pencil"/>
    </inkml:brush>
  </inkml:definitions>
  <inkml:trace contextRef="#ctx0" brushRef="#br0">1 0 16687 260828 56160,'0'0'0'0'0,"0"0"0"0"0,0 0 0 0 0,0 0 816 0 0,0 0 0 0 0,0 0 0 0 0,0 0 0 0 0,0 0-512 0 0,0 0 0 0 0,0 0 8 0 0,0 1-8 0 0,1 1-376 0 0,1 1 8 0 0,1 1-8 0 0,1 0 8 0 0,-1-1-15615 0 0,-1-1 10455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1T00:05:42.878"/>
    </inkml:context>
    <inkml:brush xml:id="br0">
      <inkml:brushProperty name="width" value="0.2" units="cm"/>
      <inkml:brushProperty name="height" value="0.4" units="cm"/>
      <inkml:brushProperty name="color" value="#E6E6E6"/>
      <inkml:brushProperty name="tip" value="rectangle"/>
      <inkml:brushProperty name="rasterOp" value="maskPen"/>
    </inkml:brush>
  </inkml:definitions>
  <inkml:trace contextRef="#ctx0" brushRef="#br0">14 0 12664 0 0,'0'0'9566'0'0,"-3"7"-9491"0"0,-7 22 11 0 0,10-27-66 0 0,1-1-1 0 0,-1 0 0 0 0,1 1 0 0 0,0-1 1 0 0,-1 1-1 0 0,1-1 0 0 0,0 0 1 0 0,0 0-1 0 0,0 1 0 0 0,0-1 0 0 0,0 0 1 0 0,0 0-1 0 0,0 0 0 0 0,0 0 1 0 0,0 0-1 0 0,0 0 0 0 0,1 0 0 0 0,-1-1 1 0 0,2 2-1 0 0,6 5 147 0 0,-8-7-144 0 0,0 1-1 0 0,0 0 1 0 0,0 0-1 0 0,0 0 1 0 0,0-1 0 0 0,0 1-1 0 0,0-1 1 0 0,0 1-1 0 0,0-1 1 0 0,0 1-1 0 0,0-1 1 0 0,0 0-1 0 0,0 1 1 0 0,1-1-1 0 0,-1 0 1 0 0,0 0 0 0 0,0 0-1 0 0,3 0 1 0 0,-3 24 338 0 0,-1-21-335 0 0,1 1 0 0 0,0-1 1 0 0,0 0-1 0 0,0 0 1 0 0,0 0-1 0 0,1 0 0 0 0,0 0 1 0 0,-1 0-1 0 0,1 0 1 0 0,0 0-1 0 0,0-1 0 0 0,0 1 1 0 0,5 3-1 0 0,10 15 202 0 0,-5-1-88 0 0,1-1 0 0 0,24 27-1 0 0,-36-44-128 0 0,1 0 0 0 0,-1 0-1 0 0,0 0 1 0 0,0 0 0 0 0,1 0-1 0 0,-2 1 1 0 0,1-1 0 0 0,0 0 0 0 0,0 4-1 0 0,0-3-1 0 0,-1-1-1 0 0,1 0 0 0 0,0 1 1 0 0,0-1-1 0 0,0 0 0 0 0,0 0 1 0 0,0 0-1 0 0,0 0 1 0 0,0 0-1 0 0,1 0 0 0 0,1 2 1 0 0,8 9 10 0 0,-1-1 1 0 0,-1 1 0 0 0,0 1-1 0 0,13 27 1 0 0,2 2 0 0 0,-12-21-12 0 0,0 1 1 0 0,-1 1 0 0 0,-1-1 0 0 0,-2 2-1 0 0,11 47 1 0 0,-18-67-7 0 0,-1 0-1 0 0,1 0 1 0 0,1 0 0 0 0,-1-1-1 0 0,1 1 1 0 0,0 0 0 0 0,0 0-1 0 0,0-1 1 0 0,0 1-1 0 0,1-1 1 0 0,0 0 0 0 0,5 6-1 0 0,-5-5 1 0 0,0 0 0 0 0,1 1 0 0 0,-2-1-1 0 0,1 1 1 0 0,0 0 0 0 0,-1 0 0 0 0,0 0 0 0 0,1 11-1 0 0,-1-8 2 0 0,1 0 0 0 0,-1-1 0 0 0,2 0-1 0 0,4 11 1 0 0,22 35 73 0 0,-2 2 0 0 0,22 62 1 0 0,10 23 247 0 0,-33-81-30 0 0,45 63 183 0 0,-3 45-16 0 0,-63-154-383 0 0,1 0 0 0 0,0 0 1 0 0,1-1-1 0 0,1 0 0 0 0,15 17 1 0 0,16 25 31 0 0,-36-47-93 0 0,-1 1 0 0 0,1-1 1 0 0,-2 1-1 0 0,1 0 0 0 0,-1 0 1 0 0,2 10-1 0 0,2 12 56 0 0,3 3 39 0 0,-1-2-33 0 0,2 0 0 0 0,20 46-1 0 0,-21-54-38 0 0,0 0-1 0 0,-2 0 1 0 0,8 44-1 0 0,-7-27 15 0 0,46 162 347 0 0,-49-185-360 0 0,-2-9-10 0 0,0 0-1 0 0,1 0 1 0 0,1-1-1 0 0,7 12 0 0 0,7 14 37 0 0,8 10 218 0 0,-11-20-42 0 0,-7-9-198 0 0,21 30 116 0 0,-28-42-142 0 0,-1-1-1 0 0,1 1 1 0 0,0 0 0 0 0,-1 0 0 0 0,1 0 0 0 0,-1 0-1 0 0,0 0 1 0 0,0 0 0 0 0,0 1 0 0 0,1 5 0 0 0,-2-7-10 0 0,1 0 0 0 0,-1-1 1 0 0,1 1-1 0 0,0-1 0 0 0,0 1 0 0 0,0-1 1 0 0,0 1-1 0 0,0-1 0 0 0,0 1 0 0 0,0-1 1 0 0,3 2-1 0 0,0 1 298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1T00:05:45.750"/>
    </inkml:context>
    <inkml:brush xml:id="br0">
      <inkml:brushProperty name="width" value="0.2" units="cm"/>
      <inkml:brushProperty name="height" value="0.4" units="cm"/>
      <inkml:brushProperty name="color" value="#E6E6E6"/>
      <inkml:brushProperty name="tip" value="rectangle"/>
      <inkml:brushProperty name="rasterOp" value="maskPen"/>
    </inkml:brush>
  </inkml:definitions>
  <inkml:trace contextRef="#ctx0" brushRef="#br0">9 124 15376 0 0,'0'0'5511'0'0,"-2"-8"-5451"0"0,-5-25-48 0 0,7 31-12 0 0,0 1 0 0 0,0 0 0 0 0,0 0 0 0 0,1 0 0 0 0,-1-1 0 0 0,0 1 0 0 0,0 0 0 0 0,1 0 0 0 0,-1 0 0 0 0,1 0 0 0 0,-1 0 0 0 0,1 0 0 0 0,0 0 0 0 0,-1 0 0 0 0,1 0 0 0 0,0 0 0 0 0,-1 0 0 0 0,1 0 0 0 0,0 0 0 0 0,2-1 0 0 0,5-8 0 0 0,-7 8 2 0 0,0 0 0 0 0,0 0 0 0 0,1 1 0 0 0,-1-1 0 0 0,0 0 0 0 0,1 1 0 0 0,-1-1 0 0 0,1 1 0 0 0,-1 0 0 0 0,1-1 0 0 0,0 1 0 0 0,-1 0 0 0 0,1 0 0 0 0,0 0 0 0 0,0 0 0 0 0,4-1 0 0 0,12-7 26 0 0,-14 1 63 0 0,-4 8-84 0 0,0 0 1 0 0,0 0-1 0 0,0-1 0 0 0,0 1 1 0 0,0 0-1 0 0,0 0 0 0 0,0-1 1 0 0,0 1-1 0 0,0 0 0 0 0,0 0 1 0 0,0 0-1 0 0,0-1 0 0 0,0 1 1 0 0,0 0-1 0 0,0 0 0 0 0,0-1 1 0 0,1 1-1 0 0,-1 0 0 0 0,0 0 1 0 0,0 0-1 0 0,0 0 0 0 0,0-1 1 0 0,0 1-1 0 0,1 0 0 0 0,-1 0 1 0 0,0 0-1 0 0,0 0 0 0 0,0 0 1 0 0,1-1-1 0 0,-1 1 0 0 0,0 0 1 0 0,0 0-1 0 0,1 0 0 0 0,-1 0 1 0 0,0 0-1 0 0,0 0 0 0 0,0 0 1 0 0,1 0-1 0 0,-1 0 0 0 0,0 0 1 0 0,0 0-1 0 0,1 0 0 0 0,-1 0 1 0 0,0 0-1 0 0,6 0 58 0 0,-1 0 1 0 0,0 1-1 0 0,0 0 0 0 0,0 0 0 0 0,0 0 1 0 0,0 0-1 0 0,-1 1 0 0 0,1 0 0 0 0,0 0 1 0 0,-1 0-1 0 0,1 1 0 0 0,-1-1 0 0 0,0 1 1 0 0,1 0-1 0 0,-1 0 0 0 0,-1 1 0 0 0,7 6 1 0 0,6 1 122 0 0,1 3 57 0 0,-15-12-211 0 0,0 0 0 0 0,0 0 1 0 0,0 0-1 0 0,0 0 0 0 0,1 0 0 0 0,-1 0 1 0 0,0-1-1 0 0,1 1 0 0 0,-1-1 1 0 0,5 2-1 0 0,-4-2-16 0 0,0 1 0 0 0,0-1 0 0 0,-1 1 1 0 0,1 0-1 0 0,0 0 0 0 0,-1 0 0 0 0,1 0 0 0 0,-1 0 0 0 0,3 3 1 0 0,5 5 106 0 0,-8-9-105 0 0,-1 0-1 0 0,1 0 0 0 0,-1 0 1 0 0,1 1-1 0 0,-1-1 0 0 0,0 0 0 0 0,0 1 1 0 0,1-1-1 0 0,0 4 0 0 0,4 4 87 0 0,0-1 0 0 0,1 1 0 0 0,8 8 0 0 0,-7-8 7 0 0,0-1-1 0 0,-1 2 1 0 0,8 12 0 0 0,25 42 356 0 0,3-3-1 0 0,71 79 1 0 0,-105-128-412 0 0,5 6 160 0 0,0 1 0 0 0,-2 0 0 0 0,19 42 0 0 0,-19-39-28 0 0,-10-18-151 0 0,0-1 0 0 0,0 0 0 0 0,0-1 0 0 0,0 1 0 0 0,1 0 0 0 0,-1-1 0 0 0,1 1 1 0 0,4 2-1 0 0,-3-2 21 0 0,0 0-1 0 0,-1 1 1 0 0,1 0 0 0 0,5 7 0 0 0,47 58 230 0 0,-40-51-189 0 0,-1 0 0 0 0,0 1 0 0 0,-1 1 0 0 0,17 34 0 0 0,-12-15-45 0 0,-9-21-20 0 0,-1 0 0 0 0,9 29 0 0 0,-9-18 54 0 0,0-2 0 0 0,2 1-1 0 0,23 40 1 0 0,-20-42-5 0 0,-2 0 0 0 0,13 42 0 0 0,0-1 64 0 0,-10-29-82 0 0,-5-10 24 0 0,23 42-1 0 0,-24-55-48 0 0,-1 1 0 0 0,-1 0 0 0 0,0 0 0 0 0,6 21-1 0 0,-11-29-23 0 0,0-1 0 0 0,1 0 0 0 0,0 0 0 0 0,1 0-1 0 0,-1 0 1 0 0,1 0 0 0 0,8 9 0 0 0,-8-10 2 0 0,1 0 1 0 0,-2 0 0 0 0,1 0 0 0 0,-1 0-1 0 0,0 0 1 0 0,0 1 0 0 0,0 0 0 0 0,2 11-1 0 0,-4-11-1 0 0,-1-1-1 0 0,2 0 0 0 0,-1 0 1 0 0,1 0-1 0 0,0 0 0 0 0,0 0 1 0 0,1 0-1 0 0,-1 0 0 0 0,1-1 1 0 0,7 10-1 0 0,-3-3 26 0 0,1 0 0 0 0,-1 0 1 0 0,7 20-1 0 0,7 11 40 0 0,2 5 20 0 0,-14-27-30 0 0,16 25 0 0 0,8 9 32 0 0,-3 0-1 0 0,36 93 1 0 0,-52-107-63 0 0,-9-25-19 0 0,1 0-1 0 0,8 18 0 0 0,-5-18 4 0 0,-1 0 0 0 0,2-1 0 0 0,0 0 1 0 0,20 22-1 0 0,-20-27 5 0 0,-1 0 0 0 0,0 1 0 0 0,0 0 0 0 0,-1 1 0 0 0,-1 0 0 0 0,0 0 0 0 0,6 14 0 0 0,18 33 92 0 0,-21-43-98 0 0,15 36 1 0 0,-20-38-9 0 0,2-1-1 0 0,-1 1 0 0 0,14 19 1 0 0,-16-26-6 0 0,0 0 0 0 0,0 0 1 0 0,-1 0-1 0 0,0 1 0 0 0,-1-1 0 0 0,0 1 1 0 0,0 0-1 0 0,0-1 0 0 0,-1 1 0 0 0,0 14 1 0 0,0-16-7 0 0,-1-1 0 0 0,1 1 0 0 0,0 0 1 0 0,1-1-1 0 0,2 9 0 0 0,-2-8 1 0 0,0-1-1 0 0,0 1 1 0 0,-1 0 0 0 0,0 0-1 0 0,0 9 1 0 0,-1 64 130 0 0,0-78-113 0 0,0-1-22 0 0,0 1 1 0 0,-1-1 0 0 0,1 0-1 0 0,0 0 1 0 0,-1 0 0 0 0,1 1-1 0 0,0-1 1 0 0,-1 0 0 0 0,1 0-1 0 0,0 1 1 0 0,0-1 0 0 0,0 0 0 0 0,-1 1-1 0 0,1-1 1 0 0,0 0 0 0 0,0 1-1 0 0,0-1 1 0 0,0 1 0 0 0,-1-1-1 0 0,1 0 1 0 0,0 1 0 0 0,0-1-1 0 0,0 0 1 0 0,0 1 0 0 0,0 0-1 0 0,-3 6 33 0 0,-2-9 137 0 0,-1-4-171 0 0,-1 1 0 0 0,1 0 1 0 0,-12-7-1 0 0,-20-13 0 0 0,-15-17 0 0 0,2-3 0 0 0,-53-59 0 0 0,-88-118 0 0 0,135 146 0 0 0,-91-164 0 0 0,57 88 0 0 0,-7-36 0 0 0,72 134 0 0 0,-94-218 0 0 0,30 50 0 0 0,60 140 0 0 0,11 31 0 0 0,-54-129 0 0 0,57 146 0 0 0,-2 0 0 0 0,-2 1 0 0 0,-23-31 0 0 0,3 4 0 0 0,30 44 0 0 0,0 1 0 0 0,-1 0 0 0 0,-1 0 0 0 0,-21-20 0 0 0,22 25 0 0 0,0-1 0 0 0,1 0 0 0 0,0 0 0 0 0,-11-18 0 0 0,18 26 0 0 0,0-1 0 0 0,0 0 0 0 0,-1 0 0 0 0,1 1 0 0 0,-1 0 0 0 0,0 0 0 0 0,0 0 0 0 0,0 0 0 0 0,-1 1 0 0 0,-5-3 0 0 0,5 2 0 0 0,0 0 0 0 0,0 0 0 0 0,0-1 0 0 0,-8-6 0 0 0,-10-20 0 0 0,23 30 0 0 0,0 0 0 0 0,0 0 0 0 0,0 0 0 0 0,0 0 0 0 0,0 1 0 0 0,0-1 0 0 0,0 0 0 0 0,0 0 0 0 0,0 0 0 0 0,0 0 0 0 0,0 0 0 0 0,0 0 0 0 0,-1 0 0 0 0,1 0 0 0 0,0 1 0 0 0,0-1 0 0 0,0 0 0 0 0,0 0 0 0 0,0 0 0 0 0,0 0 0 0 0,0 0 0 0 0,0 0 0 0 0,0 0 0 0 0,0 0 0 0 0,0 0 0 0 0,0 0 0 0 0,-1 0 0 0 0,1 0 0 0 0,0 1 0 0 0,0-1 0 0 0,0 0 0 0 0,0 0 0 0 0,0 0 0 0 0,0 0 0 0 0,0 0 0 0 0,-1 0 0 0 0,1 0 0 0 0,0 0 0 0 0,0 0 0 0 0,0 0 0 0 0,0 0 0 0 0,0 0 0 0 0,0 0 0 0 0,0 0 0 0 0,0 0 0 0 0,-1 0 0 0 0,1-1 0 0 0,0 1 0 0 0,0 0 0 0 0,0 0 0 0 0,0 0 0 0 0,0 0 0 0 0,0 0 0 0 0,0 0 0 0 0,0 0 0 0 0,0 0 0 0 0,-1 0 0 0 0,1 0 0 0 0,0 0 0 0 0,0 0 0 0 0,0-1 0 0 0,0 1 0 0 0,0 0 0 0 0,0 0 0 0 0,0 0 0 0 0,0 0 0 0 0,0 0 0 0 0,0 0 0 0 0,0 6 0 0 0,5 8 0 0 0,0-1 0 0 0,1 0 0 0 0,1 0 0 0 0,0-1 0 0 0,1 1 0 0 0,0-2 0 0 0,13 15 0 0 0,7 13 0 0 0,-10-14 0 0 0,36 37 0 0 0,-33-40 0 0 0,-2 1 0 0 0,21 31 0 0 0,1 9 0 0 0,3 4 0 0 0,56 113 0 0 0,9 37 0 0 0,-7-15 0 0 0,-66-131 0 0 0,4-1 0 0 0,94 126 0 0 0,-29-35 0 0 0,-39-54-1 0 0,13 14-16 0 0,71 101-14 0 0,-121-182 17 0 0,42 73 0 0 0,-67-107 12 0 0,-1-1 1 0 0,1 0 0 0 0,0 0 0 0 0,0-1-1 0 0,6 6 1 0 0,14 18-3 0 0,-17-10 1 0 0,-6-15 3 0 0,0-1-1 0 0,0 1 1 0 0,0 0 0 0 0,0 0 0 0 0,0-1-1 0 0,0 1 1 0 0,1-1 0 0 0,-1 1 0 0 0,1-1-1 0 0,0 0 1 0 0,0 0 0 0 0,0 0 0 0 0,0 0-1 0 0,4 4 1 0 0,6 1-1 0 0,0 2-1 0 0,-1 0 1 0 0,0 0 0 0 0,-1 1-1 0 0,17 19 1 0 0,8 1-7 0 0,-34-22 9 0 0,4-8 8 0 0,5-5-4 0 0,-10 4-5 0 0,0 1 0 0 0,1-1 0 0 0,-1 1 0 0 0,0 0 0 0 0,1-1 0 0 0,-1 1 0 0 0,0-1 0 0 0,1 1 0 0 0,-1-1 0 0 0,0 1 0 0 0,0-1 0 0 0,0 1 0 0 0,0-1 0 0 0,1 1 1 0 0,-1-1-1 0 0,0 1 0 0 0,0-1 0 0 0,0 0 0 0 0,0 1 0 0 0,0-1 0 0 0,0 1 0 0 0,0-1 0 0 0,-1 1 0 0 0,1-2 0 0 0,-9-16 1 0 0,6 13-1 0 0,-41-61 20 0 0,-2 2 0 0 0,-108-114 0 0 0,-103-149 7 0 0,166 201-20 0 0,-155-251-6 0 0,237 363-1 0 0,-197-315 0 0 0,79 134 0 0 0,28 44 0 0 0,21 38 0 0 0,-24-38 0 0 0,42 56 0 0 0,37 62 0 0 0,2-1 0 0 0,-23-50 0 0 0,27 57 0 0 0,15 24 0 0 0,-1-1 0 0 0,1 1 0 0 0,0-1 0 0 0,-1 1 0 0 0,2-1 0 0 0,-1 0 0 0 0,0 0 0 0 0,1 0 0 0 0,0 1 0 0 0,-2-10 0 0 0,3-10 0 0 0,0 23 0 0 0,0-1 0 0 0,0 1 0 0 0,1 0 0 0 0,-1 0 0 0 0,0 0 0 0 0,0 0 0 0 0,0-1 0 0 0,1 1 0 0 0,-1 0 0 0 0,0 0 0 0 0,0 0 0 0 0,0 0 0 0 0,1 0 0 0 0,-1 0 0 0 0,0 0 0 0 0,0 0 0 0 0,1-1 0 0 0,-1 1 0 0 0,0 0 0 0 0,0 0 0 0 0,1 0 0 0 0,-1 0 0 0 0,0 0 0 0 0,0 0 0 0 0,0 0 0 0 0,1 0 0 0 0,-1 1 0 0 0,0-1 0 0 0,0 0 0 0 0,1 0 0 0 0,-1 0 0 0 0,0 0 0 0 0,0 0 0 0 0,1 0 0 0 0,-1 0 0 0 0,0 0 0 0 0,0 1 0 0 0,0-1 0 0 0,0 0 0 0 0,1 0 0 0 0,-1 0 0 0 0,0 1 0 0 0,14 6 0 0 0,-12-6 0 0 0,10 7 0 0 0,-1 1 0 0 0,1 0 0 0 0,-1 1 0 0 0,-1 0 0 0 0,0 0 0 0 0,0 1 0 0 0,12 20 0 0 0,8 7 0 0 0,21 19 1 0 0,-21-24-3 0 0,31 44 0 0 0,-30-34-13 0 0,-13-19 10 0 0,-2 1-1 0 0,0 0 1 0 0,14 33-1 0 0,55 169-43 0 0,-51-132 26 0 0,-18-55 13 0 0,3 0 0 0 0,27 44 0 0 0,-24-46 1 0 0,-4-2 1 0 0,-1 2 0 0 0,18 63-1 0 0,-22-58 0 0 0,34 72 1 0 0,74 99-20 0 0,-42-76 16 0 0,-1-4 5 0 0,-3-7 3 0 0,-5-12 0 0 0,-47-78 3 0 0,2 0-1 0 0,33 37 1 0 0,-31-41 0 0 0,-1 1-1 0 0,31 54 1 0 0,-54-83 1 0 0,0 0 0 0 0,1 0 0 0 0,0-1 0 0 0,0 1 0 0 0,0-1 0 0 0,1 0 0 0 0,4 4 0 0 0,-3-3 0 0 0,0 0 0 0 0,-1 0 0 0 0,0 0 0 0 0,5 7 0 0 0,-6-8-2 0 0,-1 0 1 0 0,1 0-1 0 0,0 0 1 0 0,1-1-1 0 0,-1 1 0 0 0,1-1 1 0 0,-1-1-1 0 0,1 1 0 0 0,0 0 1 0 0,0-1-1 0 0,0 0 1 0 0,7 2-1 0 0,-4-1-2 0 0,0 0 1 0 0,0 0-1 0 0,0 1 1 0 0,10 7-1 0 0,-1 0-8 0 0,-14-10 11 0 0,-1 1 0 0 0,1-1 0 0 0,-1 1 0 0 0,1-1 0 0 0,-1 1 0 0 0,0 0 0 0 0,0 0-1 0 0,0 0 1 0 0,0 0 0 0 0,0 0 0 0 0,2 4 0 0 0,-3-5-28 0 0,0-1 0 0 0,0 1 0 0 0,0 0 0 0 0,0 0 0 0 0,1-1 0 0 0,-1 1 0 0 0,0 0 0 0 0,1-1 0 0 0,-1 0 0 0 0,0 1 1 0 0,1-1-1 0 0,-1 0 0 0 0,1 1 0 0 0,-1-1 0 0 0,1 0 0 0 0,-1 0 0 0 0,0 0 0 0 0,1 0 0 0 0,-1-1 0 0 0,3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1T00:05:46.681"/>
    </inkml:context>
    <inkml:brush xml:id="br0">
      <inkml:brushProperty name="width" value="0.2" units="cm"/>
      <inkml:brushProperty name="height" value="0.4" units="cm"/>
      <inkml:brushProperty name="color" value="#E6E6E6"/>
      <inkml:brushProperty name="tip" value="rectangle"/>
      <inkml:brushProperty name="rasterOp" value="maskPen"/>
    </inkml:brush>
  </inkml:definitions>
  <inkml:trace contextRef="#ctx0" brushRef="#br0">0 1502 17079 0 0,'7'-9'1295'0'0,"26"-26"93"0"0,19-22 1043 0 0,-46 50-2192 0 0,-1 1 0 0 0,0-2 0 0 0,0 1 0 0 0,-1-1 0 0 0,0 1 0 0 0,4-12 0 0 0,-4 4 57 0 0,-2 10-225 0 0,-1-1 0 0 0,1 0 1 0 0,0 0-1 0 0,0 1 0 0 0,1 0 0 0 0,0-1 0 0 0,-1 1 1 0 0,2 0-1 0 0,-1 0 0 0 0,1 0 0 0 0,6-6 1 0 0,139-146-137 0 0,-29 27-196 0 0,-31 48 196 0 0,-51 50 35 0 0,63-71 0 0 0,-65 60 17 0 0,-2 3-4 0 0,36-56 0 0 0,-48 62 16 0 0,2 2-1 0 0,2 0 0 0 0,1 1 1 0 0,40-35-1 0 0,-3-2 3 0 0,-48 49 9 0 0,1 1-1 0 0,1 0 1 0 0,19-15-1 0 0,5 1 9 0 0,-28 19 4 0 0,2 1 1 0 0,-1 0-1 0 0,2 1 1 0 0,-1 1 0 0 0,2 1-1 0 0,22-9 1 0 0,29-11 67 0 0,-47 19-53 0 0,0 1-1 0 0,0 0 1 0 0,1 2 0 0 0,24-4-1 0 0,72-3 128 0 0,-15 4 175 0 0,-88 8-285 0 0,0 1 0 0 0,0 1 0 0 0,0 0 0 0 0,0 1 0 0 0,0 1 0 0 0,23 5 0 0 0,87 33-37 0 0,-90-24 22 0 0,0 1 0 0 0,-2 2 1 0 0,0 2-1 0 0,58 46 1 0 0,-67-48-13 0 0,-9-7-3 0 0,0 0 1 0 0,-2 1 0 0 0,1 1 0 0 0,-2 0 0 0 0,0 1 0 0 0,0 0 0 0 0,-2 1 0 0 0,13 21 0 0 0,-11-9 9 0 0,3 0 1 0 0,0-1 0 0 0,22 28-1 0 0,-13-22 135 0 0,-2 1 0 0 0,-1 1-1 0 0,-2 1 1 0 0,-2 1-1 0 0,22 60 1 0 0,-12-34 62 0 0,-20-47-159 0 0,0 2 0 0 0,-1-1 1 0 0,8 31-1 0 0,-6 7 98 0 0,-3 1 0 0 0,-1 0 0 0 0,-3 0 0 0 0,-10 96-1 0 0,-28 172 171 0 0,19-223-181 0 0,-36 118 0 0 0,32-160-69 0 0,-2-1 1 0 0,-3-1 0 0 0,-35 55-1 0 0,27-45-9 0 0,25-47-47 0 0,-1 0 0 0 0,-1 0-1 0 0,0-1 1 0 0,-2-1-1 0 0,-19 24 1 0 0,-287 267 470 0 0,233-231-399 0 0,-58 52 79 0 0,-26-2-34 0 0,100-77-101 0 0,7-3-5 0 0,-73 50 80 0 0,14-17-52 0 0,108-71-62 0 0,1 1 0 0 0,1 0 0 0 0,0 1-1 0 0,-19 24 1 0 0,20-23-3 0 0,-18 10 75 0 0,-1 1-373 0 0,28-21-383 0 0,0-1 337 0 0,1 0-1 0 0,0-1 1 0 0,0 1 0 0 0,0 0 0 0 0,1 0-1 0 0,-1 0 1 0 0,0 0 0 0 0,0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1T00:05:47.575"/>
    </inkml:context>
    <inkml:brush xml:id="br0">
      <inkml:brushProperty name="width" value="0.2" units="cm"/>
      <inkml:brushProperty name="height" value="0.4" units="cm"/>
      <inkml:brushProperty name="color" value="#E6E6E6"/>
      <inkml:brushProperty name="tip" value="rectangle"/>
      <inkml:brushProperty name="rasterOp" value="maskPen"/>
    </inkml:brush>
  </inkml:definitions>
  <inkml:trace contextRef="#ctx0" brushRef="#br0">279 687 18487 0 0,'-17'13'354'0'0,"9"-7"-39"0"0,0 0 0 0 0,1 0 0 0 0,0 0 1 0 0,-12 15-1 0 0,14-15-1 0 0,-1 0 0 0 0,1 0 0 0 0,-1 0 1 0 0,0-1-1 0 0,-1 1 0 0 0,1-1 1 0 0,-1-1-1 0 0,0 0 0 0 0,-10 5 0 0 0,13-6-192 0 0,0-1 1 0 0,-1 1-1 0 0,2 0 0 0 0,-1 0 0 0 0,0 1 1 0 0,1-1-1 0 0,-1 1 0 0 0,1 0 0 0 0,0 0 0 0 0,-4 7 1 0 0,-14 15 276 0 0,13-17-364 0 0,1 1 0 0 0,-1-1 0 0 0,2 1 0 0 0,0 0 1 0 0,0 1-1 0 0,1-1 0 0 0,0 1 0 0 0,1 0 0 0 0,0 0 0 0 0,0 1 0 0 0,1-1 0 0 0,1 1 0 0 0,-1 14 0 0 0,-1 16-101 0 0,3 1-1 0 0,4 52 1 0 0,-2-92 70 0 0,2 19-19 0 0,1 1-1 0 0,1-1 1 0 0,1 0-1 0 0,1 0 1 0 0,1-1-1 0 0,12 25 1 0 0,-7-17 19 0 0,20 35 2 0 0,-11-24 30 0 0,-14-27-17 0 0,0 0 0 0 0,1 0 1 0 0,1-1-1 0 0,0 0 1 0 0,0 0-1 0 0,1-1 1 0 0,0-1-1 0 0,1 0 0 0 0,1 0 1 0 0,-1-1-1 0 0,1-1 1 0 0,1 0-1 0 0,-1-1 1 0 0,2 0-1 0 0,-1-1 0 0 0,0-1 1 0 0,1 0-1 0 0,0-1 1 0 0,0-1-1 0 0,26 3 1 0 0,-9-2 35 0 0,1-2 1 0 0,-1-1 0 0 0,52-5-1 0 0,-63 1-43 0 0,0-1 0 0 0,-1-1 0 0 0,1-1-1 0 0,-1-1 1 0 0,0 0 0 0 0,29-17 0 0 0,-25 9 38 0 0,-1-1-1 0 0,-1-1 1 0 0,0-1 0 0 0,29-31-1 0 0,12-11 78 0 0,125-130 428 0 0,-95 91-312 0 0,-24 29-56 0 0,60-63 85 0 0,-105 104-207 0 0,-1-1 0 0 0,-1 0 0 0 0,17-35 0 0 0,-18 26-6 0 0,-1-1 0 0 0,-3-1 0 0 0,-1-1 0 0 0,-2-1 1 0 0,-2 0-1 0 0,-1 0 0 0 0,5-60 0 0 0,-14 71-34 0 0,-3 1 1 0 0,0 0-1 0 0,-2-1 0 0 0,-1 1 1 0 0,-12-43-1 0 0,13 64-22 0 0,0-1 1 0 0,-1 1-1 0 0,0 1 1 0 0,-1-1-1 0 0,0 0 0 0 0,0 1 1 0 0,-1 0-1 0 0,0 0 0 0 0,0 1 1 0 0,-1 0-1 0 0,-1 0 1 0 0,1 0-1 0 0,-1 1 0 0 0,0 0 1 0 0,-1 1-1 0 0,0 0 0 0 0,0 0 1 0 0,-13-6-1 0 0,2 3-4 0 0,-1 1 0 0 0,0 0 0 0 0,-1 1 1 0 0,0 2-1 0 0,0 0 0 0 0,0 2 0 0 0,-1 0 0 0 0,-29 0 0 0 0,48 3 1 0 0,-123 8-19 0 0,111-5 8 0 0,-1 0-1 0 0,1 1 0 0 0,-1 0 0 0 0,1 2 1 0 0,-27 12-1 0 0,16-2-1 0 0,1 0-1 0 0,0 2 1 0 0,1 1 0 0 0,1 0 0 0 0,1 2 0 0 0,0 1-1 0 0,2 1 1 0 0,1 1 0 0 0,-27 39 0 0 0,1 5-29 0 0,-64 90-35 0 0,70-102 76 0 0,3 3 1 0 0,2 0-1 0 0,-40 96 0 0 0,72-148 14 0 0,2-5-3 0 0,0 1 0 0 0,0-1 0 0 0,0 0-1 0 0,0 0 1 0 0,0 1 0 0 0,1-1 0 0 0,0 0 0 0 0,-1 1-1 0 0,1 2 165 0 0,0-5-161 0 0,1 1-1 0 0,-1-1 0 0 0,1 0 0 0 0,-1 0 1 0 0,0 0-1 0 0,1 1 0 0 0,-1-1 1 0 0,1 0-1 0 0,-1 0 0 0 0,1 0 1 0 0,-1 0-1 0 0,1 0 0 0 0,-1 0 0 0 0,1 0 1 0 0,-1 0-1 0 0,0 0 0 0 0,1 0 1 0 0,-1 0-1 0 0,1 0 0 0 0,-1 0 1 0 0,1 0-1 0 0,-1 0 0 0 0,1-1 1 0 0,-1 1-1 0 0,0 0 0 0 0,1 0 0 0 0,-1 0 1 0 0,1-1-1 0 0,-1 1 0 0 0,0 0 1 0 0,1-1-1 0 0,-1 1 0 0 0,0 0 1 0 0,1-1-1 0 0,-1 1 0 0 0,0 0 0 0 0,0-1 1 0 0,1 0-1 0 0,5-12 28 0 0,0 0-1 0 0,1 0 1 0 0,14-20 0 0 0,2-3 0 0 0,18-38 18 0 0,-22 38-22 0 0,1 2 0 0 0,30-39 0 0 0,-34 49-21 0 0,0-1 0 0 0,-2-1-1 0 0,22-54 1 0 0,-15 24-3795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1T00:06:09.722"/>
    </inkml:context>
    <inkml:brush xml:id="br0">
      <inkml:brushProperty name="width" value="0.2" units="cm"/>
      <inkml:brushProperty name="height" value="0.4" units="cm"/>
      <inkml:brushProperty name="color" value="#E6E6E6"/>
      <inkml:brushProperty name="tip" value="rectangle"/>
      <inkml:brushProperty name="rasterOp" value="maskPen"/>
    </inkml:brush>
  </inkml:definitions>
  <inkml:trace contextRef="#ctx0" brushRef="#br0">147 709 16479 0 0,'-20'22'284'0'0,"7"-10"139"0"0,1 1 1 0 0,0 0-1 0 0,1 1 1 0 0,1 1-1 0 0,0 0 0 0 0,1 0 1 0 0,-8 16-1 0 0,15-23-191 0 0,-1-1 0 0 0,-1 1 0 0 0,1-1 0 0 0,-8 10 0 0 0,9-14-157 0 0,1-1 0 0 0,0 0 0 0 0,0 1-1 0 0,0-1 1 0 0,0 0 0 0 0,0 1 0 0 0,1-1 0 0 0,-1 1 0 0 0,1-1-1 0 0,0 1 1 0 0,-1-1 0 0 0,1 1 0 0 0,0 0 0 0 0,0-1 0 0 0,1 1 0 0 0,-1-1-1 0 0,2 5 1 0 0,1 5 167 0 0,1-1 0 0 0,8 18 0 0 0,0 2 94 0 0,-3-8-322 0 0,2 0 0 0 0,0-1 0 0 0,1-1 1 0 0,1 0-1 0 0,32 38 0 0 0,22 36-3 0 0,-17-16 0 0 0,42 77 10 0 0,6 34 9 0 0,42 90 54 0 0,61 109 402 0 0,-141-283-276 0 0,9 12 19 0 0,64 106 323 0 0,-75-123-335 0 0,27 53 105 0 0,-80-144-301 0 0,195 373 855 0 0,-178-348-753 0 0,-2 0 1 0 0,-2 1-1 0 0,18 47 0 0 0,-3 2 119 0 0,11 30 143 0 0,-39-97-242 0 0,0 1 1 0 0,-2-1-1 0 0,0 1 1 0 0,1 33-1 0 0,-3-22 198 0 0,0-17-135 0 0,0-1-1 0 0,-1 1 0 0 0,-1-1 1 0 0,-2 19-1 0 0,-3-23 2 0 0,5-8-189 0 0,1 0 0 0 0,0 1 0 0 0,-1-1 0 0 0,1 0 1 0 0,0 0-1 0 0,-1 1 0 0 0,1-1 0 0 0,0 0 1 0 0,-1 1-1 0 0,1-1 0 0 0,0 1 0 0 0,0-1 0 0 0,0 0 1 0 0,-1 1-1 0 0,1-1 0 0 0,0 1 0 0 0,0-1 0 0 0,0 0 1 0 0,0 1-1 0 0,0-1 0 0 0,0 1 0 0 0,0 0 0 0 0,0-1-15 0 0,-1 16 172 0 0,1-16-172 0 0,0 0 0 0 0,0 0 0 0 0,0 0 0 0 0,0 1 0 0 0,0-1-1 0 0,0 0 1 0 0,0 0 0 0 0,0 0 0 0 0,0 1 0 0 0,0-1 0 0 0,0 0 0 0 0,0 0 0 0 0,0 1 0 0 0,0-1 0 0 0,0 0 0 0 0,0 0-1 0 0,0 0 1 0 0,0 1 0 0 0,0-1 0 0 0,0 0 0 0 0,0 0 0 0 0,0 0 0 0 0,0 1 0 0 0,0-1 0 0 0,-1 0 0 0 0,1 0-1 0 0,0 0 1 0 0,0 0 0 0 0,0 1 0 0 0,0-1 0 0 0,0 0 0 0 0,-1 0 0 0 0,1 0 0 0 0,0 0 0 0 0,0 0 0 0 0,0 1 0 0 0,0-1-1 0 0,-1 0 1 0 0,1 0 0 0 0,0 0 0 0 0,0 0 0 0 0,-1 0 0 0 0,1 0 0 0 0,0 0 0 0 0,0 0 0 0 0,0 0 0 0 0,-1 0 0 0 0,1 0-1 0 0,0 0 1 0 0,0 0 0 0 0,0 0 0 0 0,-1 0 0 0 0,1 0 0 0 0,0 0 0 0 0,0 0 0 0 0,-1 0 0 0 0,1 0 0 0 0,0 0-1 0 0,0-1 1 0 0,-3-1 37 0 0,-2-2 96 0 0,-2 10-26 0 0,7-6-103 0 0,0-1 0 0 0,0 1 1 0 0,0 0-1 0 0,0-1 0 0 0,-1 1 0 0 0,1-1 1 0 0,0 1-1 0 0,0-1 0 0 0,0 1 0 0 0,0-1 1 0 0,0 1-1 0 0,0 0 0 0 0,-1-1 0 0 0,1 1 1 0 0,0-1-1 0 0,0 1 0 0 0,-1 0 1 0 0,1-1-1 0 0,0 1 0 0 0,-1 0 0 0 0,1-1 1 0 0,0 1-1 0 0,-1 0 0 0 0,1 0 0 0 0,0-1 1 0 0,-1 1-1 0 0,1 0 0 0 0,-1 0 1 0 0,1 0-1 0 0,0-1 0 0 0,-1 1 0 0 0,-14-8 59 0 0,8 4-37 0 0,1 0-1 0 0,0 0 0 0 0,0 0 1 0 0,0-1-1 0 0,1 0 1 0 0,-9-9-1 0 0,-17-16 43 0 0,-109-90 57 0 0,88 77-98 0 0,-44-31 16 0 0,45 38-43 0 0,-57-51 0 0 0,64 49 3 0 0,24 22-2 0 0,1 0 1 0 0,0-2-1 0 0,-30-38 0 0 0,15 10 1 0 0,3-3 0 0 0,2 0 0 0 0,2-2 0 0 0,-33-88 0 0 0,-31-100 19 0 0,-46-133 8 0 0,129 349-28 0 0,-66-230 46 0 0,65 214-47 0 0,-96-505 27 0 0,90 391-30 0 0,3-170 0 0 0,15 274 0 0 0,3 1 0 0 0,2 0 0 0 0,15-53 0 0 0,2-8 0 0 0,-13 44-2 0 0,4 1 0 0 0,31-82-1 0 0,60-113-13 0 0,-99 243 14 0 0,1 0 0 0 0,1 0 1 0 0,21-25-1 0 0,4-8-1 0 0,-8 4-2 0 0,-10 15 1 0 0,22-29-1 0 0,-35 54 6 0 0,9-13-12 0 0,1 1-1 0 0,26-25 1 0 0,-35 37 8 0 0,0 1 0 0 0,0 0 1 0 0,1 1-1 0 0,-1-1 0 0 0,1 1 0 0 0,0 0 0 0 0,-1 0 0 0 0,2 1 0 0 0,-1 0 0 0 0,0 0 1 0 0,0 0-1 0 0,0 1 0 0 0,10-1 0 0 0,-7 2-2 0 0,0 0 0 0 0,0 1 0 0 0,0 0 0 0 0,0 0 0 0 0,-1 1 0 0 0,1 0 0 0 0,-1 1 1 0 0,1 0-1 0 0,-1 0 0 0 0,0 1 0 0 0,0 0 0 0 0,9 6 0 0 0,8 7-13 0 0,-2 1 0 0 0,27 25-1 0 0,-37-31 15 0 0,118 119-64 0 0,-25-23 14 0 0,-57-59 34 0 0,62 80 0 0 0,30 64-6 0 0,-112-152 18 0 0,-17-23 7 0 0,224 289-58 0 0,-123-178 5 0 0,159 238 0 0 0,-229-294 32 0 0,-3 2-1 0 0,-3 2 0 0 0,44 135 1 0 0,-24-14-6 0 0,-33-110 25 0 0,-7-17 3 0 0,14 123 0 0 0,-12 74 0 0 0,-16-192 10 0 0,-4 1-1 0 0,-14 100 1 0 0,8-130 23 0 0,-2 0-1 0 0,-3-1 1 0 0,-1 0-1 0 0,-39 85 1 0 0,39-108-5 0 0,-1 0 1 0 0,-1-1-1 0 0,-1-1 1 0 0,-1 0-1 0 0,-37 34 1 0 0,4-3 7 0 0,18-20 4 0 0,-2-3 0 0 0,0-1 1 0 0,-71 44-1 0 0,76-55-1 0 0,-35 15 0 0 0,36-19 3 0 0,-47 30-1 0 0,24-12-309 0 0,-60 29 0 0 0,66-38-3116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1T00:06:10.879"/>
    </inkml:context>
    <inkml:brush xml:id="br0">
      <inkml:brushProperty name="width" value="0.2" units="cm"/>
      <inkml:brushProperty name="height" value="0.4" units="cm"/>
      <inkml:brushProperty name="color" value="#E6E6E6"/>
      <inkml:brushProperty name="tip" value="rectangle"/>
      <inkml:brushProperty name="rasterOp" value="maskPen"/>
    </inkml:brush>
  </inkml:definitions>
  <inkml:trace contextRef="#ctx0" brushRef="#br0">0 0 18591 0 0,'3'21'317'0'0,"1"0"0"0"0,0-1 0 0 0,1 0 0 0 0,10 23-1 0 0,26 73 1288 0 0,-28-75-911 0 0,1-1 0 0 0,26 49 0 0 0,121 185 1930 0 0,-53-95-2208 0 0,-53-85-272 0 0,96 182 153 0 0,-31-54-64 0 0,-69-125-63 0 0,66 174 1 0 0,11 113 160 0 0,-97-285-246 0 0,-4-20 67 0 0,70 138 0 0 0,61 63 90 0 0,-107-192-185 0 0,232 384 448 0 0,-152-266-169 0 0,-49-81-166 0 0,-44-72-51 0 0,74 82-1 0 0,0-3 73 0 0,-21-2 145 0 0,42 53 233 0 0,-20-33-284 0 0,-25-30-31 0 0,-64-93-112 0 0,46 41-1 0 0,-22-23 13 0 0,-47-45-148 0 0,0 1 0 0 0,0 0 0 0 0,0-1 0 0 0,0 1 0 0 0,0 0 0 0 0,0-1 0 0 0,0 1 0 0 0,0-1 0 0 0,0 0 0 0 0,0 1 0 0 0,0-1 1 0 0,1 0-1 0 0,0 0 0 0 0,-2 0-2 0 0,0 0 1 0 0,0 0-1 0 0,0 0 1 0 0,0 0-1 0 0,0 0 1 0 0,0 0-1 0 0,-1 0 1 0 0,1-1-1 0 0,0 1 1 0 0,0 0 0 0 0,0 0-1 0 0,0 0 1 0 0,0 0-1 0 0,0 0 1 0 0,0-1-1 0 0,0 1 1 0 0,0 0-1 0 0,0 0 1 0 0,0 0-1 0 0,0 0 1 0 0,0 0-1 0 0,0-1 1 0 0,0 1-1 0 0,0 0 1 0 0,0 0-1 0 0,0 0 1 0 0,0 0 0 0 0,0 0-1 0 0,0-1 1 0 0,1 1-1 0 0,-1 0 1 0 0,0 0-1 0 0,0 0 1 0 0,0 0-1 0 0,0 0 1 0 0,0 0-1 0 0,0-1 1 0 0,0 1-1 0 0,0 0 1 0 0,1 0-1 0 0,-1 0 1 0 0,0 0-1 0 0,0 0 1 0 0,0 0 0 0 0,0 0-1 0 0,0 0 1 0 0,1 0-1 0 0,-1 0 1 0 0,0 0-1 0 0,0 0 1 0 0,0 0-1 0 0,0 0 1 0 0,0 0-1 0 0,1 0 1 0 0,-1 0-1 0 0,0 0 1 0 0,0 0-1 0 0,0 0 1 0 0,0 0 0 0 0,0 0-1 0 0,1 0 1 0 0,-1 0-1 0 0,0 0 1 0 0,0 0-1 0 0,0 0 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6T04:29:54.090"/>
    </inkml:context>
    <inkml:brush xml:id="br0">
      <inkml:brushProperty name="width" value="0.2" units="cm"/>
      <inkml:brushProperty name="height" value="0.4" units="cm"/>
      <inkml:brushProperty name="color" value="#969696"/>
      <inkml:brushProperty name="tip" value="rectangle"/>
      <inkml:brushProperty name="rasterOp" value="maskPen"/>
    </inkml:brush>
  </inkml:definitions>
  <inkml:trace contextRef="#ctx0" brushRef="#br0">1 257 13560 0 0,'8'-2'1274'0'0,"3"-1"-335"0"0,0-1-1 0 0,0 0 1 0 0,18-10 0 0 0,-22 11-310 0 0,1 0 0 0 0,-1 1 0 0 0,0 0 0 0 0,1 0 1 0 0,10 0-1 0 0,-10 0-1146 0 0,-1 1 402 0 0,0-1-1 0 0,-1-1 1 0 0,1 1-1 0 0,-1-1 0 0 0,0 0 1 0 0,7-5-1 0 0,18-8-72 0 0,-26 14 176 0 0,-1 0 1 0 0,0-1-1 0 0,-1 1 0 0 0,1-1 0 0 0,0 0 1 0 0,-1 0-1 0 0,4-3 0 0 0,-5 3 10 0 0,1 0 1 0 0,0 0-1 0 0,0 1 0 0 0,0-1 0 0 0,1 1 1 0 0,-1 0-1 0 0,0 0 0 0 0,1 0 1 0 0,-1 0-1 0 0,1 1 0 0 0,6-2 0 0 0,24-5 303 0 0,0-2-1 0 0,35-15 0 0 0,-36 12-51 0 0,1 2-1 0 0,47-11 0 0 0,-29 13-89 0 0,-7 0 60 0 0,1 2 1 0 0,1 1-1 0 0,-1 3 0 0 0,60 3 1 0 0,39 4 224 0 0,-87-4-321 0 0,-41-1-54 0 0,1 1 0 0 0,32 4 0 0 0,-32 0 52 0 0,0 0-1 0 0,-1 1 0 0 0,1 1 0 0 0,20 10 1 0 0,102 48 203 0 0,-120-55-263 0 0,-1 1 0 0 0,0 1 1 0 0,19 14-1 0 0,2-3-12 0 0,-33-20-44 0 0,-1 1 0 0 0,1 0 0 0 0,-1 1 0 0 0,0-1 0 0 0,0 1 0 0 0,-1 0 0 0 0,7 6 0 0 0,3 4 15 0 0,0 0-1 0 0,0-1 0 0 0,2-1 1 0 0,-1-1-1 0 0,2 0 0 0 0,-1-2 1 0 0,23 10-1 0 0,-33-16-10 0 0,-1 1 0 0 0,1-1 1 0 0,-1 1-1 0 0,0 0 0 0 0,0 1 0 0 0,8 7 1 0 0,-8-6 2 0 0,1 0 0 0 0,0-1 0 0 0,1 0 0 0 0,7 5 0 0 0,-1-4 9 0 0,-3-1-3 0 0,0 1-1 0 0,0-1 0 0 0,0 2 1 0 0,0 0-1 0 0,-1 0 0 0 0,0 1 1 0 0,-1 0-1 0 0,13 14 1 0 0,23 28 45 0 0,-24-27-55 0 0,21 29 1 0 0,-30-37 29 0 0,-1 1 0 0 0,-1 1 0 0 0,0 0 0 0 0,-1 0 0 0 0,-1 1 0 0 0,-1 0 0 0 0,0 1 0 0 0,5 25 0 0 0,-8-27 101 0 0,0 0 1 0 0,11 25-1 0 0,-9-27-77 0 0,0 0 0 0 0,-2 0 0 0 0,4 18-1 0 0,6 22 245 0 0,-10-42-224 0 0,-1 0 0 0 0,0 0 0 0 0,-1 0 0 0 0,1 21 0 0 0,3 88 242 0 0,-7-114-309 0 0,1-1 0 0 0,-1 1-1 0 0,-1-1 1 0 0,1 0 0 0 0,-2 0-1 0 0,1 1 1 0 0,0-1 0 0 0,-1-1-1 0 0,-1 1 1 0 0,-7 12-1 0 0,2-6-4 0 0,0-1-1 0 0,-1 0 0 0 0,0 0 0 0 0,-19 15 0 0 0,-1-4 13 0 0,-1-1 0 0 0,0-1 0 0 0,-57 27 0 0 0,36-25-8 0 0,-32 17 21 0 0,61-29-9 0 0,-44 14 0 0 0,-15 8 54 0 0,38-12-41 0 0,20-11 4 0 0,-35 22-1 0 0,17-7 30 0 0,-1-1 0 0 0,-1-3 0 0 0,-73 25 0 0 0,103-40-43 0 0,-1 0-1 0 0,-21 13 1 0 0,-20 10 67 0 0,4-9-20 0 0,-85 20 0 0 0,85-23-26 0 0,40-13-31 0 0,0 0 0 0 0,0 0 0 0 0,0-1 0 0 0,-25 3 0 0 0,-14 1 41 0 0,35-4-23 0 0,0 0-1 0 0,-22 0 0 0 0,27-4-21 0 0,5 1-2 0 0,0 0-1 0 0,0 0 1 0 0,0 0-1 0 0,0 1 1 0 0,-1 0-1 0 0,1 0 0 0 0,0 0 1 0 0,0 1-1 0 0,0 0 1 0 0,-8 4-1 0 0,9-4-3 0 0,0 0 0 0 0,1-1-1 0 0,-1 0 1 0 0,0 0-1 0 0,0 0 1 0 0,0 0 0 0 0,0-1-1 0 0,0 0 1 0 0,-9-1-1 0 0,2 1 40 0 0,12 0-47 0 0,-1 0 1 0 0,1 0-1 0 0,0 0 1 0 0,0 0-1 0 0,-1 0 1 0 0,1 1 0 0 0,0-1-1 0 0,0 0 1 0 0,-1 0-1 0 0,1 0 1 0 0,0 0-1 0 0,0 0 1 0 0,0 0-1 0 0,-1 1 1 0 0,1-1-1 0 0,0 0 1 0 0,0 0-1 0 0,0 0 1 0 0,0 1 0 0 0,-1-1-1 0 0,1 0 1 0 0,0 0-1 0 0,0 0 1 0 0,0 1-1 0 0,0-1 1 0 0,0 0-1 0 0,0 0 1 0 0,0 1-1 0 0,0-1 1 0 0,0 0-1 0 0,0 0 1 0 0,0 1 0 0 0,0-1-1 0 0,0 0 1 0 0,0 0-1 0 0,0 1 1 0 0,0-1-2 0 0,0 1 1 0 0,0-1 0 0 0,0 1-1 0 0,0-1 1 0 0,0 0 0 0 0,0 1-1 0 0,0-1 1 0 0,-1 0 0 0 0,1 1-1 0 0,0-1 1 0 0,0 0 0 0 0,0 1-1 0 0,0-1 1 0 0,0 0 0 0 0,-1 1-1 0 0,1-1 1 0 0,0 0 0 0 0,0 0-1 0 0,0 1 1 0 0,-1-1 0 0 0,1 0-1 0 0,0 0 1 0 0,0 1 0 0 0,-1-1-1 0 0,1 0 1 0 0,0 0 0 0 0,-1 0-1 0 0,1 1 1 0 0,0-1 0 0 0,-1 0-1 0 0,1 0 1 0 0,0 0-1 0 0,-1 0 1 0 0,1 0 0 0 0,0 0-1 0 0,-1 0 1 0 0,1 0 0 0 0,-1 0-1 0 0,0 0 3 0 0,0 0 0 0 0,0 0-1 0 0,0 0 1 0 0,0 0-1 0 0,0 0 1 0 0,0 0-1 0 0,0 0 1 0 0,0 0-1 0 0,0 1 1 0 0,0-1 0 0 0,0 0-1 0 0,0 1 1 0 0,0-1-1 0 0,0 0 1 0 0,0 1-1 0 0,1-1 1 0 0,-1 1-1 0 0,0 0 1 0 0,0-1 0 0 0,0 1-1 0 0,1 0 1 0 0,-1-1-1 0 0,0 1 1 0 0,1 0-1 0 0,-2 0 1 0 0,2 2-15 0 0,-1 0 0 0 0,0 0 0 0 0,1 0 0 0 0,-1-1 0 0 0,1 1 1 0 0,0 0-1 0 0,0 5 0 0 0,0-2-25 0 0,0-3 46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6T04:30:28.106"/>
    </inkml:context>
    <inkml:brush xml:id="br0">
      <inkml:brushProperty name="width" value="0.2" units="cm"/>
      <inkml:brushProperty name="height" value="1.2" units="cm"/>
      <inkml:brushProperty name="color" value="#849398"/>
      <inkml:brushProperty name="inkEffects" value="pencil"/>
    </inkml:brush>
  </inkml:definitions>
  <inkml:trace contextRef="#ctx0" brushRef="#br0">0 1 17383 228508 50746,'0'0'3392'87'1155,"0"0"-2248"-87"-1155,0 0-608 0 0,0 0 8 0 0,0 0-8 0 0,0 0 0 0 0,0 0-272 0 0,0 0-8 0 0,0 0 8 0 0,0 0 8 0 0,0 0-296 0 0,0 0 16 0 0,0 0-8 0 0,0 0-32 0 0,0 0 16 0 0,0 0-16 0 0,0 0 16 0 0,0 0-40 0 0,0 0-18583 0 0,0 0 12463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3E2CA-F6CF-4FB5-9152-355BB8C2DA5D}"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6EF1-CD83-4FD7-A7B5-079FB08B7B18}" type="slidenum">
              <a:rPr lang="en-US" smtClean="0"/>
              <a:t>‹#›</a:t>
            </a:fld>
            <a:endParaRPr lang="en-US"/>
          </a:p>
        </p:txBody>
      </p:sp>
    </p:spTree>
    <p:extLst>
      <p:ext uri="{BB962C8B-B14F-4D97-AF65-F5344CB8AC3E}">
        <p14:creationId xmlns:p14="http://schemas.microsoft.com/office/powerpoint/2010/main" val="405183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86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286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578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8549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750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62397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6243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1800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78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188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2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87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576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379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884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11/18/2020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939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806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AC24A9-CCB6-4F8D-B8DB-C2F3692CFA5A}" type="datetimeFigureOut">
              <a:rPr lang="en-US" smtClean="0"/>
              <a:t>11/18/2020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387266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33"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png"/><Relationship Id="rId29"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5.xml"/><Relationship Id="rId32" Type="http://schemas.openxmlformats.org/officeDocument/2006/relationships/customXml" Target="../ink/ink11.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9.xml"/><Relationship Id="rId28" Type="http://schemas.openxmlformats.org/officeDocument/2006/relationships/image" Target="../media/image14.png"/><Relationship Id="rId10" Type="http://schemas.openxmlformats.org/officeDocument/2006/relationships/image" Target="../media/image7.png"/><Relationship Id="rId31" Type="http://schemas.openxmlformats.org/officeDocument/2006/relationships/hyperlink" Target="https://www.doctorwho.tv/" TargetMode="Externa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3.png"/><Relationship Id="rId30"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doctorwho.tv/" TargetMode="External"/><Relationship Id="rId2" Type="http://schemas.openxmlformats.org/officeDocument/2006/relationships/hyperlink" Target="https://www.kaggle.com/jeanmidev/doctor-wh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chakoteya.net/DoctorWho/" TargetMode="External"/><Relationship Id="rId2" Type="http://schemas.openxmlformats.org/officeDocument/2006/relationships/hyperlink" Target="https://www.kaggle.com/jeanmidev/doctor-who" TargetMode="External"/><Relationship Id="rId1" Type="http://schemas.openxmlformats.org/officeDocument/2006/relationships/slideLayout" Target="../slideLayouts/slideLayout7.xml"/><Relationship Id="rId4" Type="http://schemas.openxmlformats.org/officeDocument/2006/relationships/hyperlink" Target="https://guide.doctorwhonews.net/info.php?detail=ratings&amp;type=d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sitting, bird, standing, table&#10;&#10;Description automatically generated">
            <a:extLst>
              <a:ext uri="{FF2B5EF4-FFF2-40B4-BE49-F238E27FC236}">
                <a16:creationId xmlns:a16="http://schemas.microsoft.com/office/drawing/2014/main" id="{FC84754E-8D50-4B65-AF5C-B96E4EF456B7}"/>
              </a:ext>
            </a:extLst>
          </p:cNvPr>
          <p:cNvPicPr>
            <a:picLocks noChangeAspect="1"/>
          </p:cNvPicPr>
          <p:nvPr/>
        </p:nvPicPr>
        <p:blipFill rotWithShape="1">
          <a:blip r:embed="rId2">
            <a:extLst>
              <a:ext uri="{28A0092B-C50C-407E-A947-70E740481C1C}">
                <a14:useLocalDpi xmlns:a14="http://schemas.microsoft.com/office/drawing/2010/main" val="0"/>
              </a:ext>
            </a:extLst>
          </a:blip>
          <a:srcRect l="19138" r="28454"/>
          <a:stretch/>
        </p:blipFill>
        <p:spPr>
          <a:xfrm>
            <a:off x="0" y="30420"/>
            <a:ext cx="12192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06F9A9E-66D1-4081-8B6E-B8D8CFDBAD19}"/>
                  </a:ext>
                </a:extLst>
              </p14:cNvPr>
              <p14:cNvContentPartPr/>
              <p14:nvPr/>
            </p14:nvContentPartPr>
            <p14:xfrm>
              <a:off x="2653860" y="-762640"/>
              <a:ext cx="360" cy="360"/>
            </p14:xfrm>
          </p:contentPart>
        </mc:Choice>
        <mc:Fallback xmlns="">
          <p:pic>
            <p:nvPicPr>
              <p:cNvPr id="4" name="Ink 3">
                <a:extLst>
                  <a:ext uri="{FF2B5EF4-FFF2-40B4-BE49-F238E27FC236}">
                    <a16:creationId xmlns:a16="http://schemas.microsoft.com/office/drawing/2014/main" id="{906F9A9E-66D1-4081-8B6E-B8D8CFDBAD19}"/>
                  </a:ext>
                </a:extLst>
              </p:cNvPr>
              <p:cNvPicPr/>
              <p:nvPr/>
            </p:nvPicPr>
            <p:blipFill>
              <a:blip r:embed="rId4"/>
              <a:stretch>
                <a:fillRect/>
              </a:stretch>
            </p:blipFill>
            <p:spPr>
              <a:xfrm>
                <a:off x="2617860" y="-8346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900EB8D-F04F-443A-91EA-FD7EDB291FF1}"/>
                  </a:ext>
                </a:extLst>
              </p14:cNvPr>
              <p14:cNvContentPartPr/>
              <p14:nvPr/>
            </p14:nvContentPartPr>
            <p14:xfrm>
              <a:off x="612300" y="2362520"/>
              <a:ext cx="433080" cy="951480"/>
            </p14:xfrm>
          </p:contentPart>
        </mc:Choice>
        <mc:Fallback xmlns="">
          <p:pic>
            <p:nvPicPr>
              <p:cNvPr id="5" name="Ink 4">
                <a:extLst>
                  <a:ext uri="{FF2B5EF4-FFF2-40B4-BE49-F238E27FC236}">
                    <a16:creationId xmlns:a16="http://schemas.microsoft.com/office/drawing/2014/main" id="{7900EB8D-F04F-443A-91EA-FD7EDB291FF1}"/>
                  </a:ext>
                </a:extLst>
              </p:cNvPr>
              <p:cNvPicPr/>
              <p:nvPr/>
            </p:nvPicPr>
            <p:blipFill>
              <a:blip r:embed="rId6"/>
              <a:stretch>
                <a:fillRect/>
              </a:stretch>
            </p:blipFill>
            <p:spPr>
              <a:xfrm>
                <a:off x="576660" y="2290520"/>
                <a:ext cx="504720" cy="1095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136CA685-FE86-4B9F-A60A-7725EB0D5F52}"/>
                  </a:ext>
                </a:extLst>
              </p14:cNvPr>
              <p14:cNvContentPartPr/>
              <p14:nvPr/>
            </p14:nvContentPartPr>
            <p14:xfrm>
              <a:off x="646860" y="2311400"/>
              <a:ext cx="649080" cy="1113120"/>
            </p14:xfrm>
          </p:contentPart>
        </mc:Choice>
        <mc:Fallback xmlns="">
          <p:pic>
            <p:nvPicPr>
              <p:cNvPr id="6" name="Ink 5">
                <a:extLst>
                  <a:ext uri="{FF2B5EF4-FFF2-40B4-BE49-F238E27FC236}">
                    <a16:creationId xmlns:a16="http://schemas.microsoft.com/office/drawing/2014/main" id="{136CA685-FE86-4B9F-A60A-7725EB0D5F52}"/>
                  </a:ext>
                </a:extLst>
              </p:cNvPr>
              <p:cNvPicPr/>
              <p:nvPr/>
            </p:nvPicPr>
            <p:blipFill>
              <a:blip r:embed="rId8"/>
              <a:stretch>
                <a:fillRect/>
              </a:stretch>
            </p:blipFill>
            <p:spPr>
              <a:xfrm>
                <a:off x="610860" y="2239760"/>
                <a:ext cx="720720" cy="1256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CA1BA48D-FAC7-43D3-9B5B-DBE9BEB70C09}"/>
                  </a:ext>
                </a:extLst>
              </p14:cNvPr>
              <p14:cNvContentPartPr/>
              <p14:nvPr/>
            </p14:nvContentPartPr>
            <p14:xfrm>
              <a:off x="596820" y="2118080"/>
              <a:ext cx="973440" cy="1269360"/>
            </p14:xfrm>
          </p:contentPart>
        </mc:Choice>
        <mc:Fallback xmlns="">
          <p:pic>
            <p:nvPicPr>
              <p:cNvPr id="7" name="Ink 6">
                <a:extLst>
                  <a:ext uri="{FF2B5EF4-FFF2-40B4-BE49-F238E27FC236}">
                    <a16:creationId xmlns:a16="http://schemas.microsoft.com/office/drawing/2014/main" id="{CA1BA48D-FAC7-43D3-9B5B-DBE9BEB70C09}"/>
                  </a:ext>
                </a:extLst>
              </p:cNvPr>
              <p:cNvPicPr/>
              <p:nvPr/>
            </p:nvPicPr>
            <p:blipFill>
              <a:blip r:embed="rId10"/>
              <a:stretch>
                <a:fillRect/>
              </a:stretch>
            </p:blipFill>
            <p:spPr>
              <a:xfrm>
                <a:off x="560820" y="2046440"/>
                <a:ext cx="1045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82B01924-8606-4B45-970A-0875ECDE96E0}"/>
                  </a:ext>
                </a:extLst>
              </p14:cNvPr>
              <p14:cNvContentPartPr/>
              <p14:nvPr/>
            </p14:nvContentPartPr>
            <p14:xfrm>
              <a:off x="1561260" y="2204840"/>
              <a:ext cx="605520" cy="619560"/>
            </p14:xfrm>
          </p:contentPart>
        </mc:Choice>
        <mc:Fallback xmlns="">
          <p:pic>
            <p:nvPicPr>
              <p:cNvPr id="9" name="Ink 8">
                <a:extLst>
                  <a:ext uri="{FF2B5EF4-FFF2-40B4-BE49-F238E27FC236}">
                    <a16:creationId xmlns:a16="http://schemas.microsoft.com/office/drawing/2014/main" id="{82B01924-8606-4B45-970A-0875ECDE96E0}"/>
                  </a:ext>
                </a:extLst>
              </p:cNvPr>
              <p:cNvPicPr/>
              <p:nvPr/>
            </p:nvPicPr>
            <p:blipFill>
              <a:blip r:embed="rId12"/>
              <a:stretch>
                <a:fillRect/>
              </a:stretch>
            </p:blipFill>
            <p:spPr>
              <a:xfrm>
                <a:off x="1525260" y="2132840"/>
                <a:ext cx="67716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248E783-C49C-4369-A6AC-FFA23AF3D01F}"/>
                  </a:ext>
                </a:extLst>
              </p14:cNvPr>
              <p14:cNvContentPartPr/>
              <p14:nvPr/>
            </p14:nvContentPartPr>
            <p14:xfrm>
              <a:off x="2378700" y="2486720"/>
              <a:ext cx="930600" cy="1496880"/>
            </p14:xfrm>
          </p:contentPart>
        </mc:Choice>
        <mc:Fallback xmlns="">
          <p:pic>
            <p:nvPicPr>
              <p:cNvPr id="11" name="Ink 10">
                <a:extLst>
                  <a:ext uri="{FF2B5EF4-FFF2-40B4-BE49-F238E27FC236}">
                    <a16:creationId xmlns:a16="http://schemas.microsoft.com/office/drawing/2014/main" id="{E248E783-C49C-4369-A6AC-FFA23AF3D01F}"/>
                  </a:ext>
                </a:extLst>
              </p:cNvPr>
              <p:cNvPicPr/>
              <p:nvPr/>
            </p:nvPicPr>
            <p:blipFill>
              <a:blip r:embed="rId14"/>
              <a:stretch>
                <a:fillRect/>
              </a:stretch>
            </p:blipFill>
            <p:spPr>
              <a:xfrm>
                <a:off x="2342700" y="2415080"/>
                <a:ext cx="1002240" cy="164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F757BA1A-8F27-460D-839E-2DCE83F7C0DD}"/>
                  </a:ext>
                </a:extLst>
              </p14:cNvPr>
              <p14:cNvContentPartPr/>
              <p14:nvPr/>
            </p14:nvContentPartPr>
            <p14:xfrm>
              <a:off x="479340" y="2424080"/>
              <a:ext cx="986400" cy="1736640"/>
            </p14:xfrm>
          </p:contentPart>
        </mc:Choice>
        <mc:Fallback xmlns="">
          <p:pic>
            <p:nvPicPr>
              <p:cNvPr id="12" name="Ink 11">
                <a:extLst>
                  <a:ext uri="{FF2B5EF4-FFF2-40B4-BE49-F238E27FC236}">
                    <a16:creationId xmlns:a16="http://schemas.microsoft.com/office/drawing/2014/main" id="{F757BA1A-8F27-460D-839E-2DCE83F7C0DD}"/>
                  </a:ext>
                </a:extLst>
              </p:cNvPr>
              <p:cNvPicPr/>
              <p:nvPr/>
            </p:nvPicPr>
            <p:blipFill>
              <a:blip r:embed="rId16"/>
              <a:stretch>
                <a:fillRect/>
              </a:stretch>
            </p:blipFill>
            <p:spPr>
              <a:xfrm>
                <a:off x="443340" y="2352080"/>
                <a:ext cx="1058040" cy="188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Ink 7">
                <a:extLst>
                  <a:ext uri="{FF2B5EF4-FFF2-40B4-BE49-F238E27FC236}">
                    <a16:creationId xmlns:a16="http://schemas.microsoft.com/office/drawing/2014/main" id="{9AB02104-87D1-4574-9DE0-F856EC8BA136}"/>
                  </a:ext>
                </a:extLst>
              </p14:cNvPr>
              <p14:cNvContentPartPr/>
              <p14:nvPr/>
            </p14:nvContentPartPr>
            <p14:xfrm>
              <a:off x="1157160" y="2024566"/>
              <a:ext cx="826200" cy="734760"/>
            </p14:xfrm>
          </p:contentPart>
        </mc:Choice>
        <mc:Fallback xmlns="">
          <p:pic>
            <p:nvPicPr>
              <p:cNvPr id="8" name="Ink 7">
                <a:extLst>
                  <a:ext uri="{FF2B5EF4-FFF2-40B4-BE49-F238E27FC236}">
                    <a16:creationId xmlns:a16="http://schemas.microsoft.com/office/drawing/2014/main" id="{9AB02104-87D1-4574-9DE0-F856EC8BA136}"/>
                  </a:ext>
                </a:extLst>
              </p:cNvPr>
              <p:cNvPicPr/>
              <p:nvPr/>
            </p:nvPicPr>
            <p:blipFill>
              <a:blip r:embed="rId22"/>
              <a:stretch>
                <a:fillRect/>
              </a:stretch>
            </p:blipFill>
            <p:spPr>
              <a:xfrm>
                <a:off x="1121160" y="1952566"/>
                <a:ext cx="897840" cy="87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5" name="Ink 14">
                <a:extLst>
                  <a:ext uri="{FF2B5EF4-FFF2-40B4-BE49-F238E27FC236}">
                    <a16:creationId xmlns:a16="http://schemas.microsoft.com/office/drawing/2014/main" id="{909CDB16-1D43-47DA-AD53-7AB328F78071}"/>
                  </a:ext>
                </a:extLst>
              </p14:cNvPr>
              <p14:cNvContentPartPr/>
              <p14:nvPr/>
            </p14:nvContentPartPr>
            <p14:xfrm>
              <a:off x="770400" y="-850050"/>
              <a:ext cx="360" cy="360"/>
            </p14:xfrm>
          </p:contentPart>
        </mc:Choice>
        <mc:Fallback xmlns="">
          <p:pic>
            <p:nvPicPr>
              <p:cNvPr id="15" name="Ink 14">
                <a:extLst>
                  <a:ext uri="{FF2B5EF4-FFF2-40B4-BE49-F238E27FC236}">
                    <a16:creationId xmlns:a16="http://schemas.microsoft.com/office/drawing/2014/main" id="{909CDB16-1D43-47DA-AD53-7AB328F78071}"/>
                  </a:ext>
                </a:extLst>
              </p:cNvPr>
              <p:cNvPicPr/>
              <p:nvPr/>
            </p:nvPicPr>
            <p:blipFill>
              <a:blip r:embed="rId28"/>
              <a:stretch>
                <a:fillRect/>
              </a:stretch>
            </p:blipFill>
            <p:spPr>
              <a:xfrm>
                <a:off x="752400" y="-86769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38" name="Ink 37">
                <a:extLst>
                  <a:ext uri="{FF2B5EF4-FFF2-40B4-BE49-F238E27FC236}">
                    <a16:creationId xmlns:a16="http://schemas.microsoft.com/office/drawing/2014/main" id="{620E4E1B-326B-456A-877D-B7A77D09B428}"/>
                  </a:ext>
                </a:extLst>
              </p14:cNvPr>
              <p14:cNvContentPartPr/>
              <p14:nvPr/>
            </p14:nvContentPartPr>
            <p14:xfrm>
              <a:off x="2118960" y="-31500"/>
              <a:ext cx="57960" cy="61920"/>
            </p14:xfrm>
          </p:contentPart>
        </mc:Choice>
        <mc:Fallback xmlns="">
          <p:pic>
            <p:nvPicPr>
              <p:cNvPr id="38" name="Ink 37">
                <a:extLst>
                  <a:ext uri="{FF2B5EF4-FFF2-40B4-BE49-F238E27FC236}">
                    <a16:creationId xmlns:a16="http://schemas.microsoft.com/office/drawing/2014/main" id="{620E4E1B-326B-456A-877D-B7A77D09B428}"/>
                  </a:ext>
                </a:extLst>
              </p:cNvPr>
              <p:cNvPicPr/>
              <p:nvPr/>
            </p:nvPicPr>
            <p:blipFill>
              <a:blip r:embed="rId30"/>
              <a:stretch>
                <a:fillRect/>
              </a:stretch>
            </p:blipFill>
            <p:spPr>
              <a:xfrm>
                <a:off x="2055960" y="-409500"/>
                <a:ext cx="183600" cy="817560"/>
              </a:xfrm>
              <a:prstGeom prst="rect">
                <a:avLst/>
              </a:prstGeom>
            </p:spPr>
          </p:pic>
        </mc:Fallback>
      </mc:AlternateContent>
      <p:sp>
        <p:nvSpPr>
          <p:cNvPr id="16" name="TextBox 15">
            <a:extLst>
              <a:ext uri="{FF2B5EF4-FFF2-40B4-BE49-F238E27FC236}">
                <a16:creationId xmlns:a16="http://schemas.microsoft.com/office/drawing/2014/main" id="{593FC4C4-677A-44E2-9133-6E8D5563285E}"/>
              </a:ext>
            </a:extLst>
          </p:cNvPr>
          <p:cNvSpPr txBox="1"/>
          <p:nvPr/>
        </p:nvSpPr>
        <p:spPr>
          <a:xfrm>
            <a:off x="1338840" y="2311400"/>
            <a:ext cx="3964094" cy="369332"/>
          </a:xfrm>
          <a:prstGeom prst="rect">
            <a:avLst/>
          </a:prstGeom>
          <a:noFill/>
        </p:spPr>
        <p:txBody>
          <a:bodyPr wrap="square" rtlCol="0">
            <a:spAutoFit/>
          </a:bodyPr>
          <a:lstStyle/>
          <a:p>
            <a:endParaRPr lang="en-US" dirty="0">
              <a:latin typeface="Algerian" panose="04020705040A02060702" pitchFamily="82" charset="0"/>
            </a:endParaRPr>
          </a:p>
        </p:txBody>
      </p:sp>
      <p:sp>
        <p:nvSpPr>
          <p:cNvPr id="17" name="TextBox 16">
            <a:extLst>
              <a:ext uri="{FF2B5EF4-FFF2-40B4-BE49-F238E27FC236}">
                <a16:creationId xmlns:a16="http://schemas.microsoft.com/office/drawing/2014/main" id="{CB577896-4503-4584-A89D-9512BE1B8F58}"/>
              </a:ext>
            </a:extLst>
          </p:cNvPr>
          <p:cNvSpPr txBox="1"/>
          <p:nvPr/>
        </p:nvSpPr>
        <p:spPr>
          <a:xfrm>
            <a:off x="770400" y="722130"/>
            <a:ext cx="4470360" cy="461665"/>
          </a:xfrm>
          <a:prstGeom prst="rect">
            <a:avLst/>
          </a:prstGeom>
          <a:noFill/>
        </p:spPr>
        <p:txBody>
          <a:bodyPr wrap="square" rtlCol="0">
            <a:spAutoFit/>
          </a:bodyPr>
          <a:lstStyle/>
          <a:p>
            <a:r>
              <a:rPr lang="en-US" sz="2400" dirty="0">
                <a:latin typeface="Algerian" panose="04020705040A02060702" pitchFamily="82" charset="0"/>
              </a:rPr>
              <a:t>Doctor Who Guide Analysis</a:t>
            </a:r>
            <a:endParaRPr lang="en-US" sz="2400" dirty="0"/>
          </a:p>
        </p:txBody>
      </p:sp>
      <p:sp>
        <p:nvSpPr>
          <p:cNvPr id="18" name="TextBox 17">
            <a:extLst>
              <a:ext uri="{FF2B5EF4-FFF2-40B4-BE49-F238E27FC236}">
                <a16:creationId xmlns:a16="http://schemas.microsoft.com/office/drawing/2014/main" id="{7EB174B4-08DD-4558-9CA7-315E0F4A2A6D}"/>
              </a:ext>
            </a:extLst>
          </p:cNvPr>
          <p:cNvSpPr txBox="1"/>
          <p:nvPr/>
        </p:nvSpPr>
        <p:spPr>
          <a:xfrm>
            <a:off x="1306544" y="1562901"/>
            <a:ext cx="3439080" cy="923330"/>
          </a:xfrm>
          <a:prstGeom prst="rect">
            <a:avLst/>
          </a:prstGeom>
          <a:noFill/>
        </p:spPr>
        <p:txBody>
          <a:bodyPr wrap="square" rtlCol="0">
            <a:spAutoFit/>
          </a:bodyPr>
          <a:lstStyle/>
          <a:p>
            <a:r>
              <a:rPr lang="en-US" dirty="0">
                <a:latin typeface="Maiandra GD" panose="020E0502030308020204" pitchFamily="34" charset="0"/>
              </a:rPr>
              <a:t>By Bernadette Slack</a:t>
            </a:r>
          </a:p>
          <a:p>
            <a:r>
              <a:rPr lang="en-US" dirty="0">
                <a:latin typeface="Maiandra GD" panose="020E0502030308020204" pitchFamily="34" charset="0"/>
              </a:rPr>
              <a:t>Example majors – Psychology, Marketing, Communications</a:t>
            </a:r>
          </a:p>
        </p:txBody>
      </p:sp>
      <p:sp>
        <p:nvSpPr>
          <p:cNvPr id="19" name="TextBox 18">
            <a:extLst>
              <a:ext uri="{FF2B5EF4-FFF2-40B4-BE49-F238E27FC236}">
                <a16:creationId xmlns:a16="http://schemas.microsoft.com/office/drawing/2014/main" id="{00A2FA8D-AEF3-48CC-9969-231A0DAF30CE}"/>
              </a:ext>
            </a:extLst>
          </p:cNvPr>
          <p:cNvSpPr txBox="1"/>
          <p:nvPr/>
        </p:nvSpPr>
        <p:spPr>
          <a:xfrm>
            <a:off x="109440" y="6449581"/>
            <a:ext cx="5577120" cy="530915"/>
          </a:xfrm>
          <a:prstGeom prst="rect">
            <a:avLst/>
          </a:prstGeom>
          <a:noFill/>
        </p:spPr>
        <p:txBody>
          <a:bodyPr wrap="square" rtlCol="0">
            <a:spAutoFit/>
          </a:bodyPr>
          <a:lstStyle/>
          <a:p>
            <a:r>
              <a:rPr lang="en-US" sz="1050" dirty="0">
                <a:latin typeface="Maiandra GD" panose="020E0502030308020204" pitchFamily="34" charset="0"/>
                <a:ea typeface="Calibri" panose="020F0502020204030204" pitchFamily="34" charset="0"/>
                <a:cs typeface="Times New Roman" panose="02020603050405020304" pitchFamily="18" charset="0"/>
              </a:rPr>
              <a:t>Image retrieved from </a:t>
            </a:r>
            <a:r>
              <a:rPr lang="en-US" sz="1050" dirty="0">
                <a:latin typeface="Maiandra GD" panose="020E0502030308020204" pitchFamily="34" charset="0"/>
                <a:ea typeface="Calibri" panose="020F0502020204030204" pitchFamily="34" charset="0"/>
                <a:cs typeface="Times New Roman" panose="02020603050405020304" pitchFamily="18" charset="0"/>
                <a:hlinkClick r:id="rId31"/>
              </a:rPr>
              <a:t>https://www.doctorwho.tv/</a:t>
            </a:r>
            <a:endParaRPr lang="en-US" sz="1050" dirty="0">
              <a:latin typeface="Maiandra GD" panose="020E050203030802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Ink 34">
                <a:extLst>
                  <a:ext uri="{FF2B5EF4-FFF2-40B4-BE49-F238E27FC236}">
                    <a16:creationId xmlns:a16="http://schemas.microsoft.com/office/drawing/2014/main" id="{9D449006-25F4-4F9D-8FD9-63F8940418B6}"/>
                  </a:ext>
                </a:extLst>
              </p14:cNvPr>
              <p14:cNvContentPartPr/>
              <p14:nvPr/>
            </p14:nvContentPartPr>
            <p14:xfrm>
              <a:off x="4006158" y="563456"/>
              <a:ext cx="5760" cy="7200"/>
            </p14:xfrm>
          </p:contentPart>
        </mc:Choice>
        <mc:Fallback xmlns="">
          <p:pic>
            <p:nvPicPr>
              <p:cNvPr id="35" name="Ink 34">
                <a:extLst>
                  <a:ext uri="{FF2B5EF4-FFF2-40B4-BE49-F238E27FC236}">
                    <a16:creationId xmlns:a16="http://schemas.microsoft.com/office/drawing/2014/main" id="{9D449006-25F4-4F9D-8FD9-63F8940418B6}"/>
                  </a:ext>
                </a:extLst>
              </p:cNvPr>
              <p:cNvPicPr/>
              <p:nvPr/>
            </p:nvPicPr>
            <p:blipFill>
              <a:blip r:embed="rId33"/>
              <a:stretch>
                <a:fillRect/>
              </a:stretch>
            </p:blipFill>
            <p:spPr>
              <a:xfrm>
                <a:off x="3974838" y="532136"/>
                <a:ext cx="68400" cy="69840"/>
              </a:xfrm>
              <a:prstGeom prst="rect">
                <a:avLst/>
              </a:prstGeom>
            </p:spPr>
          </p:pic>
        </mc:Fallback>
      </mc:AlternateContent>
    </p:spTree>
    <p:extLst>
      <p:ext uri="{BB962C8B-B14F-4D97-AF65-F5344CB8AC3E}">
        <p14:creationId xmlns:p14="http://schemas.microsoft.com/office/powerpoint/2010/main" val="100339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2F49C-6570-456C-A048-E637EEDF0196}"/>
              </a:ext>
            </a:extLst>
          </p:cNvPr>
          <p:cNvSpPr txBox="1"/>
          <p:nvPr/>
        </p:nvSpPr>
        <p:spPr>
          <a:xfrm>
            <a:off x="2644588" y="295835"/>
            <a:ext cx="6902823" cy="769441"/>
          </a:xfrm>
          <a:prstGeom prst="rect">
            <a:avLst/>
          </a:prstGeom>
          <a:noFill/>
        </p:spPr>
        <p:txBody>
          <a:bodyPr wrap="square" rtlCol="0">
            <a:spAutoFit/>
          </a:bodyPr>
          <a:lstStyle/>
          <a:p>
            <a:r>
              <a:rPr lang="en-US" sz="4400" dirty="0">
                <a:solidFill>
                  <a:srgbClr val="002060"/>
                </a:solidFill>
                <a:latin typeface="Algerian" panose="04020705040A02060702" pitchFamily="82" charset="0"/>
              </a:rPr>
              <a:t>Discussion of Results II</a:t>
            </a:r>
            <a:endParaRPr lang="en-US" sz="4400" dirty="0"/>
          </a:p>
        </p:txBody>
      </p:sp>
      <p:sp>
        <p:nvSpPr>
          <p:cNvPr id="3" name="TextBox 2">
            <a:extLst>
              <a:ext uri="{FF2B5EF4-FFF2-40B4-BE49-F238E27FC236}">
                <a16:creationId xmlns:a16="http://schemas.microsoft.com/office/drawing/2014/main" id="{12EB3F45-F7A6-4876-B7B7-B06D586590C4}"/>
              </a:ext>
            </a:extLst>
          </p:cNvPr>
          <p:cNvSpPr txBox="1"/>
          <p:nvPr/>
        </p:nvSpPr>
        <p:spPr>
          <a:xfrm>
            <a:off x="1376081" y="1690062"/>
            <a:ext cx="9439835" cy="369229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latin typeface="Maiandra GD" panose="020E0502030308020204" pitchFamily="34" charset="0"/>
              </a:rPr>
              <a:t>Surprisingly, there was little to no relationship between the amount of views and the appreciation index. </a:t>
            </a:r>
          </a:p>
          <a:p>
            <a:pPr marL="342900" indent="-342900">
              <a:lnSpc>
                <a:spcPct val="200000"/>
              </a:lnSpc>
              <a:buFont typeface="Wingdings" panose="05000000000000000000" pitchFamily="2" charset="2"/>
              <a:buChar char="Ø"/>
            </a:pPr>
            <a:r>
              <a:rPr lang="en-US" sz="2000" dirty="0">
                <a:latin typeface="Maiandra GD" panose="020E0502030308020204" pitchFamily="34" charset="0"/>
              </a:rPr>
              <a:t>Since there is no relationship between the two variables, it is clear, that the appreciation index is not dependent on the amount of views. </a:t>
            </a:r>
          </a:p>
          <a:p>
            <a:pPr marL="342900" indent="-342900">
              <a:lnSpc>
                <a:spcPct val="200000"/>
              </a:lnSpc>
              <a:buFont typeface="Wingdings" panose="05000000000000000000" pitchFamily="2" charset="2"/>
              <a:buChar char="Ø"/>
            </a:pPr>
            <a:r>
              <a:rPr lang="en-US" sz="2000" dirty="0">
                <a:latin typeface="Maiandra GD" panose="020E0502030308020204" pitchFamily="34" charset="0"/>
              </a:rPr>
              <a:t>As was stated in the method, there are around 200 episodes from the original run that do not have an appreciation index at all. </a:t>
            </a:r>
          </a:p>
        </p:txBody>
      </p:sp>
    </p:spTree>
    <p:extLst>
      <p:ext uri="{BB962C8B-B14F-4D97-AF65-F5344CB8AC3E}">
        <p14:creationId xmlns:p14="http://schemas.microsoft.com/office/powerpoint/2010/main" val="44151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C8B3A-E388-4B9E-895C-ED4A940CEE67}"/>
              </a:ext>
            </a:extLst>
          </p:cNvPr>
          <p:cNvSpPr txBox="1"/>
          <p:nvPr/>
        </p:nvSpPr>
        <p:spPr>
          <a:xfrm>
            <a:off x="4403911" y="545521"/>
            <a:ext cx="3384177"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dirty="0">
                <a:solidFill>
                  <a:srgbClr val="002060"/>
                </a:solidFill>
                <a:latin typeface="Algerian" panose="04020705040A02060702" pitchFamily="82" charset="0"/>
              </a:rPr>
              <a:t>Sources</a:t>
            </a:r>
            <a:endParaRPr kumimoji="0" lang="en-US" sz="6000" b="0" i="0" u="none" strike="noStrike" kern="1200" cap="none" spc="0" normalizeH="0" baseline="0" noProof="0" dirty="0">
              <a:ln>
                <a:noFill/>
              </a:ln>
              <a:solidFill>
                <a:srgbClr val="002060"/>
              </a:solidFill>
              <a:effectLst/>
              <a:uLnTx/>
              <a:uFillTx/>
              <a:latin typeface="Algerian" panose="04020705040A02060702" pitchFamily="82" charset="0"/>
              <a:ea typeface="+mn-ea"/>
              <a:cs typeface="+mn-cs"/>
            </a:endParaRPr>
          </a:p>
        </p:txBody>
      </p:sp>
      <p:sp>
        <p:nvSpPr>
          <p:cNvPr id="4" name="TextBox 3">
            <a:extLst>
              <a:ext uri="{FF2B5EF4-FFF2-40B4-BE49-F238E27FC236}">
                <a16:creationId xmlns:a16="http://schemas.microsoft.com/office/drawing/2014/main" id="{EF4BD823-BF0C-4E9C-8F28-2201D2280B31}"/>
              </a:ext>
            </a:extLst>
          </p:cNvPr>
          <p:cNvSpPr txBox="1"/>
          <p:nvPr/>
        </p:nvSpPr>
        <p:spPr>
          <a:xfrm>
            <a:off x="824754" y="2348752"/>
            <a:ext cx="11196918" cy="147732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effectLst/>
                <a:latin typeface="Maiandra GD" panose="020E0502030308020204" pitchFamily="34" charset="0"/>
                <a:ea typeface="Calibri" panose="020F0502020204030204" pitchFamily="34" charset="0"/>
                <a:cs typeface="Times New Roman" panose="02020603050405020304" pitchFamily="18" charset="0"/>
              </a:rPr>
              <a:t>D., Jean-Michel (2020, November). Doctor Who. Kaggle. </a:t>
            </a:r>
            <a:r>
              <a:rPr lang="en-US" dirty="0">
                <a:effectLst/>
                <a:latin typeface="Maiandra GD" panose="020E0502030308020204" pitchFamily="34" charset="0"/>
                <a:ea typeface="Calibri" panose="020F0502020204030204" pitchFamily="34" charset="0"/>
                <a:cs typeface="Times New Roman" panose="02020603050405020304" pitchFamily="18" charset="0"/>
                <a:hlinkClick r:id="rId2"/>
              </a:rPr>
              <a:t>https://www.kaggle.com/jeanmidev/doctor-who</a:t>
            </a:r>
            <a:endParaRPr lang="en-US" dirty="0">
              <a:effectLst/>
              <a:latin typeface="Maiandra GD" panose="020E0502030308020204" pitchFamily="34" charset="0"/>
              <a:ea typeface="Calibri" panose="020F0502020204030204" pitchFamily="34" charset="0"/>
              <a:cs typeface="Times New Roman" panose="02020603050405020304" pitchFamily="18" charset="0"/>
            </a:endParaRPr>
          </a:p>
          <a:p>
            <a:pPr marL="285750" indent="-285750">
              <a:lnSpc>
                <a:spcPct val="200000"/>
              </a:lnSpc>
              <a:buFont typeface="Wingdings" panose="05000000000000000000" pitchFamily="2" charset="2"/>
              <a:buChar char="Ø"/>
            </a:pPr>
            <a:r>
              <a:rPr lang="en-US" dirty="0">
                <a:latin typeface="Maiandra GD" panose="020E0502030308020204" pitchFamily="34" charset="0"/>
                <a:ea typeface="Calibri" panose="020F0502020204030204" pitchFamily="34" charset="0"/>
                <a:cs typeface="Times New Roman" panose="02020603050405020304" pitchFamily="18" charset="0"/>
              </a:rPr>
              <a:t>BBC Image. Image retrieved from </a:t>
            </a:r>
            <a:r>
              <a:rPr lang="en-US" dirty="0">
                <a:latin typeface="Maiandra GD" panose="020E0502030308020204" pitchFamily="34" charset="0"/>
                <a:ea typeface="Calibri" panose="020F0502020204030204" pitchFamily="34" charset="0"/>
                <a:cs typeface="Times New Roman" panose="02020603050405020304" pitchFamily="18" charset="0"/>
                <a:hlinkClick r:id="rId3"/>
              </a:rPr>
              <a:t>https://www.doctorwho.tv/</a:t>
            </a:r>
            <a:endParaRPr lang="en-US" sz="1800" dirty="0">
              <a:effectLst/>
              <a:latin typeface="Maiandra GD" panose="020E050203030802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3566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BE99A-B54C-4B22-BBFD-306398FB832B}"/>
              </a:ext>
            </a:extLst>
          </p:cNvPr>
          <p:cNvSpPr txBox="1"/>
          <p:nvPr/>
        </p:nvSpPr>
        <p:spPr>
          <a:xfrm>
            <a:off x="3702050" y="406400"/>
            <a:ext cx="4787900" cy="923330"/>
          </a:xfrm>
          <a:prstGeom prst="rect">
            <a:avLst/>
          </a:prstGeom>
          <a:noFill/>
        </p:spPr>
        <p:txBody>
          <a:bodyPr wrap="square" rtlCol="0">
            <a:spAutoFit/>
          </a:bodyPr>
          <a:lstStyle/>
          <a:p>
            <a:r>
              <a:rPr lang="en-US" sz="5400" dirty="0">
                <a:solidFill>
                  <a:srgbClr val="002060"/>
                </a:solidFill>
                <a:latin typeface="Algerian" panose="04020705040A02060702" pitchFamily="82" charset="0"/>
              </a:rPr>
              <a:t>Background</a:t>
            </a:r>
          </a:p>
        </p:txBody>
      </p:sp>
      <p:sp>
        <p:nvSpPr>
          <p:cNvPr id="3" name="TextBox 2">
            <a:extLst>
              <a:ext uri="{FF2B5EF4-FFF2-40B4-BE49-F238E27FC236}">
                <a16:creationId xmlns:a16="http://schemas.microsoft.com/office/drawing/2014/main" id="{D69BFA84-B98F-41BD-9294-96A93F648C21}"/>
              </a:ext>
            </a:extLst>
          </p:cNvPr>
          <p:cNvSpPr txBox="1"/>
          <p:nvPr/>
        </p:nvSpPr>
        <p:spPr>
          <a:xfrm>
            <a:off x="1148750" y="1709292"/>
            <a:ext cx="9894499"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Maiandra GD" panose="020E0502030308020204" pitchFamily="34" charset="0"/>
              </a:rPr>
              <a:t>My data set was acquired from </a:t>
            </a:r>
            <a:r>
              <a:rPr lang="en-US" dirty="0">
                <a:latin typeface="Maiandra GD" panose="020E0502030308020204" pitchFamily="34" charset="0"/>
                <a:hlinkClick r:id="rId2"/>
              </a:rPr>
              <a:t>https://www.kaggle.com/jeanmidev/doctor-who</a:t>
            </a:r>
            <a:r>
              <a:rPr lang="en-US" dirty="0">
                <a:latin typeface="Maiandra GD" panose="020E0502030308020204" pitchFamily="34" charset="0"/>
              </a:rPr>
              <a:t>, which acknowledges that it acquired the data for the multiple sets they’ve compiled from multiple sites such as IMDB, </a:t>
            </a:r>
            <a:r>
              <a:rPr lang="en-US" dirty="0">
                <a:latin typeface="Maiandra GD" panose="020E0502030308020204" pitchFamily="34" charset="0"/>
                <a:hlinkClick r:id="rId3"/>
              </a:rPr>
              <a:t>http://www.chakoteya.net/DoctorWho/</a:t>
            </a:r>
            <a:r>
              <a:rPr lang="en-US" dirty="0">
                <a:latin typeface="Maiandra GD" panose="020E0502030308020204" pitchFamily="34" charset="0"/>
              </a:rPr>
              <a:t> , and </a:t>
            </a:r>
            <a:r>
              <a:rPr lang="en-US" dirty="0">
                <a:latin typeface="Maiandra GD" panose="020E0502030308020204" pitchFamily="34" charset="0"/>
                <a:hlinkClick r:id="rId4"/>
              </a:rPr>
              <a:t>https://guide.doctorwhonews.net/info.php?detail=ratings&amp;type=date</a:t>
            </a:r>
            <a:r>
              <a:rPr lang="en-US" dirty="0">
                <a:latin typeface="Maiandra GD" panose="020E0502030308020204" pitchFamily="34" charset="0"/>
              </a:rPr>
              <a:t>. This data set contains the number of views (by millions), and an appreciation index which was compiled by IMDB as a means of conveying the popularity by episode. </a:t>
            </a:r>
          </a:p>
          <a:p>
            <a:pPr marL="285750" indent="-285750">
              <a:buFont typeface="Wingdings" panose="05000000000000000000" pitchFamily="2" charset="2"/>
              <a:buChar char="Ø"/>
            </a:pPr>
            <a:endParaRPr lang="en-US" dirty="0">
              <a:latin typeface="Maiandra GD" panose="020E0502030308020204" pitchFamily="34" charset="0"/>
            </a:endParaRPr>
          </a:p>
          <a:p>
            <a:pPr marL="285750" indent="-285750">
              <a:buFont typeface="Wingdings" panose="05000000000000000000" pitchFamily="2" charset="2"/>
              <a:buChar char="Ø"/>
            </a:pPr>
            <a:r>
              <a:rPr lang="en-US" dirty="0">
                <a:latin typeface="Maiandra GD" panose="020E0502030308020204" pitchFamily="34" charset="0"/>
              </a:rPr>
              <a:t>Is it possible that the appreciation index would be higher for the new run of Doctor Who than it was for the original (or for clarities sake “old”) run.  </a:t>
            </a:r>
          </a:p>
          <a:p>
            <a:pPr marL="285750" indent="-285750">
              <a:buFont typeface="Wingdings" panose="05000000000000000000" pitchFamily="2" charset="2"/>
              <a:buChar char="Ø"/>
            </a:pPr>
            <a:endParaRPr lang="en-US" dirty="0">
              <a:latin typeface="Maiandra GD" panose="020E0502030308020204" pitchFamily="34" charset="0"/>
            </a:endParaRPr>
          </a:p>
          <a:p>
            <a:pPr marL="285750" indent="-285750">
              <a:buFont typeface="Wingdings" panose="05000000000000000000" pitchFamily="2" charset="2"/>
              <a:buChar char="Ø"/>
            </a:pPr>
            <a:r>
              <a:rPr lang="en-US" dirty="0">
                <a:latin typeface="Maiandra GD" panose="020E0502030308020204" pitchFamily="34" charset="0"/>
              </a:rPr>
              <a:t>Is it possible that the same appreciation index gets larger as the viewership increases?</a:t>
            </a:r>
          </a:p>
        </p:txBody>
      </p:sp>
    </p:spTree>
    <p:extLst>
      <p:ext uri="{BB962C8B-B14F-4D97-AF65-F5344CB8AC3E}">
        <p14:creationId xmlns:p14="http://schemas.microsoft.com/office/powerpoint/2010/main" val="337409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98155-BC3A-4BE1-BC51-61ED0EE3ED30}"/>
              </a:ext>
            </a:extLst>
          </p:cNvPr>
          <p:cNvSpPr txBox="1"/>
          <p:nvPr/>
        </p:nvSpPr>
        <p:spPr>
          <a:xfrm>
            <a:off x="1056736" y="301923"/>
            <a:ext cx="10078528" cy="707886"/>
          </a:xfrm>
          <a:prstGeom prst="rect">
            <a:avLst/>
          </a:prstGeom>
          <a:noFill/>
        </p:spPr>
        <p:txBody>
          <a:bodyPr wrap="square" rtlCol="0">
            <a:spAutoFit/>
          </a:bodyPr>
          <a:lstStyle/>
          <a:p>
            <a:r>
              <a:rPr lang="en-US" sz="4000" cap="all" dirty="0">
                <a:ln w="3175" cmpd="sng">
                  <a:noFill/>
                </a:ln>
                <a:solidFill>
                  <a:srgbClr val="002060"/>
                </a:solidFill>
                <a:latin typeface="Algerian" panose="04020705040A02060702" pitchFamily="82" charset="0"/>
                <a:ea typeface="+mj-ea"/>
                <a:cs typeface="+mj-cs"/>
              </a:rPr>
              <a:t>Research Question I and Hypothesis I</a:t>
            </a:r>
            <a:endParaRPr lang="en-US" sz="4000" dirty="0"/>
          </a:p>
        </p:txBody>
      </p:sp>
      <p:sp>
        <p:nvSpPr>
          <p:cNvPr id="3" name="TextBox 2">
            <a:extLst>
              <a:ext uri="{FF2B5EF4-FFF2-40B4-BE49-F238E27FC236}">
                <a16:creationId xmlns:a16="http://schemas.microsoft.com/office/drawing/2014/main" id="{1B8AD834-DCA3-4E6D-9C9B-6332E28CAEEC}"/>
              </a:ext>
            </a:extLst>
          </p:cNvPr>
          <p:cNvSpPr txBox="1"/>
          <p:nvPr/>
        </p:nvSpPr>
        <p:spPr>
          <a:xfrm>
            <a:off x="695110" y="1743103"/>
            <a:ext cx="10801779" cy="202100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200" dirty="0">
                <a:latin typeface="Maiandra GD" panose="020B0604020202020204" pitchFamily="34" charset="0"/>
              </a:rPr>
              <a:t>Is the average rating of the old run less than that of the new run?</a:t>
            </a:r>
          </a:p>
          <a:p>
            <a:pPr marL="285750" indent="-285750">
              <a:lnSpc>
                <a:spcPct val="200000"/>
              </a:lnSpc>
              <a:buFont typeface="Wingdings" panose="05000000000000000000" pitchFamily="2" charset="2"/>
              <a:buChar char="Ø"/>
            </a:pPr>
            <a:r>
              <a:rPr lang="en-US" sz="2200" dirty="0">
                <a:latin typeface="Maiandra GD" panose="020B0604020202020204" pitchFamily="34" charset="0"/>
              </a:rPr>
              <a:t>Null Hypothesis – The average rating of the old run and the new run are equal. </a:t>
            </a:r>
          </a:p>
          <a:p>
            <a:pPr marL="285750" indent="-285750">
              <a:lnSpc>
                <a:spcPct val="200000"/>
              </a:lnSpc>
              <a:buFont typeface="Wingdings" panose="05000000000000000000" pitchFamily="2" charset="2"/>
              <a:buChar char="Ø"/>
            </a:pPr>
            <a:r>
              <a:rPr lang="en-US" sz="2200" dirty="0">
                <a:latin typeface="Maiandra GD" panose="020B0604020202020204" pitchFamily="34" charset="0"/>
              </a:rPr>
              <a:t>Alternative Hypothesis – The average rating of the old run is less than the new run. </a:t>
            </a:r>
          </a:p>
        </p:txBody>
      </p:sp>
    </p:spTree>
    <p:extLst>
      <p:ext uri="{BB962C8B-B14F-4D97-AF65-F5344CB8AC3E}">
        <p14:creationId xmlns:p14="http://schemas.microsoft.com/office/powerpoint/2010/main" val="424217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1B873-E832-4731-9D95-5267299BE5A3}"/>
              </a:ext>
            </a:extLst>
          </p:cNvPr>
          <p:cNvSpPr txBox="1"/>
          <p:nvPr/>
        </p:nvSpPr>
        <p:spPr>
          <a:xfrm>
            <a:off x="4241321" y="241540"/>
            <a:ext cx="3709358" cy="1015663"/>
          </a:xfrm>
          <a:prstGeom prst="rect">
            <a:avLst/>
          </a:prstGeom>
          <a:noFill/>
        </p:spPr>
        <p:txBody>
          <a:bodyPr wrap="square" rtlCol="0">
            <a:spAutoFit/>
          </a:bodyPr>
          <a:lstStyle/>
          <a:p>
            <a:r>
              <a:rPr lang="en-US" sz="6000" dirty="0">
                <a:solidFill>
                  <a:srgbClr val="002060"/>
                </a:solidFill>
                <a:latin typeface="Algerian" panose="04020705040A02060702" pitchFamily="82" charset="0"/>
              </a:rPr>
              <a:t>Method I</a:t>
            </a:r>
          </a:p>
        </p:txBody>
      </p:sp>
      <p:sp>
        <p:nvSpPr>
          <p:cNvPr id="3" name="TextBox 2">
            <a:extLst>
              <a:ext uri="{FF2B5EF4-FFF2-40B4-BE49-F238E27FC236}">
                <a16:creationId xmlns:a16="http://schemas.microsoft.com/office/drawing/2014/main" id="{921DFA81-08A7-46E3-AA16-D126147793F8}"/>
              </a:ext>
            </a:extLst>
          </p:cNvPr>
          <p:cNvSpPr txBox="1"/>
          <p:nvPr/>
        </p:nvSpPr>
        <p:spPr>
          <a:xfrm>
            <a:off x="5650302"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A52037-9D9A-4C2C-A648-FD8DB16363FC}"/>
              </a:ext>
            </a:extLst>
          </p:cNvPr>
          <p:cNvSpPr txBox="1"/>
          <p:nvPr/>
        </p:nvSpPr>
        <p:spPr>
          <a:xfrm>
            <a:off x="914652" y="1509623"/>
            <a:ext cx="1047246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Maiandra GD" panose="020E0502030308020204" pitchFamily="34" charset="0"/>
              </a:rPr>
              <a:t>The data set that was chosen contains 852 episodes of Doctor Who. Of these episodes, 801 belonged to the old run, and 51 belonging to the new run. The variables for the first research question are the appreciation index – the measure used by IMDB to determine the popularity of each episode. They were sorted by old run and new run. Some episodes on the old run unfortunately do not have an appreciation index, these episodes were not included in the analysis. Since most of the data used for this analysis was gathered from IMDB a professional TV/Movie data source, it is believed that these statistics are valid for the purpose they are being used. </a:t>
            </a:r>
          </a:p>
          <a:p>
            <a:endParaRPr lang="en-US" dirty="0">
              <a:latin typeface="Maiandra GD" panose="020E0502030308020204" pitchFamily="34" charset="0"/>
            </a:endParaRPr>
          </a:p>
          <a:p>
            <a:pPr marL="285750" indent="-285750">
              <a:buFont typeface="Wingdings" panose="05000000000000000000" pitchFamily="2" charset="2"/>
              <a:buChar char="Ø"/>
            </a:pPr>
            <a:r>
              <a:rPr lang="en-US" dirty="0">
                <a:latin typeface="Maiandra GD" panose="020E0502030308020204" pitchFamily="34" charset="0"/>
              </a:rPr>
              <a:t>Since it is being hypothesized that the old run has a lower appreciation index than the new run, a left-tailed , independent samples t-test was used.</a:t>
            </a:r>
          </a:p>
        </p:txBody>
      </p:sp>
    </p:spTree>
    <p:extLst>
      <p:ext uri="{BB962C8B-B14F-4D97-AF65-F5344CB8AC3E}">
        <p14:creationId xmlns:p14="http://schemas.microsoft.com/office/powerpoint/2010/main" val="381624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9B4E51C-CB20-4139-AEFF-33C2167B0F0D}"/>
              </a:ext>
            </a:extLst>
          </p:cNvPr>
          <p:cNvSpPr txBox="1"/>
          <p:nvPr/>
        </p:nvSpPr>
        <p:spPr>
          <a:xfrm>
            <a:off x="6346001" y="748023"/>
            <a:ext cx="4953001" cy="822853"/>
          </a:xfrm>
          <a:prstGeom prst="rect">
            <a:avLst/>
          </a:prstGeom>
        </p:spPr>
        <p:txBody>
          <a:bodyPr vert="horz" lIns="91440" tIns="45720" rIns="91440" bIns="45720" rtlCol="0" anchor="b">
            <a:normAutofit lnSpcReduction="10000"/>
          </a:bodyPr>
          <a:lstStyle/>
          <a:p>
            <a:pPr marL="0" marR="0" lvl="0" indent="0" fontAlgn="auto">
              <a:spcBef>
                <a:spcPct val="0"/>
              </a:spcBef>
              <a:spcAft>
                <a:spcPts val="600"/>
              </a:spcAft>
              <a:buClrTx/>
              <a:buSzTx/>
              <a:tabLst/>
              <a:defRPr/>
            </a:pPr>
            <a:r>
              <a:rPr lang="en-US" sz="4800" cap="all" dirty="0">
                <a:ln w="3175" cmpd="sng">
                  <a:noFill/>
                </a:ln>
                <a:solidFill>
                  <a:srgbClr val="002060"/>
                </a:solidFill>
                <a:latin typeface="Algerian" panose="04020705040A02060702" pitchFamily="82" charset="0"/>
                <a:ea typeface="+mj-ea"/>
                <a:cs typeface="+mj-cs"/>
              </a:rPr>
              <a:t>Test 1 results</a:t>
            </a:r>
            <a:endParaRPr kumimoji="0" lang="en-US" sz="4800" b="0" i="0" u="none" strike="noStrike" cap="all" spc="0" normalizeH="0" baseline="0" noProof="0" dirty="0">
              <a:ln w="3175" cmpd="sng">
                <a:noFill/>
              </a:ln>
              <a:solidFill>
                <a:srgbClr val="002060"/>
              </a:solidFill>
              <a:uLnTx/>
              <a:uFillTx/>
              <a:latin typeface="Algerian" panose="04020705040A02060702" pitchFamily="82" charset="0"/>
              <a:ea typeface="+mj-ea"/>
              <a:cs typeface="+mj-cs"/>
            </a:endParaRPr>
          </a:p>
        </p:txBody>
      </p:sp>
      <p:sp>
        <p:nvSpPr>
          <p:cNvPr id="22"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Picture 6" descr="Chart&#10;&#10;Description automatically generated">
            <a:extLst>
              <a:ext uri="{FF2B5EF4-FFF2-40B4-BE49-F238E27FC236}">
                <a16:creationId xmlns:a16="http://schemas.microsoft.com/office/drawing/2014/main" id="{7118DAEF-04BA-420F-B1A4-F7E29C502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7" y="1178165"/>
            <a:ext cx="5080999" cy="4103370"/>
          </a:xfrm>
          <a:prstGeom prst="rect">
            <a:avLst/>
          </a:prstGeom>
        </p:spPr>
      </p:pic>
      <p:sp>
        <p:nvSpPr>
          <p:cNvPr id="2" name="TextBox 1">
            <a:extLst>
              <a:ext uri="{FF2B5EF4-FFF2-40B4-BE49-F238E27FC236}">
                <a16:creationId xmlns:a16="http://schemas.microsoft.com/office/drawing/2014/main" id="{0EA269D5-B246-4C41-BDDB-0B07F91C8F2F}"/>
              </a:ext>
            </a:extLst>
          </p:cNvPr>
          <p:cNvSpPr txBox="1"/>
          <p:nvPr/>
        </p:nvSpPr>
        <p:spPr>
          <a:xfrm>
            <a:off x="6096000" y="1798916"/>
            <a:ext cx="5453004"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Maiandra GD" panose="020E0502030308020204" pitchFamily="34" charset="0"/>
              </a:rPr>
              <a:t>An independent-samples t-test was conducted to compare the appreciation indices of the old run and the new run.</a:t>
            </a:r>
          </a:p>
          <a:p>
            <a:pPr marL="342900" indent="-342900">
              <a:buFont typeface="Wingdings" panose="05000000000000000000" pitchFamily="2" charset="2"/>
              <a:buChar char="Ø"/>
            </a:pPr>
            <a:r>
              <a:rPr lang="en-US" dirty="0">
                <a:latin typeface="Maiandra GD" panose="020E0502030308020204" pitchFamily="34" charset="0"/>
              </a:rPr>
              <a:t>There was a significant difference in the appreciation index of the old run (M = 62.85,  SD = 12.59) and the appreciation index of the new run (M= 82.31, SD = 1.59) condition at the significance level of .05; t(622) = -3.74, </a:t>
            </a:r>
          </a:p>
          <a:p>
            <a:pPr marL="342900" indent="-342900">
              <a:buFont typeface="Wingdings" panose="05000000000000000000" pitchFamily="2" charset="2"/>
              <a:buChar char="Ø"/>
            </a:pPr>
            <a:r>
              <a:rPr lang="en-US" dirty="0">
                <a:latin typeface="Maiandra GD" panose="020E0502030308020204" pitchFamily="34" charset="0"/>
              </a:rPr>
              <a:t>p &lt; 0.001.</a:t>
            </a:r>
          </a:p>
        </p:txBody>
      </p:sp>
    </p:spTree>
    <p:extLst>
      <p:ext uri="{BB962C8B-B14F-4D97-AF65-F5344CB8AC3E}">
        <p14:creationId xmlns:p14="http://schemas.microsoft.com/office/powerpoint/2010/main" val="24785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2F49C-6570-456C-A048-E637EEDF0196}"/>
              </a:ext>
            </a:extLst>
          </p:cNvPr>
          <p:cNvSpPr txBox="1"/>
          <p:nvPr/>
        </p:nvSpPr>
        <p:spPr>
          <a:xfrm>
            <a:off x="2644588" y="295835"/>
            <a:ext cx="6902823" cy="769441"/>
          </a:xfrm>
          <a:prstGeom prst="rect">
            <a:avLst/>
          </a:prstGeom>
          <a:noFill/>
        </p:spPr>
        <p:txBody>
          <a:bodyPr wrap="square" rtlCol="0">
            <a:spAutoFit/>
          </a:bodyPr>
          <a:lstStyle/>
          <a:p>
            <a:r>
              <a:rPr lang="en-US" sz="4400" dirty="0">
                <a:solidFill>
                  <a:srgbClr val="002060"/>
                </a:solidFill>
                <a:latin typeface="Algerian" panose="04020705040A02060702" pitchFamily="82" charset="0"/>
              </a:rPr>
              <a:t>Discussion of Results I</a:t>
            </a:r>
            <a:endParaRPr lang="en-US" sz="4400" dirty="0"/>
          </a:p>
        </p:txBody>
      </p:sp>
      <p:sp>
        <p:nvSpPr>
          <p:cNvPr id="3" name="TextBox 2">
            <a:extLst>
              <a:ext uri="{FF2B5EF4-FFF2-40B4-BE49-F238E27FC236}">
                <a16:creationId xmlns:a16="http://schemas.microsoft.com/office/drawing/2014/main" id="{12EB3F45-F7A6-4876-B7B7-B06D586590C4}"/>
              </a:ext>
            </a:extLst>
          </p:cNvPr>
          <p:cNvSpPr txBox="1"/>
          <p:nvPr/>
        </p:nvSpPr>
        <p:spPr>
          <a:xfrm>
            <a:off x="1376081" y="1690062"/>
            <a:ext cx="9439835"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Maiandra GD" panose="020E0502030308020204" pitchFamily="34" charset="0"/>
              </a:rPr>
              <a:t>The results of the analysis showed that there was indeed a significant difference in the appreciation index for the old run and the new run. </a:t>
            </a:r>
          </a:p>
          <a:p>
            <a:pPr marL="342900" indent="-342900">
              <a:buFont typeface="Wingdings" panose="05000000000000000000" pitchFamily="2" charset="2"/>
              <a:buChar char="Ø"/>
            </a:pPr>
            <a:r>
              <a:rPr lang="en-US" sz="2000" dirty="0">
                <a:latin typeface="Maiandra GD" panose="020E0502030308020204" pitchFamily="34" charset="0"/>
              </a:rPr>
              <a:t>This could very well be an indicator that the average appreciation is higher on the new run because of its availability, comparatively the distribution of media is significantly grander now than it was between 1963 – 1980. Therefore, because it is easier not only to view new episodes but also for the general public to log into IMDB and vote on an episode. This may indicate that either the general viewer is less likely to view episodes from the original run, or that they are less likely to be motivated to rate the episode, </a:t>
            </a:r>
          </a:p>
          <a:p>
            <a:pPr marL="342900" indent="-342900">
              <a:buFont typeface="Wingdings" panose="05000000000000000000" pitchFamily="2" charset="2"/>
              <a:buChar char="Ø"/>
            </a:pPr>
            <a:r>
              <a:rPr lang="en-US" sz="2000" dirty="0">
                <a:latin typeface="Maiandra GD" panose="020E0502030308020204" pitchFamily="34" charset="0"/>
              </a:rPr>
              <a:t>In application, this could be pertinent to various rating companies as an indicator of viewer trends. </a:t>
            </a:r>
          </a:p>
        </p:txBody>
      </p:sp>
    </p:spTree>
    <p:extLst>
      <p:ext uri="{BB962C8B-B14F-4D97-AF65-F5344CB8AC3E}">
        <p14:creationId xmlns:p14="http://schemas.microsoft.com/office/powerpoint/2010/main" val="374763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98155-BC3A-4BE1-BC51-61ED0EE3ED30}"/>
              </a:ext>
            </a:extLst>
          </p:cNvPr>
          <p:cNvSpPr txBox="1"/>
          <p:nvPr/>
        </p:nvSpPr>
        <p:spPr>
          <a:xfrm>
            <a:off x="977617" y="355711"/>
            <a:ext cx="10337405" cy="707886"/>
          </a:xfrm>
          <a:prstGeom prst="rect">
            <a:avLst/>
          </a:prstGeom>
          <a:noFill/>
        </p:spPr>
        <p:txBody>
          <a:bodyPr wrap="square" rtlCol="0">
            <a:spAutoFit/>
          </a:bodyPr>
          <a:lstStyle/>
          <a:p>
            <a:r>
              <a:rPr lang="en-US" sz="4000" cap="all" dirty="0">
                <a:ln w="3175" cmpd="sng">
                  <a:noFill/>
                </a:ln>
                <a:solidFill>
                  <a:srgbClr val="002060"/>
                </a:solidFill>
                <a:latin typeface="Algerian" panose="04020705040A02060702" pitchFamily="82" charset="0"/>
                <a:ea typeface="+mj-ea"/>
                <a:cs typeface="+mj-cs"/>
              </a:rPr>
              <a:t>Research Question II and Hypothesis II</a:t>
            </a:r>
            <a:endParaRPr lang="en-US" sz="4000" dirty="0"/>
          </a:p>
        </p:txBody>
      </p:sp>
      <p:sp>
        <p:nvSpPr>
          <p:cNvPr id="3" name="TextBox 2">
            <a:extLst>
              <a:ext uri="{FF2B5EF4-FFF2-40B4-BE49-F238E27FC236}">
                <a16:creationId xmlns:a16="http://schemas.microsoft.com/office/drawing/2014/main" id="{1B8AD834-DCA3-4E6D-9C9B-6332E28CAEEC}"/>
              </a:ext>
            </a:extLst>
          </p:cNvPr>
          <p:cNvSpPr txBox="1"/>
          <p:nvPr/>
        </p:nvSpPr>
        <p:spPr>
          <a:xfrm>
            <a:off x="1507811" y="1418796"/>
            <a:ext cx="9176377" cy="369229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dirty="0">
                <a:latin typeface="Maiandra GD" panose="020B0604020202020204" pitchFamily="34" charset="0"/>
              </a:rPr>
              <a:t>Is the appreciation index dependent on the amount of views, therefore, does the number of views predict a higher appreciation index?</a:t>
            </a:r>
          </a:p>
          <a:p>
            <a:pPr marL="285750" indent="-285750">
              <a:lnSpc>
                <a:spcPct val="200000"/>
              </a:lnSpc>
              <a:buFont typeface="Wingdings" panose="05000000000000000000" pitchFamily="2" charset="2"/>
              <a:buChar char="Ø"/>
            </a:pPr>
            <a:r>
              <a:rPr lang="en-US" sz="2000" dirty="0">
                <a:latin typeface="Maiandra GD" panose="020B0604020202020204" pitchFamily="34" charset="0"/>
              </a:rPr>
              <a:t>Null Hypothesis – There is no linear relationship between the amount of views and the appreciation index. </a:t>
            </a:r>
          </a:p>
          <a:p>
            <a:pPr marL="285750" indent="-285750">
              <a:lnSpc>
                <a:spcPct val="200000"/>
              </a:lnSpc>
              <a:buFont typeface="Wingdings" panose="05000000000000000000" pitchFamily="2" charset="2"/>
              <a:buChar char="Ø"/>
            </a:pPr>
            <a:r>
              <a:rPr lang="en-US" sz="2000" dirty="0">
                <a:latin typeface="Maiandra GD" panose="020B0604020202020204" pitchFamily="34" charset="0"/>
              </a:rPr>
              <a:t>Alternative Hypothesis – There is a linear relationship between the amount of views and a higher appreciation index. </a:t>
            </a:r>
          </a:p>
        </p:txBody>
      </p:sp>
    </p:spTree>
    <p:extLst>
      <p:ext uri="{BB962C8B-B14F-4D97-AF65-F5344CB8AC3E}">
        <p14:creationId xmlns:p14="http://schemas.microsoft.com/office/powerpoint/2010/main" val="61196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1B873-E832-4731-9D95-5267299BE5A3}"/>
              </a:ext>
            </a:extLst>
          </p:cNvPr>
          <p:cNvSpPr txBox="1"/>
          <p:nvPr/>
        </p:nvSpPr>
        <p:spPr>
          <a:xfrm>
            <a:off x="4110317" y="562213"/>
            <a:ext cx="3971365" cy="1015663"/>
          </a:xfrm>
          <a:prstGeom prst="rect">
            <a:avLst/>
          </a:prstGeom>
          <a:noFill/>
        </p:spPr>
        <p:txBody>
          <a:bodyPr wrap="square" rtlCol="0">
            <a:spAutoFit/>
          </a:bodyPr>
          <a:lstStyle/>
          <a:p>
            <a:r>
              <a:rPr lang="en-US" sz="6000" dirty="0">
                <a:solidFill>
                  <a:srgbClr val="002060"/>
                </a:solidFill>
                <a:latin typeface="Algerian" panose="04020705040A02060702" pitchFamily="82" charset="0"/>
              </a:rPr>
              <a:t>Method II</a:t>
            </a:r>
          </a:p>
        </p:txBody>
      </p:sp>
      <p:sp>
        <p:nvSpPr>
          <p:cNvPr id="3" name="TextBox 2">
            <a:extLst>
              <a:ext uri="{FF2B5EF4-FFF2-40B4-BE49-F238E27FC236}">
                <a16:creationId xmlns:a16="http://schemas.microsoft.com/office/drawing/2014/main" id="{921DFA81-08A7-46E3-AA16-D126147793F8}"/>
              </a:ext>
            </a:extLst>
          </p:cNvPr>
          <p:cNvSpPr txBox="1"/>
          <p:nvPr/>
        </p:nvSpPr>
        <p:spPr>
          <a:xfrm>
            <a:off x="5650302"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A52037-9D9A-4C2C-A648-FD8DB16363FC}"/>
              </a:ext>
            </a:extLst>
          </p:cNvPr>
          <p:cNvSpPr txBox="1"/>
          <p:nvPr/>
        </p:nvSpPr>
        <p:spPr>
          <a:xfrm>
            <a:off x="859766" y="2274838"/>
            <a:ext cx="10472468"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Maiandra GD" panose="020E0502030308020204" pitchFamily="34" charset="0"/>
              </a:rPr>
              <a:t>The data set chosen was contains 852 episodes of Doctor Who. Of these episodes, 801 belonged to the old run, and 51 of the new run. The variables for the first research question are the appreciation index – the measure used by IMDB to determine the popularity of each episode. Some episodes on the old run unfortunately do not have an appreciation index, these episodes were not included in the analysis. The other variable is the number of views in the millions, this data was also compiled using IMDB. Since most of the data used for this analysis was gathered from IMDB a professional TV/Movie data source, it is believed that these statistics are valid for the purpose they are being used. </a:t>
            </a:r>
          </a:p>
        </p:txBody>
      </p:sp>
    </p:spTree>
    <p:extLst>
      <p:ext uri="{BB962C8B-B14F-4D97-AF65-F5344CB8AC3E}">
        <p14:creationId xmlns:p14="http://schemas.microsoft.com/office/powerpoint/2010/main" val="122055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9B4E51C-CB20-4139-AEFF-33C2167B0F0D}"/>
              </a:ext>
            </a:extLst>
          </p:cNvPr>
          <p:cNvSpPr txBox="1"/>
          <p:nvPr/>
        </p:nvSpPr>
        <p:spPr>
          <a:xfrm>
            <a:off x="6346001" y="748023"/>
            <a:ext cx="4953001" cy="822853"/>
          </a:xfrm>
          <a:prstGeom prst="rect">
            <a:avLst/>
          </a:prstGeom>
        </p:spPr>
        <p:txBody>
          <a:bodyPr vert="horz" lIns="91440" tIns="45720" rIns="91440" bIns="45720" rtlCol="0" anchor="b">
            <a:normAutofit lnSpcReduction="10000"/>
          </a:bodyPr>
          <a:lstStyle/>
          <a:p>
            <a:pPr marL="0" marR="0" lvl="0" indent="0" fontAlgn="auto">
              <a:spcBef>
                <a:spcPct val="0"/>
              </a:spcBef>
              <a:spcAft>
                <a:spcPts val="600"/>
              </a:spcAft>
              <a:buClrTx/>
              <a:buSzTx/>
              <a:tabLst/>
              <a:defRPr/>
            </a:pPr>
            <a:r>
              <a:rPr lang="en-US" sz="4800" cap="all" dirty="0">
                <a:ln w="3175" cmpd="sng">
                  <a:noFill/>
                </a:ln>
                <a:solidFill>
                  <a:srgbClr val="002060"/>
                </a:solidFill>
                <a:latin typeface="Algerian" panose="04020705040A02060702" pitchFamily="82" charset="0"/>
                <a:ea typeface="+mj-ea"/>
                <a:cs typeface="+mj-cs"/>
              </a:rPr>
              <a:t>Test II results</a:t>
            </a:r>
            <a:endParaRPr kumimoji="0" lang="en-US" sz="4800" b="0" i="0" u="none" strike="noStrike" cap="all" spc="0" normalizeH="0" baseline="0" noProof="0" dirty="0">
              <a:ln w="3175" cmpd="sng">
                <a:noFill/>
              </a:ln>
              <a:solidFill>
                <a:srgbClr val="002060"/>
              </a:solidFill>
              <a:uLnTx/>
              <a:uFillTx/>
              <a:latin typeface="Algerian" panose="04020705040A02060702" pitchFamily="82" charset="0"/>
              <a:ea typeface="+mj-ea"/>
              <a:cs typeface="+mj-cs"/>
            </a:endParaRPr>
          </a:p>
        </p:txBody>
      </p:sp>
      <p:sp>
        <p:nvSpPr>
          <p:cNvPr id="22"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0EA269D5-B246-4C41-BDDB-0B07F91C8F2F}"/>
              </a:ext>
            </a:extLst>
          </p:cNvPr>
          <p:cNvSpPr txBox="1"/>
          <p:nvPr/>
        </p:nvSpPr>
        <p:spPr>
          <a:xfrm>
            <a:off x="6096000" y="2127077"/>
            <a:ext cx="5453004" cy="2308324"/>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Maiandra GD" panose="020E0502030308020204" pitchFamily="34" charset="0"/>
              </a:rPr>
              <a:t>A simple linear regression was conducted to predict the appreciation index based on the number of views (represented in the millions). A not significant regression equation was found (F(1, 624)) = 0.6122, p = 0.4343, with an </a:t>
            </a:r>
            <a:r>
              <a:rPr lang="en-US" sz="1800" dirty="0">
                <a:effectLst/>
                <a:latin typeface="Maiandra GD" panose="020E0502030308020204" pitchFamily="34" charset="0"/>
                <a:ea typeface="Calibri" panose="020F0502020204030204" pitchFamily="34" charset="0"/>
                <a:cs typeface="Times New Roman" panose="02020603050405020304" pitchFamily="18" charset="0"/>
              </a:rPr>
              <a:t>R</a:t>
            </a:r>
            <a:r>
              <a:rPr lang="en-US" sz="1800" baseline="30000" dirty="0">
                <a:effectLst/>
                <a:latin typeface="Maiandra GD" panose="020E0502030308020204" pitchFamily="34" charset="0"/>
                <a:ea typeface="Calibri" panose="020F0502020204030204" pitchFamily="34" charset="0"/>
                <a:cs typeface="Times New Roman" panose="02020603050405020304" pitchFamily="18" charset="0"/>
              </a:rPr>
              <a:t>2</a:t>
            </a:r>
            <a:r>
              <a:rPr lang="en-US" sz="1800" dirty="0">
                <a:effectLst/>
                <a:latin typeface="Maiandra GD" panose="020E0502030308020204" pitchFamily="34" charset="0"/>
                <a:ea typeface="Calibri" panose="020F0502020204030204" pitchFamily="34" charset="0"/>
                <a:cs typeface="Times New Roman" panose="02020603050405020304" pitchFamily="18" charset="0"/>
              </a:rPr>
              <a:t> of 0.00981. The predicted appreciation index 66.006 + 0.205x, where x is the number of views (shown in the millions).</a:t>
            </a:r>
            <a:r>
              <a:rPr lang="en-US" dirty="0">
                <a:latin typeface="Maiandra GD" panose="020E0502030308020204" pitchFamily="34" charset="0"/>
              </a:rPr>
              <a:t> </a:t>
            </a:r>
          </a:p>
        </p:txBody>
      </p:sp>
      <p:pic>
        <p:nvPicPr>
          <p:cNvPr id="5" name="Picture 4" descr="Chart&#10;&#10;Description automatically generated">
            <a:extLst>
              <a:ext uri="{FF2B5EF4-FFF2-40B4-BE49-F238E27FC236}">
                <a16:creationId xmlns:a16="http://schemas.microsoft.com/office/drawing/2014/main" id="{81E037A2-8E75-4C37-B92B-3916D7CC2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17" y="1159448"/>
            <a:ext cx="5017341" cy="3950434"/>
          </a:xfrm>
          <a:prstGeom prst="rect">
            <a:avLst/>
          </a:prstGeom>
        </p:spPr>
      </p:pic>
    </p:spTree>
    <p:extLst>
      <p:ext uri="{BB962C8B-B14F-4D97-AF65-F5344CB8AC3E}">
        <p14:creationId xmlns:p14="http://schemas.microsoft.com/office/powerpoint/2010/main" val="1771060185"/>
      </p:ext>
    </p:extLst>
  </p:cSld>
  <p:clrMapOvr>
    <a:masterClrMapping/>
  </p:clrMapOvr>
</p:sld>
</file>

<file path=ppt/theme/theme1.xml><?xml version="1.0" encoding="utf-8"?>
<a:theme xmlns:a="http://schemas.openxmlformats.org/drawingml/2006/main" name="Slic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1011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Calibri</vt:lpstr>
      <vt:lpstr>Century Gothic</vt:lpstr>
      <vt:lpstr>Maiandra GD</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Bernadette Slack</dc:creator>
  <cp:lastModifiedBy>Bernadette Slack</cp:lastModifiedBy>
  <cp:revision>1</cp:revision>
  <dcterms:created xsi:type="dcterms:W3CDTF">2020-11-16T12:58:17Z</dcterms:created>
  <dcterms:modified xsi:type="dcterms:W3CDTF">2020-11-18T19:08:28Z</dcterms:modified>
</cp:coreProperties>
</file>