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>
        <p:scale>
          <a:sx n="119" d="100"/>
          <a:sy n="119" d="100"/>
        </p:scale>
        <p:origin x="3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Cs3520 web Site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Created by –  Wei Su</a:t>
            </a:r>
          </a:p>
          <a:p>
            <a:r>
              <a:rPr lang="en-US" dirty="0"/>
              <a:t>	</a:t>
            </a:r>
            <a:r>
              <a:rPr lang="en-US" dirty="0" smtClean="0"/>
              <a:t>					           Baljot Malhi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sz="4000" dirty="0" smtClean="0"/>
              <a:t>SnapMail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4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sz="4400" dirty="0" smtClean="0"/>
              <a:t>SnapMail – texting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Overview</a:t>
            </a:r>
          </a:p>
          <a:p>
            <a:pPr marL="0" indent="0">
              <a:buNone/>
            </a:pPr>
            <a:r>
              <a:rPr lang="en-US" sz="2800" i="1" u="sng" dirty="0" smtClean="0"/>
              <a:t>SnapMail</a:t>
            </a:r>
            <a:r>
              <a:rPr lang="en-US" sz="2800" i="1" dirty="0"/>
              <a:t> </a:t>
            </a:r>
            <a:r>
              <a:rPr lang="en-US" sz="2800" i="1" dirty="0" smtClean="0"/>
              <a:t>is a Web based Application running on </a:t>
            </a:r>
            <a:r>
              <a:rPr lang="en-US" sz="2800" i="1" dirty="0" err="1" smtClean="0"/>
              <a:t>JavaEE</a:t>
            </a:r>
            <a:r>
              <a:rPr lang="en-US" sz="2800" i="1" dirty="0" smtClean="0"/>
              <a:t> and tomcat Server. Stay connected with friends by sending text messages and receiving text messages. </a:t>
            </a:r>
            <a:endParaRPr lang="en-US" sz="2800" i="1" u="sng" dirty="0"/>
          </a:p>
        </p:txBody>
      </p:sp>
    </p:spTree>
    <p:extLst>
      <p:ext uri="{BB962C8B-B14F-4D97-AF65-F5344CB8AC3E}">
        <p14:creationId xmlns:p14="http://schemas.microsoft.com/office/powerpoint/2010/main" val="137202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				SnapMail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Features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Easy access to application by registering an account and logging in.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Friendly user interface for smooth transition through different pages in app.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Send Text messages to the users and friends that you know by typing their username.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Retrieve messages from other users and friends through the app.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Check messages sent by different users on a list in easy to read format.</a:t>
            </a:r>
          </a:p>
        </p:txBody>
      </p:sp>
    </p:spTree>
    <p:extLst>
      <p:ext uri="{BB962C8B-B14F-4D97-AF65-F5344CB8AC3E}">
        <p14:creationId xmlns:p14="http://schemas.microsoft.com/office/powerpoint/2010/main" val="30365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sz="4000" dirty="0" err="1" smtClean="0"/>
              <a:t>SnapMAIL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Continued</a:t>
            </a:r>
            <a:r>
              <a:rPr lang="is-IS" dirty="0" smtClean="0"/>
              <a:t>…</a:t>
            </a:r>
          </a:p>
          <a:p>
            <a:r>
              <a:rPr lang="en-US" dirty="0" smtClean="0"/>
              <a:t>List of messages with option for user to clean the inbox by deleting messages.</a:t>
            </a:r>
          </a:p>
          <a:p>
            <a:r>
              <a:rPr lang="en-US" dirty="0" smtClean="0"/>
              <a:t>Messages are stored in database for user to read it whenever user wants by retrieving it.</a:t>
            </a:r>
          </a:p>
          <a:p>
            <a:r>
              <a:rPr lang="en-US" dirty="0" smtClean="0"/>
              <a:t>Separate signup for Admin to send Newsletter and Updated info about new Features added to the SnapMail Application.</a:t>
            </a:r>
          </a:p>
          <a:p>
            <a:r>
              <a:rPr lang="en-US" dirty="0" smtClean="0"/>
              <a:t>Admin can send email notifications to user for important messages. </a:t>
            </a:r>
          </a:p>
        </p:txBody>
      </p:sp>
    </p:spTree>
    <p:extLst>
      <p:ext uri="{BB962C8B-B14F-4D97-AF65-F5344CB8AC3E}">
        <p14:creationId xmlns:p14="http://schemas.microsoft.com/office/powerpoint/2010/main" val="105715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769" y="163388"/>
            <a:ext cx="8018242" cy="40417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SNApMail</a:t>
            </a:r>
            <a:r>
              <a:rPr lang="en-US" dirty="0" smtClean="0"/>
              <a:t> - home login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5" y="567559"/>
            <a:ext cx="10541876" cy="618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4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518" y="105105"/>
            <a:ext cx="5821579" cy="557047"/>
          </a:xfrm>
        </p:spPr>
        <p:txBody>
          <a:bodyPr/>
          <a:lstStyle/>
          <a:p>
            <a:r>
              <a:rPr lang="en-US" dirty="0" smtClean="0"/>
              <a:t>Snapmail – user home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93" y="557048"/>
            <a:ext cx="10635518" cy="3342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93" y="3899338"/>
            <a:ext cx="10635518" cy="26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2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332" y="121347"/>
            <a:ext cx="6893634" cy="5513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SnapMail – user update info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" y="851338"/>
            <a:ext cx="11055140" cy="53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6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521221" cy="877136"/>
          </a:xfrm>
        </p:spPr>
        <p:txBody>
          <a:bodyPr/>
          <a:lstStyle/>
          <a:p>
            <a:r>
              <a:rPr lang="en-US" sz="4000" smtClean="0"/>
              <a:t>				Snapmail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Technologies Used</a:t>
            </a:r>
          </a:p>
          <a:p>
            <a:r>
              <a:rPr lang="en-US" dirty="0" smtClean="0"/>
              <a:t>Heavy use of html tags, JSP pages, Cascading Style sheets.</a:t>
            </a:r>
          </a:p>
          <a:p>
            <a:r>
              <a:rPr lang="en-US" dirty="0" smtClean="0"/>
              <a:t>Bootstrap for text decoration and UI </a:t>
            </a:r>
            <a:r>
              <a:rPr lang="en-US" dirty="0" err="1" smtClean="0"/>
              <a:t>enchancements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MySQL database for retrieving and storing user information, messages and time.</a:t>
            </a:r>
          </a:p>
          <a:p>
            <a:r>
              <a:rPr lang="en-US" dirty="0" smtClean="0"/>
              <a:t>JSTL, expression language and servlet classes for web application.</a:t>
            </a:r>
          </a:p>
          <a:p>
            <a:r>
              <a:rPr lang="en-US" dirty="0"/>
              <a:t>dynamically generated table using the </a:t>
            </a:r>
            <a:r>
              <a:rPr lang="en-US" dirty="0" smtClean="0"/>
              <a:t>JSTL retrieving information from DBMS.</a:t>
            </a:r>
          </a:p>
          <a:p>
            <a:r>
              <a:rPr lang="en-US" dirty="0" smtClean="0"/>
              <a:t>Utilizing the MVC architecture for better development of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				Snapmail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Difficulties in App </a:t>
            </a:r>
            <a:r>
              <a:rPr lang="en-US" sz="2800" dirty="0" err="1" smtClean="0"/>
              <a:t>develpoment</a:t>
            </a:r>
            <a:endParaRPr lang="en-US" sz="2800" dirty="0" smtClean="0"/>
          </a:p>
          <a:p>
            <a:r>
              <a:rPr lang="en-US" dirty="0" smtClean="0"/>
              <a:t>Challenges faced in setting up MySQL database connection with SnapMail Application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Solving errors involved with servlet classes and JSP pages.</a:t>
            </a:r>
          </a:p>
          <a:p>
            <a:r>
              <a:rPr lang="en-US" dirty="0" smtClean="0"/>
              <a:t>Working out with JSP, </a:t>
            </a:r>
            <a:r>
              <a:rPr lang="en-US" dirty="0" err="1" smtClean="0"/>
              <a:t>MySql</a:t>
            </a:r>
            <a:r>
              <a:rPr lang="en-US" dirty="0" smtClean="0"/>
              <a:t> and Java code to make a meaningful working page was confusing at times.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60925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283</TotalTime>
  <Words>292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Arial</vt:lpstr>
      <vt:lpstr>Gallery</vt:lpstr>
      <vt:lpstr>Cs3520 web Site Application</vt:lpstr>
      <vt:lpstr> SnapMail – texting Application</vt:lpstr>
      <vt:lpstr>    SnapMail</vt:lpstr>
      <vt:lpstr>    SnapMAIL</vt:lpstr>
      <vt:lpstr>SNApMail - home login page</vt:lpstr>
      <vt:lpstr>Snapmail – user home page</vt:lpstr>
      <vt:lpstr>SnapMail – user update info page</vt:lpstr>
      <vt:lpstr>    Snapmail</vt:lpstr>
      <vt:lpstr>    Snapmail</vt:lpstr>
      <vt:lpstr>    SnapMail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 </dc:title>
  <dc:creator>baljotjatt@gmail.com</dc:creator>
  <cp:lastModifiedBy>baljotjatt@gmail.com</cp:lastModifiedBy>
  <cp:revision>9</cp:revision>
  <dcterms:created xsi:type="dcterms:W3CDTF">2016-05-25T00:23:02Z</dcterms:created>
  <dcterms:modified xsi:type="dcterms:W3CDTF">2016-05-25T05:06:58Z</dcterms:modified>
</cp:coreProperties>
</file>