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2E58A-1213-4846-9193-00668377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CE5CD-FBA1-4521-8356-55B23A6A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FD72B-ACDB-4CCA-B952-2F25991C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BFF19-82E2-4DA3-9AEA-DC0893D8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88EF5-98DE-4846-8541-8BA287B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4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83C98-5766-48FB-AAA2-62959B65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277A9F-C7C8-4724-8804-14A62752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EA017C-6297-4D1A-9A2C-553DD4F7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F993-3D8F-4D84-995C-F84E5B30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7077B-5F54-4087-AB07-0A4ACB94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4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0C29F0-2F5C-40B6-BFD1-5E3D3DE9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1E4366-A67A-4285-9EA5-22E49F2D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DF6CA-B0E2-46D2-9356-DD8319C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9EEE0-32A1-4848-BC78-4002ED4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255A5-68F0-469F-84FA-FA38D838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425AA-2860-4FA6-9824-03A93601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55A3C-8F30-45DA-A61B-42A7AED4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C1BDA-8FE9-4227-9B61-77E7A44D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D1F2B-71A6-434F-9E64-BC0A5CCC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E6C5B-FCBA-48C5-AE7A-399FCF7A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B0EF9-12D2-4E4F-8425-B66B1316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EFC4E1-0EA8-481A-8091-5EAA2069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38856-9D9F-460B-8D6F-446D6CFA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6FC56-273B-4F7C-BC98-6F7FD06E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7CEC0-8574-4064-932B-666B4FBF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A01EB-02A5-405D-A125-ACFD0432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169ED-89F9-460B-90D2-11947ACE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A4D64-8702-4D71-881E-30772235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8BEFB-1F57-42D5-9C6A-3C1FF638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A4EEF-E007-4064-919B-A0DAEBE4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402B5B-AD93-473F-8C5B-6D4FFD26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E8508-9D27-4845-8A9D-7D461CF0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87AE-C468-4B22-AC34-C45F961B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30CCD-E0B2-40C5-96AD-77D3AD23A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5D56D-4221-4457-922A-E1D68640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7A6307-78CF-4CF6-925D-ABEF12FE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4F24B4-A538-4BCE-963F-D06BCFC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73585E-F781-4B8F-BBAC-6E3A8E9F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7780E5-EABC-420B-8C7B-EC613A47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6F74D-422A-42A3-BFCE-72021C00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456AE-FEE9-4D05-A8AA-33E75E0E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6D7E9E-878D-4D56-ABC8-BF1CE632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2C6C7F-03E0-4319-888F-1B2CE1E4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2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A3DDB9-7114-4731-8A20-4A6FBBE8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250262-92CD-4452-BD23-08D1E77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1B4C04-88B2-4138-A3B4-FD0AF796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34A11-CAE3-49AC-BC82-B233E71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A7FFF-B92B-4648-9489-9C7578CB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DA9436-7DC8-4D5D-8D85-D01B90C6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8A836-DC1A-4C85-B386-C4530CFA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7D68F-566C-462F-B14E-D35FBB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6CE2C-39D7-433C-A27E-43B5A432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6CA55-1321-4B93-9D23-CBF557D6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7059-A2ED-49A2-A56E-1A1B3E1C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1CD0C2-C90F-462B-B82E-203E7618F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FBF72-5593-44EF-B6C4-E305082C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867C8-D862-4125-A6D2-94FB0AC6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022A65-B09A-4B9B-BD40-F66AC135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1463-0F43-480D-AEA6-E09E90B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7D3C5-6490-45CD-AC43-E2F9F8A3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6BAC8-6C24-423B-ACE2-3D779A13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EC6C-9D51-488F-A984-D341B89C6B6E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8C865-E720-40D9-8BE4-F28D639F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9B87F-C3F0-4569-9DBB-FE088332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9156-1FAC-409C-BE08-F66D021F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ADE49-2718-4E15-B920-F718B63C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802410"/>
            <a:ext cx="5130800" cy="4376737"/>
          </a:xfrm>
        </p:spPr>
        <p:txBody>
          <a:bodyPr>
            <a:noAutofit/>
          </a:bodyPr>
          <a:lstStyle/>
          <a:p>
            <a:pPr algn="l"/>
            <a:r>
              <a:rPr lang="ru-RU" sz="4000" b="1" dirty="0"/>
              <a:t>Разработка </a:t>
            </a:r>
            <a:r>
              <a:rPr lang="en-US" sz="4000" b="1" dirty="0"/>
              <a:t>web</a:t>
            </a:r>
            <a:r>
              <a:rPr lang="ru-RU" sz="4000" b="1" dirty="0"/>
              <a:t>-сайта, посвященного логическим задачам и играм</a:t>
            </a:r>
            <a:r>
              <a:rPr lang="ru-RU" sz="4000" dirty="0"/>
              <a:t> </a:t>
            </a:r>
            <a:r>
              <a:rPr lang="ru-RU" sz="4000" b="1" dirty="0"/>
              <a:t>с использование современных способов </a:t>
            </a:r>
            <a:br>
              <a:rPr lang="ru-RU" sz="4000" b="1" dirty="0"/>
            </a:br>
            <a:r>
              <a:rPr lang="ru-RU" sz="4000" b="1" dirty="0" err="1"/>
              <a:t>web</a:t>
            </a:r>
            <a:r>
              <a:rPr lang="ru-RU" sz="4000" b="1" dirty="0"/>
              <a:t>-разработки.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F630A4-EAB1-4623-857F-F85B0FA5C3D1}"/>
              </a:ext>
            </a:extLst>
          </p:cNvPr>
          <p:cNvSpPr/>
          <p:nvPr/>
        </p:nvSpPr>
        <p:spPr>
          <a:xfrm>
            <a:off x="6852212" y="1930401"/>
            <a:ext cx="4717488" cy="4927600"/>
          </a:xfrm>
          <a:prstGeom prst="rect">
            <a:avLst/>
          </a:prstGeom>
          <a:solidFill>
            <a:srgbClr val="4421FE"/>
          </a:solidFill>
          <a:ln>
            <a:noFill/>
          </a:ln>
          <a:effectLst>
            <a:outerShdw blurRad="533400" dist="355600" dir="12480000" sx="91000" sy="91000" algn="ctr" rotWithShape="0">
              <a:srgbClr val="4421F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>
              <a:lnSpc>
                <a:spcPct val="150000"/>
              </a:lnSpc>
            </a:pPr>
            <a:r>
              <a:rPr lang="ru-RU" sz="2000" dirty="0"/>
              <a:t>Выполнил: Ученик 9 «Д» класса,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МБОУ «Гимназия №26»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Данилов Тимофей Николаевич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Научный руководитель: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учитель информатики 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МБОУ «Гимназия №26»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Волошина </a:t>
            </a:r>
            <a:r>
              <a:rPr lang="ru-RU" sz="2000" dirty="0" err="1"/>
              <a:t>Гульшат</a:t>
            </a:r>
            <a:r>
              <a:rPr lang="ru-RU" sz="2000" dirty="0"/>
              <a:t> </a:t>
            </a:r>
            <a:r>
              <a:rPr lang="ru-RU" sz="2000" dirty="0" err="1"/>
              <a:t>Мунировна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667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5844B-41E6-49B9-A4D8-24E4F8B3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1900" cy="1325563"/>
          </a:xfrm>
          <a:solidFill>
            <a:srgbClr val="4421FE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Цель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CBD634-AF87-40A2-8742-E3096232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0" y="658812"/>
            <a:ext cx="3492500" cy="6199188"/>
          </a:xfrm>
          <a:prstGeom prst="rect">
            <a:avLst/>
          </a:prstGeom>
          <a:effectLst>
            <a:outerShdw blurRad="533400" dist="355600" dir="12480000" sx="91000" sy="91000" algn="ctr" rotWithShape="0">
              <a:srgbClr val="4421FE">
                <a:alpha val="33000"/>
              </a:srgb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3AE4286-A40C-43FE-8BC3-10EB013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6553200" cy="190500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Разработать сайт, посвященный логическим задачам и играм с использование современных способов </a:t>
            </a:r>
            <a:r>
              <a:rPr lang="en-US" dirty="0"/>
              <a:t>web</a:t>
            </a:r>
            <a:r>
              <a:rPr lang="ru-RU" dirty="0"/>
              <a:t>-разработки.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0363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5844B-41E6-49B9-A4D8-24E4F8B3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7400" cy="1325563"/>
          </a:xfrm>
          <a:solidFill>
            <a:srgbClr val="4421FE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Инструментарий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E4286-A40C-43FE-8BC3-10EB013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699"/>
            <a:ext cx="10515600" cy="41322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Дизайн:</a:t>
            </a:r>
          </a:p>
          <a:p>
            <a:r>
              <a:rPr lang="en-US" dirty="0"/>
              <a:t>Adobe XD</a:t>
            </a:r>
          </a:p>
          <a:p>
            <a:pPr marL="0" indent="0">
              <a:buNone/>
            </a:pPr>
            <a:r>
              <a:rPr lang="ru-RU" dirty="0"/>
              <a:t>Программирование:</a:t>
            </a:r>
          </a:p>
          <a:p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ru-RU" dirty="0"/>
              <a:t>Использовались библиотеки:</a:t>
            </a:r>
          </a:p>
          <a:p>
            <a:r>
              <a:rPr lang="en-US" dirty="0"/>
              <a:t>TypeScript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/>
              <a:t>Webpack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C80D5-2699-4E7F-A251-5B8BC4EC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445428"/>
            <a:ext cx="5892800" cy="5412572"/>
          </a:xfrm>
          <a:prstGeom prst="rect">
            <a:avLst/>
          </a:prstGeom>
          <a:effectLst>
            <a:outerShdw blurRad="533400" dist="355600" dir="12480000" sx="91000" sy="91000" algn="ctr" rotWithShape="0">
              <a:srgbClr val="4421FE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345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Разработка web-сайта, посвященного логическим задачам и играм с использование современных способов  web-разработки.</vt:lpstr>
      <vt:lpstr>Цель</vt:lpstr>
      <vt:lpstr>Инструментарий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Данилов</dc:creator>
  <cp:lastModifiedBy>Тимофей Данилов</cp:lastModifiedBy>
  <cp:revision>6</cp:revision>
  <dcterms:created xsi:type="dcterms:W3CDTF">2020-02-29T09:05:39Z</dcterms:created>
  <dcterms:modified xsi:type="dcterms:W3CDTF">2020-02-29T10:37:15Z</dcterms:modified>
</cp:coreProperties>
</file>