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341E-79E9-F041-9164-1B90C9D6F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2677648"/>
          </a:xfrm>
        </p:spPr>
        <p:txBody>
          <a:bodyPr/>
          <a:lstStyle/>
          <a:p>
            <a:r>
              <a:rPr lang="en-GB" dirty="0"/>
              <a:t>Zulu </a:t>
            </a:r>
            <a:r>
              <a:rPr lang="en-GB" dirty="0" err="1"/>
              <a:t>Doodmaak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C7DFE-73CF-C64D-BE8C-168119BAA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Воскрешение rts</a:t>
            </a:r>
          </a:p>
          <a:p>
            <a:r>
              <a:rPr lang="en-GB"/>
              <a:t>Данилов Тимофей</a:t>
            </a:r>
          </a:p>
        </p:txBody>
      </p:sp>
    </p:spTree>
    <p:extLst>
      <p:ext uri="{BB962C8B-B14F-4D97-AF65-F5344CB8AC3E}">
        <p14:creationId xmlns:p14="http://schemas.microsoft.com/office/powerpoint/2010/main" val="70835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24AE-32DE-5F46-812C-D390839D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Введение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7D816-8FBD-5149-8B19-6BAEBC82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Жанр</a:t>
            </a:r>
            <a:r>
              <a:rPr lang="en-GB" dirty="0"/>
              <a:t> RTS  </a:t>
            </a:r>
            <a:r>
              <a:rPr lang="en-GB" dirty="0" err="1"/>
              <a:t>игр</a:t>
            </a:r>
            <a:r>
              <a:rPr lang="en-GB" dirty="0"/>
              <a:t> </a:t>
            </a:r>
            <a:r>
              <a:rPr lang="en-GB" dirty="0" err="1"/>
              <a:t>давно</a:t>
            </a:r>
            <a:r>
              <a:rPr lang="en-GB" dirty="0"/>
              <a:t> </a:t>
            </a:r>
            <a:r>
              <a:rPr lang="en-GB" dirty="0" err="1"/>
              <a:t>не</a:t>
            </a:r>
            <a:r>
              <a:rPr lang="en-GB" dirty="0"/>
              <a:t> </a:t>
            </a:r>
            <a:r>
              <a:rPr lang="en-GB" dirty="0" err="1"/>
              <a:t>пополняется</a:t>
            </a:r>
            <a:r>
              <a:rPr lang="en-GB" dirty="0"/>
              <a:t> </a:t>
            </a:r>
            <a:r>
              <a:rPr lang="en-GB" dirty="0" err="1"/>
              <a:t>новыми</a:t>
            </a:r>
            <a:r>
              <a:rPr lang="en-GB" dirty="0"/>
              <a:t> </a:t>
            </a:r>
            <a:r>
              <a:rPr lang="en-GB" dirty="0" err="1"/>
              <a:t>интересными</a:t>
            </a:r>
            <a:r>
              <a:rPr lang="en-GB" dirty="0"/>
              <a:t> </a:t>
            </a:r>
            <a:r>
              <a:rPr lang="en-GB" dirty="0" err="1"/>
              <a:t>новинками</a:t>
            </a:r>
            <a:r>
              <a:rPr lang="en-GB" dirty="0"/>
              <a:t>, </a:t>
            </a:r>
            <a:r>
              <a:rPr lang="en-GB" dirty="0" err="1"/>
              <a:t>поэтому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воскрешения</a:t>
            </a:r>
            <a:r>
              <a:rPr lang="en-GB" dirty="0"/>
              <a:t> </a:t>
            </a:r>
            <a:r>
              <a:rPr lang="en-GB" dirty="0" err="1"/>
              <a:t>жанра</a:t>
            </a:r>
            <a:r>
              <a:rPr lang="en-GB" dirty="0"/>
              <a:t> </a:t>
            </a:r>
            <a:r>
              <a:rPr lang="en-GB" dirty="0" err="1"/>
              <a:t>была</a:t>
            </a:r>
            <a:r>
              <a:rPr lang="en-GB" dirty="0"/>
              <a:t> </a:t>
            </a:r>
            <a:r>
              <a:rPr lang="en-GB" dirty="0" err="1"/>
              <a:t>придумана</a:t>
            </a:r>
            <a:r>
              <a:rPr lang="en-GB" dirty="0"/>
              <a:t> </a:t>
            </a:r>
            <a:r>
              <a:rPr lang="en-GB" dirty="0" err="1"/>
              <a:t>игра</a:t>
            </a:r>
            <a:r>
              <a:rPr lang="en-GB" dirty="0"/>
              <a:t> Zulu </a:t>
            </a:r>
            <a:r>
              <a:rPr lang="en-GB" dirty="0" err="1"/>
              <a:t>Doodmaak</a:t>
            </a:r>
            <a:r>
              <a:rPr lang="en-GB" dirty="0"/>
              <a:t>. В </a:t>
            </a:r>
            <a:r>
              <a:rPr lang="en-GB" dirty="0" err="1"/>
              <a:t>игре</a:t>
            </a:r>
            <a:r>
              <a:rPr lang="en-GB" dirty="0"/>
              <a:t> </a:t>
            </a:r>
            <a:r>
              <a:rPr lang="en-GB" dirty="0" err="1"/>
              <a:t>испльзовались</a:t>
            </a:r>
            <a:r>
              <a:rPr lang="en-GB" dirty="0"/>
              <a:t> </a:t>
            </a:r>
            <a:r>
              <a:rPr lang="en-GB" dirty="0" err="1"/>
              <a:t>многие</a:t>
            </a:r>
            <a:r>
              <a:rPr lang="en-GB" dirty="0"/>
              <a:t> </a:t>
            </a:r>
            <a:r>
              <a:rPr lang="en-GB" dirty="0" err="1"/>
              <a:t>механики</a:t>
            </a:r>
            <a:r>
              <a:rPr lang="en-GB" dirty="0"/>
              <a:t> </a:t>
            </a:r>
            <a:r>
              <a:rPr lang="en-GB" dirty="0" err="1"/>
              <a:t>из</a:t>
            </a:r>
            <a:r>
              <a:rPr lang="en-GB" dirty="0"/>
              <a:t> </a:t>
            </a:r>
            <a:r>
              <a:rPr lang="en-GB" dirty="0" err="1"/>
              <a:t>известной</a:t>
            </a:r>
            <a:r>
              <a:rPr lang="en-GB" dirty="0"/>
              <a:t> C&amp;C Generals, </a:t>
            </a:r>
            <a:r>
              <a:rPr lang="en-GB" dirty="0" err="1"/>
              <a:t>но</a:t>
            </a:r>
            <a:r>
              <a:rPr lang="en-GB" dirty="0"/>
              <a:t> </a:t>
            </a:r>
            <a:r>
              <a:rPr lang="en-GB" dirty="0" err="1"/>
              <a:t>были</a:t>
            </a:r>
            <a:r>
              <a:rPr lang="en-GB" dirty="0"/>
              <a:t> </a:t>
            </a:r>
            <a:r>
              <a:rPr lang="en-GB" dirty="0" err="1"/>
              <a:t>придуманы</a:t>
            </a:r>
            <a:r>
              <a:rPr lang="en-GB" dirty="0"/>
              <a:t> и </a:t>
            </a:r>
            <a:r>
              <a:rPr lang="en-GB" dirty="0" err="1"/>
              <a:t>новые</a:t>
            </a:r>
            <a:r>
              <a:rPr lang="en-GB" dirty="0"/>
              <a:t>, </a:t>
            </a:r>
            <a:r>
              <a:rPr lang="en-GB" dirty="0" err="1"/>
              <a:t>такие</a:t>
            </a:r>
            <a:r>
              <a:rPr lang="en-GB" dirty="0"/>
              <a:t> </a:t>
            </a:r>
            <a:r>
              <a:rPr lang="en-GB" dirty="0" err="1"/>
              <a:t>как</a:t>
            </a:r>
            <a:r>
              <a:rPr lang="en-GB" dirty="0"/>
              <a:t>: </a:t>
            </a:r>
            <a:r>
              <a:rPr lang="en-GB" dirty="0" err="1"/>
              <a:t>убийство</a:t>
            </a:r>
            <a:r>
              <a:rPr lang="en-GB" dirty="0"/>
              <a:t> </a:t>
            </a:r>
            <a:r>
              <a:rPr lang="en-GB" dirty="0" err="1"/>
              <a:t>короля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победы</a:t>
            </a:r>
            <a:r>
              <a:rPr lang="en-GB" dirty="0"/>
              <a:t>, </a:t>
            </a:r>
            <a:r>
              <a:rPr lang="en-GB" dirty="0" err="1"/>
              <a:t>разные</a:t>
            </a:r>
            <a:r>
              <a:rPr lang="en-GB" dirty="0"/>
              <a:t> </a:t>
            </a:r>
            <a:r>
              <a:rPr lang="en-GB" dirty="0" err="1"/>
              <a:t>виды</a:t>
            </a:r>
            <a:r>
              <a:rPr lang="en-GB" dirty="0"/>
              <a:t> </a:t>
            </a:r>
            <a:r>
              <a:rPr lang="en-GB" dirty="0" err="1"/>
              <a:t>ресурсов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0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C9FB-B36C-CF4C-8197-82FC2984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Реализация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B248-D26A-E84E-88A9-178D0C47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Игра была полностью сделана на pygame, на основе которого был сделан новый движок. В нем вместо встроенного класса Sprite был написан собственный, с более удобным использованием и новыми функциями: event(event), которая вызывается при каждом событии, process(delta), вызываемая при отрисовке каждого кадра. Таким образом, не нужно писать всю логика  внутри одного цикла: код каждого отдельно объекта в игре разбивается по отдельным классам.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8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417C-B72B-024A-B2AB-DD57B514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Заключение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09702-40A1-F649-97DE-D9459A87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Игра разрабатывалась таким образом, чтобы её всегда можно было улучшать и дополнять: режим мультиплеера, новые юниты, строения, сможет. Таким образом, актуальность игры никогда не будет падать, ведь она всегда может стать даже лучше, чем есть сейчас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23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Zulu Doodmaak</vt:lpstr>
      <vt:lpstr>Введение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Zolo Doodmaak</dc:title>
  <dc:creator>Unknown User</dc:creator>
  <cp:lastModifiedBy>Тимофей Данилов</cp:lastModifiedBy>
  <cp:revision>3</cp:revision>
  <dcterms:created xsi:type="dcterms:W3CDTF">2020-04-05T13:12:26Z</dcterms:created>
  <dcterms:modified xsi:type="dcterms:W3CDTF">2020-04-05T13:47:42Z</dcterms:modified>
</cp:coreProperties>
</file>