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0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F0C05631-151F-8542-7070-793E5E6E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83475-0D5F-4CB7-9038-530344759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/>
              <a:t>Stimulate Memory with VR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Unity Based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2ED0D-6DFF-4863-89C2-3177B93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en-US" dirty="0"/>
              <a:t>JV and Brandon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2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7A21-7329-4B04-8454-73FECFC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C335-3AD6-4358-9F91-700E2A7E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VR app/game in which the user uploads an important photo to them, and by using the VR technology, they can interact with their memories in a much more vivid and stimulant way than just looking at them in a photo album.</a:t>
            </a:r>
          </a:p>
          <a:p>
            <a:r>
              <a:rPr lang="en-US" dirty="0"/>
              <a:t>By using VR to stimulate the brain to act more than just a simple image, we hope to help in the alleviate the symptoms caused by both dementia and Alzheimer's.</a:t>
            </a:r>
          </a:p>
        </p:txBody>
      </p:sp>
    </p:spTree>
    <p:extLst>
      <p:ext uri="{BB962C8B-B14F-4D97-AF65-F5344CB8AC3E}">
        <p14:creationId xmlns:p14="http://schemas.microsoft.com/office/powerpoint/2010/main" val="24594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F14A-360B-4D6D-B007-43D67C05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should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53FF-0DF7-48B8-8B27-1D75FB2C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Menu:</a:t>
            </a:r>
          </a:p>
          <a:p>
            <a:r>
              <a:rPr lang="en-US" dirty="0"/>
              <a:t>The player inputs their height in ft/in and then converts it to m/cm since Unity uses the metric system.</a:t>
            </a:r>
          </a:p>
          <a:p>
            <a:r>
              <a:rPr lang="en-US" dirty="0"/>
              <a:t>The player will also upload the photo they want to see in VR, and the program will set the photo as the texture into a curved “screen”, half a cylinder really stretched out.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00789-0ECF-48F8-9EFB-5C58174C5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Simulation:</a:t>
            </a:r>
          </a:p>
          <a:p>
            <a:r>
              <a:rPr lang="en-US" dirty="0"/>
              <a:t>Based on the player height inputted in the menu, the game will load a play area that is 1.5 times the height of the player and has the radius that is 2.5 times the height.</a:t>
            </a:r>
          </a:p>
          <a:p>
            <a:r>
              <a:rPr lang="en-US" dirty="0"/>
              <a:t>In the circular area the player is loaded they will see the “screen” with the photo, and as they turn to their backs, they will see a screen with a bright light and a 3D camera, simulating taking a picture of the original photo.</a:t>
            </a:r>
          </a:p>
        </p:txBody>
      </p:sp>
    </p:spTree>
    <p:extLst>
      <p:ext uri="{BB962C8B-B14F-4D97-AF65-F5344CB8AC3E}">
        <p14:creationId xmlns:p14="http://schemas.microsoft.com/office/powerpoint/2010/main" val="198291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E9C-ABD8-4453-BD8C-17C9B195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Project 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6E52-9E0D-4503-B56E-8073E6E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implement a 3D environment in which the person can walk, but because of the limitations of our knowledge we weren’t able to create a precise environment based on the player’s height.</a:t>
            </a:r>
          </a:p>
          <a:p>
            <a:r>
              <a:rPr lang="en-US" dirty="0"/>
              <a:t>We were also unable to set a user input to upload and change the texture of the “screen” to which we are putting the photo as the texture.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009-72B6-4812-9FC2-B6587B6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it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B596-6CFF-4400-A931-9D18CBA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proper environment based on the user’s height</a:t>
            </a:r>
          </a:p>
          <a:p>
            <a:r>
              <a:rPr lang="en-US" dirty="0"/>
              <a:t>Properly setup the user input to upload and setup their chosen photo as the texture for the screen</a:t>
            </a:r>
          </a:p>
          <a:p>
            <a:r>
              <a:rPr lang="en-US" dirty="0"/>
              <a:t>Make a more immersed immersive environment, in which we can make a 3D map of the photo and bring the contents of the image from 2D </a:t>
            </a:r>
            <a:r>
              <a:rPr lang="en-US"/>
              <a:t>to 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05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Stimulate Memory with VR   Unity Based Hack</vt:lpstr>
      <vt:lpstr>Idea for the hack</vt:lpstr>
      <vt:lpstr>hack should be</vt:lpstr>
      <vt:lpstr>How the Project is now</vt:lpstr>
      <vt:lpstr>How can it be improved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Stimulate Memory with VR   Unity Based Hack</dc:title>
  <dc:creator>João Vitor Batista</dc:creator>
  <cp:lastModifiedBy>João Vitor Batista</cp:lastModifiedBy>
  <cp:revision>4</cp:revision>
  <dcterms:created xsi:type="dcterms:W3CDTF">2022-04-10T06:45:30Z</dcterms:created>
  <dcterms:modified xsi:type="dcterms:W3CDTF">2022-04-10T13:23:37Z</dcterms:modified>
</cp:coreProperties>
</file>