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2" autoAdjust="0"/>
  </p:normalViewPr>
  <p:slideViewPr>
    <p:cSldViewPr snapToGrid="0">
      <p:cViewPr>
        <p:scale>
          <a:sx n="66" d="100"/>
          <a:sy n="66" d="100"/>
        </p:scale>
        <p:origin x="-84" y="9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0B236-B230-4EC9-A966-0FD99A711C0B}"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33A2EAF9-19FD-4EC8-86C5-C6BEA9DE3E49}">
      <dgm:prSet/>
      <dgm:spPr/>
      <dgm:t>
        <a:bodyPr/>
        <a:lstStyle/>
        <a:p>
          <a:r>
            <a:rPr lang="en-US"/>
            <a:t>Validate</a:t>
          </a:r>
        </a:p>
      </dgm:t>
    </dgm:pt>
    <dgm:pt modelId="{F7878A11-8521-40FE-B548-9509FA7E0B28}" type="parTrans" cxnId="{86254400-AEA9-44D4-BBBA-A7C8A38A5A3A}">
      <dgm:prSet/>
      <dgm:spPr/>
      <dgm:t>
        <a:bodyPr/>
        <a:lstStyle/>
        <a:p>
          <a:endParaRPr lang="en-US"/>
        </a:p>
      </dgm:t>
    </dgm:pt>
    <dgm:pt modelId="{9FBA5C20-8CB8-478E-8D0E-033F9BBA88F5}" type="sibTrans" cxnId="{86254400-AEA9-44D4-BBBA-A7C8A38A5A3A}">
      <dgm:prSet/>
      <dgm:spPr/>
      <dgm:t>
        <a:bodyPr/>
        <a:lstStyle/>
        <a:p>
          <a:endParaRPr lang="en-US"/>
        </a:p>
      </dgm:t>
    </dgm:pt>
    <dgm:pt modelId="{89B2F0C0-F357-43ED-A0D5-20A88F6A3998}">
      <dgm:prSet/>
      <dgm:spPr/>
      <dgm:t>
        <a:bodyPr/>
        <a:lstStyle/>
        <a:p>
          <a:r>
            <a:rPr lang="en-US"/>
            <a:t>Validate Input Data</a:t>
          </a:r>
        </a:p>
      </dgm:t>
    </dgm:pt>
    <dgm:pt modelId="{1CE50612-F552-49F6-919F-1F1038305426}" type="parTrans" cxnId="{CE9E921A-BFD8-4DE9-A7CD-E2CCE571BF04}">
      <dgm:prSet/>
      <dgm:spPr/>
      <dgm:t>
        <a:bodyPr/>
        <a:lstStyle/>
        <a:p>
          <a:endParaRPr lang="en-US"/>
        </a:p>
      </dgm:t>
    </dgm:pt>
    <dgm:pt modelId="{E72E24C6-8B0F-4E70-A2E5-2AD306439E51}" type="sibTrans" cxnId="{CE9E921A-BFD8-4DE9-A7CD-E2CCE571BF04}">
      <dgm:prSet/>
      <dgm:spPr/>
      <dgm:t>
        <a:bodyPr/>
        <a:lstStyle/>
        <a:p>
          <a:endParaRPr lang="en-US"/>
        </a:p>
      </dgm:t>
    </dgm:pt>
    <dgm:pt modelId="{AE25D675-6FE5-4CC9-8638-E411B2CE6FDC}">
      <dgm:prSet/>
      <dgm:spPr/>
      <dgm:t>
        <a:bodyPr/>
        <a:lstStyle/>
        <a:p>
          <a:r>
            <a:rPr lang="en-US"/>
            <a:t>Data Type - INT-030-C</a:t>
          </a:r>
        </a:p>
      </dgm:t>
    </dgm:pt>
    <dgm:pt modelId="{DE13F1F2-F04E-4090-848F-3C08701030C3}" type="parTrans" cxnId="{60676E6B-7972-4567-AE2D-BD0F25A2586E}">
      <dgm:prSet/>
      <dgm:spPr/>
      <dgm:t>
        <a:bodyPr/>
        <a:lstStyle/>
        <a:p>
          <a:endParaRPr lang="en-US"/>
        </a:p>
      </dgm:t>
    </dgm:pt>
    <dgm:pt modelId="{BFD7DEFB-098F-4C3D-8D43-817B2192682A}" type="sibTrans" cxnId="{60676E6B-7972-4567-AE2D-BD0F25A2586E}">
      <dgm:prSet/>
      <dgm:spPr/>
      <dgm:t>
        <a:bodyPr/>
        <a:lstStyle/>
        <a:p>
          <a:endParaRPr lang="en-US"/>
        </a:p>
      </dgm:t>
    </dgm:pt>
    <dgm:pt modelId="{5D0BE77D-7EFC-40D9-9053-2E15B954B8B6}">
      <dgm:prSet/>
      <dgm:spPr/>
      <dgm:t>
        <a:bodyPr/>
        <a:lstStyle/>
        <a:p>
          <a:r>
            <a:rPr lang="en-US"/>
            <a:t>Data Value - INT-033-C</a:t>
          </a:r>
        </a:p>
      </dgm:t>
    </dgm:pt>
    <dgm:pt modelId="{8463A0C8-B472-452D-BDEE-4781E8154F2C}" type="parTrans" cxnId="{83FE01A6-B9CF-45E8-976A-4AE648F453FA}">
      <dgm:prSet/>
      <dgm:spPr/>
      <dgm:t>
        <a:bodyPr/>
        <a:lstStyle/>
        <a:p>
          <a:endParaRPr lang="en-US"/>
        </a:p>
      </dgm:t>
    </dgm:pt>
    <dgm:pt modelId="{FCEF5F34-314D-4B6E-83A6-347A93C7C155}" type="sibTrans" cxnId="{83FE01A6-B9CF-45E8-976A-4AE648F453FA}">
      <dgm:prSet/>
      <dgm:spPr/>
      <dgm:t>
        <a:bodyPr/>
        <a:lstStyle/>
        <a:p>
          <a:endParaRPr lang="en-US"/>
        </a:p>
      </dgm:t>
    </dgm:pt>
    <dgm:pt modelId="{0D237C7E-9E15-4D53-8F3A-7AADACEF11EE}">
      <dgm:prSet/>
      <dgm:spPr/>
      <dgm:t>
        <a:bodyPr/>
        <a:lstStyle/>
        <a:p>
          <a:r>
            <a:rPr lang="en-US"/>
            <a:t>String Correctness - STR-050-CPP</a:t>
          </a:r>
        </a:p>
      </dgm:t>
    </dgm:pt>
    <dgm:pt modelId="{E3FF4A9A-53A8-4CC5-BF1D-D691AB382F80}" type="parTrans" cxnId="{49F40A41-DB46-4998-AC44-7C334F3E971F}">
      <dgm:prSet/>
      <dgm:spPr/>
      <dgm:t>
        <a:bodyPr/>
        <a:lstStyle/>
        <a:p>
          <a:endParaRPr lang="en-US"/>
        </a:p>
      </dgm:t>
    </dgm:pt>
    <dgm:pt modelId="{F55385FA-D20C-4FFD-A228-7BB1E6F39D36}" type="sibTrans" cxnId="{49F40A41-DB46-4998-AC44-7C334F3E971F}">
      <dgm:prSet/>
      <dgm:spPr/>
      <dgm:t>
        <a:bodyPr/>
        <a:lstStyle/>
        <a:p>
          <a:endParaRPr lang="en-US"/>
        </a:p>
      </dgm:t>
    </dgm:pt>
    <dgm:pt modelId="{5EE88733-9B7C-4F12-A490-EC9A3AA2E604}">
      <dgm:prSet/>
      <dgm:spPr/>
      <dgm:t>
        <a:bodyPr/>
        <a:lstStyle/>
        <a:p>
          <a:r>
            <a:rPr lang="en-US"/>
            <a:t>Buffer Overflow - CTR-055-CPP</a:t>
          </a:r>
        </a:p>
      </dgm:t>
    </dgm:pt>
    <dgm:pt modelId="{2DEEE175-85EF-498E-B49A-7E88BAF446A0}" type="parTrans" cxnId="{42181FAD-AE3D-43FD-A9EE-A46138C40F34}">
      <dgm:prSet/>
      <dgm:spPr/>
      <dgm:t>
        <a:bodyPr/>
        <a:lstStyle/>
        <a:p>
          <a:endParaRPr lang="en-US"/>
        </a:p>
      </dgm:t>
    </dgm:pt>
    <dgm:pt modelId="{23C7B8B3-2461-4035-A2AE-7F4EC92C5FA1}" type="sibTrans" cxnId="{42181FAD-AE3D-43FD-A9EE-A46138C40F34}">
      <dgm:prSet/>
      <dgm:spPr/>
      <dgm:t>
        <a:bodyPr/>
        <a:lstStyle/>
        <a:p>
          <a:endParaRPr lang="en-US"/>
        </a:p>
      </dgm:t>
    </dgm:pt>
    <dgm:pt modelId="{E978DA4B-BA5E-4A93-AE77-ED98E11B428B}">
      <dgm:prSet/>
      <dgm:spPr/>
      <dgm:t>
        <a:bodyPr/>
        <a:lstStyle/>
        <a:p>
          <a:r>
            <a:rPr lang="en-US"/>
            <a:t>Heed</a:t>
          </a:r>
        </a:p>
      </dgm:t>
    </dgm:pt>
    <dgm:pt modelId="{C83001F4-F753-47C0-BB94-190CE23A981D}" type="parTrans" cxnId="{3D204E64-057F-4196-BBE6-6911A0B437BA}">
      <dgm:prSet/>
      <dgm:spPr/>
      <dgm:t>
        <a:bodyPr/>
        <a:lstStyle/>
        <a:p>
          <a:endParaRPr lang="en-US"/>
        </a:p>
      </dgm:t>
    </dgm:pt>
    <dgm:pt modelId="{21B4FF58-75A6-467C-BF5D-0F759060A5B9}" type="sibTrans" cxnId="{3D204E64-057F-4196-BBE6-6911A0B437BA}">
      <dgm:prSet/>
      <dgm:spPr/>
      <dgm:t>
        <a:bodyPr/>
        <a:lstStyle/>
        <a:p>
          <a:endParaRPr lang="en-US"/>
        </a:p>
      </dgm:t>
    </dgm:pt>
    <dgm:pt modelId="{E2FDA797-21AB-4631-A182-313374B8754F}">
      <dgm:prSet/>
      <dgm:spPr/>
      <dgm:t>
        <a:bodyPr/>
        <a:lstStyle/>
        <a:p>
          <a:r>
            <a:rPr lang="en-US"/>
            <a:t>Heed Compiler Warnings</a:t>
          </a:r>
        </a:p>
      </dgm:t>
    </dgm:pt>
    <dgm:pt modelId="{4F450A44-72C3-4818-8B9B-6F0851EE97AD}" type="parTrans" cxnId="{E49FA687-B32A-4A4F-9B0A-309C48884B90}">
      <dgm:prSet/>
      <dgm:spPr/>
      <dgm:t>
        <a:bodyPr/>
        <a:lstStyle/>
        <a:p>
          <a:endParaRPr lang="en-US"/>
        </a:p>
      </dgm:t>
    </dgm:pt>
    <dgm:pt modelId="{52FAFD41-9FA7-4457-96B7-1BC2A75968FA}" type="sibTrans" cxnId="{E49FA687-B32A-4A4F-9B0A-309C48884B90}">
      <dgm:prSet/>
      <dgm:spPr/>
      <dgm:t>
        <a:bodyPr/>
        <a:lstStyle/>
        <a:p>
          <a:endParaRPr lang="en-US"/>
        </a:p>
      </dgm:t>
    </dgm:pt>
    <dgm:pt modelId="{126936CC-8CF9-4A93-99EA-FA4E1E8C7950}">
      <dgm:prSet/>
      <dgm:spPr/>
      <dgm:t>
        <a:bodyPr/>
        <a:lstStyle/>
        <a:p>
          <a:r>
            <a:rPr lang="en-US"/>
            <a:t>Memory Protection - MEM-031-C</a:t>
          </a:r>
        </a:p>
      </dgm:t>
    </dgm:pt>
    <dgm:pt modelId="{5E4F05F1-A79F-4A83-909A-664CA6E03330}" type="parTrans" cxnId="{1DFAA852-EDA9-40A2-97A1-82A76FF3C7A7}">
      <dgm:prSet/>
      <dgm:spPr/>
      <dgm:t>
        <a:bodyPr/>
        <a:lstStyle/>
        <a:p>
          <a:endParaRPr lang="en-US"/>
        </a:p>
      </dgm:t>
    </dgm:pt>
    <dgm:pt modelId="{C20DF14B-52D5-4001-8081-BD3D3BA1524E}" type="sibTrans" cxnId="{1DFAA852-EDA9-40A2-97A1-82A76FF3C7A7}">
      <dgm:prSet/>
      <dgm:spPr/>
      <dgm:t>
        <a:bodyPr/>
        <a:lstStyle/>
        <a:p>
          <a:endParaRPr lang="en-US"/>
        </a:p>
      </dgm:t>
    </dgm:pt>
    <dgm:pt modelId="{88F96D86-F28F-412E-86A7-B99757584012}">
      <dgm:prSet/>
      <dgm:spPr/>
      <dgm:t>
        <a:bodyPr/>
        <a:lstStyle/>
        <a:p>
          <a:r>
            <a:rPr lang="en-US" dirty="0"/>
            <a:t> Design</a:t>
          </a:r>
        </a:p>
      </dgm:t>
    </dgm:pt>
    <dgm:pt modelId="{CF19C637-BD9D-49EA-90B0-58B7490EBD5F}" type="parTrans" cxnId="{256204E0-563D-4F07-9AAB-CDE93E08313A}">
      <dgm:prSet/>
      <dgm:spPr/>
      <dgm:t>
        <a:bodyPr/>
        <a:lstStyle/>
        <a:p>
          <a:endParaRPr lang="en-US"/>
        </a:p>
      </dgm:t>
    </dgm:pt>
    <dgm:pt modelId="{884E6828-F6B0-4B8D-A2F2-D5FD534F857B}" type="sibTrans" cxnId="{256204E0-563D-4F07-9AAB-CDE93E08313A}">
      <dgm:prSet/>
      <dgm:spPr/>
      <dgm:t>
        <a:bodyPr/>
        <a:lstStyle/>
        <a:p>
          <a:endParaRPr lang="en-US"/>
        </a:p>
      </dgm:t>
    </dgm:pt>
    <dgm:pt modelId="{4BBD0FAE-D469-44A7-8AF8-FEBAD98A627E}">
      <dgm:prSet/>
      <dgm:spPr/>
      <dgm:t>
        <a:bodyPr/>
        <a:lstStyle/>
        <a:p>
          <a:r>
            <a:rPr lang="en-US"/>
            <a:t>Architect and Design for Security Policies</a:t>
          </a:r>
        </a:p>
      </dgm:t>
    </dgm:pt>
    <dgm:pt modelId="{7D2F99D8-BD25-4D1B-99FF-20FA879F121D}" type="parTrans" cxnId="{75F1B61B-6885-44D3-BFC0-1E79F8F2252B}">
      <dgm:prSet/>
      <dgm:spPr/>
      <dgm:t>
        <a:bodyPr/>
        <a:lstStyle/>
        <a:p>
          <a:endParaRPr lang="en-US"/>
        </a:p>
      </dgm:t>
    </dgm:pt>
    <dgm:pt modelId="{CE220DDB-2BC5-4B38-8D28-F1FC6276D50C}" type="sibTrans" cxnId="{75F1B61B-6885-44D3-BFC0-1E79F8F2252B}">
      <dgm:prSet/>
      <dgm:spPr/>
      <dgm:t>
        <a:bodyPr/>
        <a:lstStyle/>
        <a:p>
          <a:endParaRPr lang="en-US"/>
        </a:p>
      </dgm:t>
    </dgm:pt>
    <dgm:pt modelId="{27F1BA58-9F92-46BC-8369-430A6835EAE8}">
      <dgm:prSet/>
      <dgm:spPr/>
      <dgm:t>
        <a:bodyPr/>
        <a:lstStyle/>
        <a:p>
          <a:r>
            <a:rPr lang="en-US"/>
            <a:t>String Correctness - STR-050-CPP</a:t>
          </a:r>
        </a:p>
      </dgm:t>
    </dgm:pt>
    <dgm:pt modelId="{3A0B7B4D-2D40-444D-86AF-A4C897244491}" type="parTrans" cxnId="{4A8D1447-4EFB-4158-AE42-CBBB3539F20E}">
      <dgm:prSet/>
      <dgm:spPr/>
      <dgm:t>
        <a:bodyPr/>
        <a:lstStyle/>
        <a:p>
          <a:endParaRPr lang="en-US"/>
        </a:p>
      </dgm:t>
    </dgm:pt>
    <dgm:pt modelId="{B6904C4C-BF13-45F3-BC41-685F59941846}" type="sibTrans" cxnId="{4A8D1447-4EFB-4158-AE42-CBBB3539F20E}">
      <dgm:prSet/>
      <dgm:spPr/>
      <dgm:t>
        <a:bodyPr/>
        <a:lstStyle/>
        <a:p>
          <a:endParaRPr lang="en-US"/>
        </a:p>
      </dgm:t>
    </dgm:pt>
    <dgm:pt modelId="{F7C5DE62-943E-464D-B422-8954491B543B}">
      <dgm:prSet/>
      <dgm:spPr/>
      <dgm:t>
        <a:bodyPr/>
        <a:lstStyle/>
        <a:p>
          <a:r>
            <a:rPr lang="en-US"/>
            <a:t>SQL Injection - IDS -000-J</a:t>
          </a:r>
        </a:p>
      </dgm:t>
    </dgm:pt>
    <dgm:pt modelId="{73872A81-D553-461D-83B6-120E5FE248CA}" type="parTrans" cxnId="{0972091B-6244-48E0-802B-81A2ED179379}">
      <dgm:prSet/>
      <dgm:spPr/>
      <dgm:t>
        <a:bodyPr/>
        <a:lstStyle/>
        <a:p>
          <a:endParaRPr lang="en-US"/>
        </a:p>
      </dgm:t>
    </dgm:pt>
    <dgm:pt modelId="{F30D072A-A4F8-4076-B51F-3FE11AF6777B}" type="sibTrans" cxnId="{0972091B-6244-48E0-802B-81A2ED179379}">
      <dgm:prSet/>
      <dgm:spPr/>
      <dgm:t>
        <a:bodyPr/>
        <a:lstStyle/>
        <a:p>
          <a:endParaRPr lang="en-US"/>
        </a:p>
      </dgm:t>
    </dgm:pt>
    <dgm:pt modelId="{7AF01405-E885-4E10-8CC1-793F13745AAF}">
      <dgm:prSet/>
      <dgm:spPr/>
      <dgm:t>
        <a:bodyPr/>
        <a:lstStyle/>
        <a:p>
          <a:r>
            <a:rPr lang="en-US"/>
            <a:t>File Security - FIO-051-CPP</a:t>
          </a:r>
        </a:p>
      </dgm:t>
    </dgm:pt>
    <dgm:pt modelId="{5CF5680B-2B3F-4DB8-8DC1-E8C8DD5CE023}" type="parTrans" cxnId="{9284F91C-0DF0-4955-B415-1744384D8AE4}">
      <dgm:prSet/>
      <dgm:spPr/>
      <dgm:t>
        <a:bodyPr/>
        <a:lstStyle/>
        <a:p>
          <a:endParaRPr lang="en-US"/>
        </a:p>
      </dgm:t>
    </dgm:pt>
    <dgm:pt modelId="{8A3F922F-ED33-4C67-AC5F-4C6CD426B586}" type="sibTrans" cxnId="{9284F91C-0DF0-4955-B415-1744384D8AE4}">
      <dgm:prSet/>
      <dgm:spPr/>
      <dgm:t>
        <a:bodyPr/>
        <a:lstStyle/>
        <a:p>
          <a:endParaRPr lang="en-US"/>
        </a:p>
      </dgm:t>
    </dgm:pt>
    <dgm:pt modelId="{444FB106-C299-4CAC-9CC2-B9873D44F933}">
      <dgm:prSet/>
      <dgm:spPr/>
      <dgm:t>
        <a:bodyPr/>
        <a:lstStyle/>
        <a:p>
          <a:r>
            <a:rPr lang="en-US"/>
            <a:t>Keep</a:t>
          </a:r>
        </a:p>
      </dgm:t>
    </dgm:pt>
    <dgm:pt modelId="{DBB48F2D-3D5A-404C-8A5E-E52CD753A9F3}" type="parTrans" cxnId="{76CFE47A-163D-4733-9DAD-823E5B037B97}">
      <dgm:prSet/>
      <dgm:spPr/>
      <dgm:t>
        <a:bodyPr/>
        <a:lstStyle/>
        <a:p>
          <a:endParaRPr lang="en-US"/>
        </a:p>
      </dgm:t>
    </dgm:pt>
    <dgm:pt modelId="{93CD5AEA-FE66-46C2-84DE-1BAB6C162498}" type="sibTrans" cxnId="{76CFE47A-163D-4733-9DAD-823E5B037B97}">
      <dgm:prSet/>
      <dgm:spPr/>
      <dgm:t>
        <a:bodyPr/>
        <a:lstStyle/>
        <a:p>
          <a:endParaRPr lang="en-US"/>
        </a:p>
      </dgm:t>
    </dgm:pt>
    <dgm:pt modelId="{FCDEBEC2-E155-4B6D-89AD-ED9DD666AA42}">
      <dgm:prSet/>
      <dgm:spPr/>
      <dgm:t>
        <a:bodyPr/>
        <a:lstStyle/>
        <a:p>
          <a:r>
            <a:rPr lang="en-US"/>
            <a:t>Keep It Simple</a:t>
          </a:r>
        </a:p>
      </dgm:t>
    </dgm:pt>
    <dgm:pt modelId="{83BFE7C2-4648-4FED-94A8-96F19AEA0C9B}" type="parTrans" cxnId="{06018593-9FAC-4506-95C3-287DA89F09C9}">
      <dgm:prSet/>
      <dgm:spPr/>
      <dgm:t>
        <a:bodyPr/>
        <a:lstStyle/>
        <a:p>
          <a:endParaRPr lang="en-US"/>
        </a:p>
      </dgm:t>
    </dgm:pt>
    <dgm:pt modelId="{0014C60A-1C66-4A78-8245-AF15EB8DF3C7}" type="sibTrans" cxnId="{06018593-9FAC-4506-95C3-287DA89F09C9}">
      <dgm:prSet/>
      <dgm:spPr/>
      <dgm:t>
        <a:bodyPr/>
        <a:lstStyle/>
        <a:p>
          <a:endParaRPr lang="en-US"/>
        </a:p>
      </dgm:t>
    </dgm:pt>
    <dgm:pt modelId="{6202FB19-1EAB-453A-AA38-B2007E2266DB}">
      <dgm:prSet/>
      <dgm:spPr/>
      <dgm:t>
        <a:bodyPr/>
        <a:lstStyle/>
        <a:p>
          <a:r>
            <a:rPr lang="en-US"/>
            <a:t>Assertions - MSC-011-C</a:t>
          </a:r>
        </a:p>
      </dgm:t>
    </dgm:pt>
    <dgm:pt modelId="{527ADBF9-DEC4-4813-9609-98D51962946E}" type="parTrans" cxnId="{912D9A6C-FDCE-4E93-A5D7-E8E1507E98E5}">
      <dgm:prSet/>
      <dgm:spPr/>
      <dgm:t>
        <a:bodyPr/>
        <a:lstStyle/>
        <a:p>
          <a:endParaRPr lang="en-US"/>
        </a:p>
      </dgm:t>
    </dgm:pt>
    <dgm:pt modelId="{6DF75C4A-DE63-4DF8-953A-6590CF1EB72D}" type="sibTrans" cxnId="{912D9A6C-FDCE-4E93-A5D7-E8E1507E98E5}">
      <dgm:prSet/>
      <dgm:spPr/>
      <dgm:t>
        <a:bodyPr/>
        <a:lstStyle/>
        <a:p>
          <a:endParaRPr lang="en-US"/>
        </a:p>
      </dgm:t>
    </dgm:pt>
    <dgm:pt modelId="{30624F38-3B79-4B3F-B414-8B910A6A1779}">
      <dgm:prSet/>
      <dgm:spPr/>
      <dgm:t>
        <a:bodyPr/>
        <a:lstStyle/>
        <a:p>
          <a:r>
            <a:rPr lang="en-US"/>
            <a:t>Buffer Overflow - CTR-055-CPP</a:t>
          </a:r>
        </a:p>
      </dgm:t>
    </dgm:pt>
    <dgm:pt modelId="{6F8452B3-F8EC-4748-B915-28C49C117210}" type="parTrans" cxnId="{0203B3DD-5CE4-4736-925F-ADB40E35EE7F}">
      <dgm:prSet/>
      <dgm:spPr/>
      <dgm:t>
        <a:bodyPr/>
        <a:lstStyle/>
        <a:p>
          <a:endParaRPr lang="en-US"/>
        </a:p>
      </dgm:t>
    </dgm:pt>
    <dgm:pt modelId="{429F4DE2-8FAB-4E6D-8813-79F3C80797A2}" type="sibTrans" cxnId="{0203B3DD-5CE4-4736-925F-ADB40E35EE7F}">
      <dgm:prSet/>
      <dgm:spPr/>
      <dgm:t>
        <a:bodyPr/>
        <a:lstStyle/>
        <a:p>
          <a:endParaRPr lang="en-US"/>
        </a:p>
      </dgm:t>
    </dgm:pt>
    <dgm:pt modelId="{5C83639F-0278-4BC7-B4B4-3276FA5D03D9}">
      <dgm:prSet/>
      <dgm:spPr/>
      <dgm:t>
        <a:bodyPr/>
        <a:lstStyle/>
        <a:p>
          <a:r>
            <a:rPr lang="en-US"/>
            <a:t>Object Oriented Programming - OOP-058-CPP</a:t>
          </a:r>
        </a:p>
      </dgm:t>
    </dgm:pt>
    <dgm:pt modelId="{FC00F6EA-E95A-4552-AA18-91F789E1413D}" type="parTrans" cxnId="{3637C57C-A8EB-427E-8A30-9149FFB4BF46}">
      <dgm:prSet/>
      <dgm:spPr/>
      <dgm:t>
        <a:bodyPr/>
        <a:lstStyle/>
        <a:p>
          <a:endParaRPr lang="en-US"/>
        </a:p>
      </dgm:t>
    </dgm:pt>
    <dgm:pt modelId="{D1A9EBD7-D6E5-4C3D-9B13-40587FA8639C}" type="sibTrans" cxnId="{3637C57C-A8EB-427E-8A30-9149FFB4BF46}">
      <dgm:prSet/>
      <dgm:spPr/>
      <dgm:t>
        <a:bodyPr/>
        <a:lstStyle/>
        <a:p>
          <a:endParaRPr lang="en-US"/>
        </a:p>
      </dgm:t>
    </dgm:pt>
    <dgm:pt modelId="{5DA18254-0587-4417-A160-9F4F635D6969}">
      <dgm:prSet/>
      <dgm:spPr/>
      <dgm:t>
        <a:bodyPr/>
        <a:lstStyle/>
        <a:p>
          <a:r>
            <a:rPr lang="en-US"/>
            <a:t>Default</a:t>
          </a:r>
        </a:p>
      </dgm:t>
    </dgm:pt>
    <dgm:pt modelId="{1ECC07B7-4469-407E-8144-EACE90972067}" type="parTrans" cxnId="{230CF11B-C298-4D68-8E6D-553317A08FA7}">
      <dgm:prSet/>
      <dgm:spPr/>
      <dgm:t>
        <a:bodyPr/>
        <a:lstStyle/>
        <a:p>
          <a:endParaRPr lang="en-US"/>
        </a:p>
      </dgm:t>
    </dgm:pt>
    <dgm:pt modelId="{2E8E5CA2-A67A-4422-8D6E-4C68D2D03F2B}" type="sibTrans" cxnId="{230CF11B-C298-4D68-8E6D-553317A08FA7}">
      <dgm:prSet/>
      <dgm:spPr/>
      <dgm:t>
        <a:bodyPr/>
        <a:lstStyle/>
        <a:p>
          <a:endParaRPr lang="en-US"/>
        </a:p>
      </dgm:t>
    </dgm:pt>
    <dgm:pt modelId="{E3977548-6BED-4F31-80D9-AD5EEC9F8AA8}">
      <dgm:prSet/>
      <dgm:spPr/>
      <dgm:t>
        <a:bodyPr/>
        <a:lstStyle/>
        <a:p>
          <a:r>
            <a:rPr lang="en-US"/>
            <a:t>Default Deny</a:t>
          </a:r>
        </a:p>
      </dgm:t>
    </dgm:pt>
    <dgm:pt modelId="{5656132C-FAA6-4896-93ED-58DE33DA841E}" type="parTrans" cxnId="{271C0CEA-8BE1-4399-98BD-159C27CD593F}">
      <dgm:prSet/>
      <dgm:spPr/>
      <dgm:t>
        <a:bodyPr/>
        <a:lstStyle/>
        <a:p>
          <a:endParaRPr lang="en-US"/>
        </a:p>
      </dgm:t>
    </dgm:pt>
    <dgm:pt modelId="{FEA3775F-A81A-4638-BA1E-639C0D6BBFEF}" type="sibTrans" cxnId="{271C0CEA-8BE1-4399-98BD-159C27CD593F}">
      <dgm:prSet/>
      <dgm:spPr/>
      <dgm:t>
        <a:bodyPr/>
        <a:lstStyle/>
        <a:p>
          <a:endParaRPr lang="en-US"/>
        </a:p>
      </dgm:t>
    </dgm:pt>
    <dgm:pt modelId="{13355868-711D-4A32-907C-D3C5CF57A60F}">
      <dgm:prSet/>
      <dgm:spPr/>
      <dgm:t>
        <a:bodyPr/>
        <a:lstStyle/>
        <a:p>
          <a:r>
            <a:rPr lang="en-US"/>
            <a:t>File Security - FIO-051-CPP</a:t>
          </a:r>
        </a:p>
      </dgm:t>
    </dgm:pt>
    <dgm:pt modelId="{279165F1-F718-4585-91E1-F4F8AD35AD8D}" type="parTrans" cxnId="{22C5A13B-4418-42CC-A733-BED0624BB117}">
      <dgm:prSet/>
      <dgm:spPr/>
      <dgm:t>
        <a:bodyPr/>
        <a:lstStyle/>
        <a:p>
          <a:endParaRPr lang="en-US"/>
        </a:p>
      </dgm:t>
    </dgm:pt>
    <dgm:pt modelId="{57E565AA-F0A7-46C4-BC60-6508CD69B59A}" type="sibTrans" cxnId="{22C5A13B-4418-42CC-A733-BED0624BB117}">
      <dgm:prSet/>
      <dgm:spPr/>
      <dgm:t>
        <a:bodyPr/>
        <a:lstStyle/>
        <a:p>
          <a:endParaRPr lang="en-US"/>
        </a:p>
      </dgm:t>
    </dgm:pt>
    <dgm:pt modelId="{788321B3-CEAD-41D2-896B-6FB7F46CB913}">
      <dgm:prSet/>
      <dgm:spPr/>
      <dgm:t>
        <a:bodyPr/>
        <a:lstStyle/>
        <a:p>
          <a:r>
            <a:rPr lang="en-US"/>
            <a:t>Adhere</a:t>
          </a:r>
        </a:p>
      </dgm:t>
    </dgm:pt>
    <dgm:pt modelId="{6614C7E6-63D4-4CD5-8224-FF846B8388D1}" type="parTrans" cxnId="{6934CFF5-4389-494B-9B18-FF1C5E36656E}">
      <dgm:prSet/>
      <dgm:spPr/>
      <dgm:t>
        <a:bodyPr/>
        <a:lstStyle/>
        <a:p>
          <a:endParaRPr lang="en-US"/>
        </a:p>
      </dgm:t>
    </dgm:pt>
    <dgm:pt modelId="{0DF81FCB-23C7-4A0E-B032-BC392058C547}" type="sibTrans" cxnId="{6934CFF5-4389-494B-9B18-FF1C5E36656E}">
      <dgm:prSet/>
      <dgm:spPr/>
      <dgm:t>
        <a:bodyPr/>
        <a:lstStyle/>
        <a:p>
          <a:endParaRPr lang="en-US"/>
        </a:p>
      </dgm:t>
    </dgm:pt>
    <dgm:pt modelId="{AD484D1F-87F7-483B-A58F-CE7E26C89899}">
      <dgm:prSet/>
      <dgm:spPr/>
      <dgm:t>
        <a:bodyPr/>
        <a:lstStyle/>
        <a:p>
          <a:r>
            <a:rPr lang="en-US"/>
            <a:t>Adhere to the Principle of Least Privilege</a:t>
          </a:r>
        </a:p>
      </dgm:t>
    </dgm:pt>
    <dgm:pt modelId="{39A145AC-B405-47CB-B4B8-79CA54E7485A}" type="parTrans" cxnId="{2391ADDA-AB9C-4822-8BF3-E96A2F4A8F2D}">
      <dgm:prSet/>
      <dgm:spPr/>
      <dgm:t>
        <a:bodyPr/>
        <a:lstStyle/>
        <a:p>
          <a:endParaRPr lang="en-US"/>
        </a:p>
      </dgm:t>
    </dgm:pt>
    <dgm:pt modelId="{B7A8DAF5-DCD8-4ABE-8356-72D7B9D18540}" type="sibTrans" cxnId="{2391ADDA-AB9C-4822-8BF3-E96A2F4A8F2D}">
      <dgm:prSet/>
      <dgm:spPr/>
      <dgm:t>
        <a:bodyPr/>
        <a:lstStyle/>
        <a:p>
          <a:endParaRPr lang="en-US"/>
        </a:p>
      </dgm:t>
    </dgm:pt>
    <dgm:pt modelId="{D5F458F0-0B5C-4494-BDED-FD55ABDD3604}">
      <dgm:prSet/>
      <dgm:spPr/>
      <dgm:t>
        <a:bodyPr/>
        <a:lstStyle/>
        <a:p>
          <a:r>
            <a:rPr lang="en-US"/>
            <a:t>SQL Injection - IDS -000-J</a:t>
          </a:r>
        </a:p>
      </dgm:t>
    </dgm:pt>
    <dgm:pt modelId="{E7EBE37F-98E5-4CA0-AC05-0D330594DF29}" type="parTrans" cxnId="{E509CBEB-44BA-4BC1-9BD0-ECEEF78FB53B}">
      <dgm:prSet/>
      <dgm:spPr/>
      <dgm:t>
        <a:bodyPr/>
        <a:lstStyle/>
        <a:p>
          <a:endParaRPr lang="en-US"/>
        </a:p>
      </dgm:t>
    </dgm:pt>
    <dgm:pt modelId="{EEBE3DF4-6750-4928-BACE-053936F22E23}" type="sibTrans" cxnId="{E509CBEB-44BA-4BC1-9BD0-ECEEF78FB53B}">
      <dgm:prSet/>
      <dgm:spPr/>
      <dgm:t>
        <a:bodyPr/>
        <a:lstStyle/>
        <a:p>
          <a:endParaRPr lang="en-US"/>
        </a:p>
      </dgm:t>
    </dgm:pt>
    <dgm:pt modelId="{D441CE06-4C21-486C-B77F-4D2AFCDA4730}">
      <dgm:prSet/>
      <dgm:spPr/>
      <dgm:t>
        <a:bodyPr/>
        <a:lstStyle/>
        <a:p>
          <a:r>
            <a:rPr lang="en-US"/>
            <a:t>Memory Protection - MEM-031-C</a:t>
          </a:r>
        </a:p>
      </dgm:t>
    </dgm:pt>
    <dgm:pt modelId="{92EFA97D-85AA-4428-8C70-D0772567B1EC}" type="parTrans" cxnId="{5EBF15F0-9020-4299-B8F2-1B09B9EABEAC}">
      <dgm:prSet/>
      <dgm:spPr/>
      <dgm:t>
        <a:bodyPr/>
        <a:lstStyle/>
        <a:p>
          <a:endParaRPr lang="en-US"/>
        </a:p>
      </dgm:t>
    </dgm:pt>
    <dgm:pt modelId="{7F2ED114-A8C9-433D-82EF-E4EEAD447BDC}" type="sibTrans" cxnId="{5EBF15F0-9020-4299-B8F2-1B09B9EABEAC}">
      <dgm:prSet/>
      <dgm:spPr/>
      <dgm:t>
        <a:bodyPr/>
        <a:lstStyle/>
        <a:p>
          <a:endParaRPr lang="en-US"/>
        </a:p>
      </dgm:t>
    </dgm:pt>
    <dgm:pt modelId="{9B0CCDDF-A612-4D6E-85CD-0CC5A658D358}">
      <dgm:prSet/>
      <dgm:spPr/>
      <dgm:t>
        <a:bodyPr/>
        <a:lstStyle/>
        <a:p>
          <a:r>
            <a:rPr lang="en-US"/>
            <a:t>File Security - FIO-051-CPP</a:t>
          </a:r>
        </a:p>
      </dgm:t>
    </dgm:pt>
    <dgm:pt modelId="{3C0EBDB0-D998-4630-9BB2-9DE7D1C97B59}" type="parTrans" cxnId="{023FEABC-0118-491F-9D1C-893C85716578}">
      <dgm:prSet/>
      <dgm:spPr/>
      <dgm:t>
        <a:bodyPr/>
        <a:lstStyle/>
        <a:p>
          <a:endParaRPr lang="en-US"/>
        </a:p>
      </dgm:t>
    </dgm:pt>
    <dgm:pt modelId="{BA15A834-17C3-4150-9954-CC184F5C224F}" type="sibTrans" cxnId="{023FEABC-0118-491F-9D1C-893C85716578}">
      <dgm:prSet/>
      <dgm:spPr/>
      <dgm:t>
        <a:bodyPr/>
        <a:lstStyle/>
        <a:p>
          <a:endParaRPr lang="en-US"/>
        </a:p>
      </dgm:t>
    </dgm:pt>
    <dgm:pt modelId="{383DBE80-7114-499E-9B46-48A700EF9E0C}">
      <dgm:prSet/>
      <dgm:spPr/>
      <dgm:t>
        <a:bodyPr/>
        <a:lstStyle/>
        <a:p>
          <a:r>
            <a:rPr lang="en-US"/>
            <a:t>Sanitize</a:t>
          </a:r>
        </a:p>
      </dgm:t>
    </dgm:pt>
    <dgm:pt modelId="{DD026E7E-29ED-403F-81AC-89E0A4A9B0D1}" type="parTrans" cxnId="{79B45F33-D837-4532-9485-F7445948AC12}">
      <dgm:prSet/>
      <dgm:spPr/>
      <dgm:t>
        <a:bodyPr/>
        <a:lstStyle/>
        <a:p>
          <a:endParaRPr lang="en-US"/>
        </a:p>
      </dgm:t>
    </dgm:pt>
    <dgm:pt modelId="{748896CE-9AEC-442A-B876-0478FEA4A3BD}" type="sibTrans" cxnId="{79B45F33-D837-4532-9485-F7445948AC12}">
      <dgm:prSet/>
      <dgm:spPr/>
      <dgm:t>
        <a:bodyPr/>
        <a:lstStyle/>
        <a:p>
          <a:endParaRPr lang="en-US"/>
        </a:p>
      </dgm:t>
    </dgm:pt>
    <dgm:pt modelId="{7629664A-4223-4D01-A4C2-BEFD5E41DD19}">
      <dgm:prSet/>
      <dgm:spPr/>
      <dgm:t>
        <a:bodyPr/>
        <a:lstStyle/>
        <a:p>
          <a:r>
            <a:rPr lang="en-US"/>
            <a:t>Sanitize Data Sent to Other Systems</a:t>
          </a:r>
        </a:p>
      </dgm:t>
    </dgm:pt>
    <dgm:pt modelId="{B5FA0C5A-CE4F-44D8-8523-B8125E55F1C1}" type="parTrans" cxnId="{E45F1791-41FA-4A5A-8EAE-2EB192F84F33}">
      <dgm:prSet/>
      <dgm:spPr/>
      <dgm:t>
        <a:bodyPr/>
        <a:lstStyle/>
        <a:p>
          <a:endParaRPr lang="en-US"/>
        </a:p>
      </dgm:t>
    </dgm:pt>
    <dgm:pt modelId="{D31E4732-A835-48F6-97FF-9E85C24DA428}" type="sibTrans" cxnId="{E45F1791-41FA-4A5A-8EAE-2EB192F84F33}">
      <dgm:prSet/>
      <dgm:spPr/>
      <dgm:t>
        <a:bodyPr/>
        <a:lstStyle/>
        <a:p>
          <a:endParaRPr lang="en-US"/>
        </a:p>
      </dgm:t>
    </dgm:pt>
    <dgm:pt modelId="{99039205-358E-462D-BD91-BA7E40CCA86E}">
      <dgm:prSet/>
      <dgm:spPr/>
      <dgm:t>
        <a:bodyPr/>
        <a:lstStyle/>
        <a:p>
          <a:r>
            <a:rPr lang="en-US"/>
            <a:t>String Correctness - STR-050-CPP</a:t>
          </a:r>
        </a:p>
      </dgm:t>
    </dgm:pt>
    <dgm:pt modelId="{54B770C0-1A1F-4894-916B-B32AF19D1AB3}" type="parTrans" cxnId="{4DEC5F2D-5EAD-4D3D-8B4B-B22E24C55EA3}">
      <dgm:prSet/>
      <dgm:spPr/>
      <dgm:t>
        <a:bodyPr/>
        <a:lstStyle/>
        <a:p>
          <a:endParaRPr lang="en-US"/>
        </a:p>
      </dgm:t>
    </dgm:pt>
    <dgm:pt modelId="{6795D123-C934-44E5-8928-014D526530A0}" type="sibTrans" cxnId="{4DEC5F2D-5EAD-4D3D-8B4B-B22E24C55EA3}">
      <dgm:prSet/>
      <dgm:spPr/>
      <dgm:t>
        <a:bodyPr/>
        <a:lstStyle/>
        <a:p>
          <a:endParaRPr lang="en-US"/>
        </a:p>
      </dgm:t>
    </dgm:pt>
    <dgm:pt modelId="{19114405-882D-43C4-805B-D8491191A56B}">
      <dgm:prSet/>
      <dgm:spPr/>
      <dgm:t>
        <a:bodyPr/>
        <a:lstStyle/>
        <a:p>
          <a:r>
            <a:rPr lang="en-US"/>
            <a:t>SQL Injection - IDS -000-J</a:t>
          </a:r>
        </a:p>
      </dgm:t>
    </dgm:pt>
    <dgm:pt modelId="{6681BEDE-6165-4FA0-9E1A-FB7FA546AC45}" type="parTrans" cxnId="{C8C80BCA-A107-4BF0-9BD8-AB075A913E60}">
      <dgm:prSet/>
      <dgm:spPr/>
      <dgm:t>
        <a:bodyPr/>
        <a:lstStyle/>
        <a:p>
          <a:endParaRPr lang="en-US"/>
        </a:p>
      </dgm:t>
    </dgm:pt>
    <dgm:pt modelId="{084748D5-D619-4C59-84DC-4E2D527BC31E}" type="sibTrans" cxnId="{C8C80BCA-A107-4BF0-9BD8-AB075A913E60}">
      <dgm:prSet/>
      <dgm:spPr/>
      <dgm:t>
        <a:bodyPr/>
        <a:lstStyle/>
        <a:p>
          <a:endParaRPr lang="en-US"/>
        </a:p>
      </dgm:t>
    </dgm:pt>
    <dgm:pt modelId="{0F278385-110A-4CD2-A55D-7391AC0E835E}">
      <dgm:prSet/>
      <dgm:spPr/>
      <dgm:t>
        <a:bodyPr/>
        <a:lstStyle/>
        <a:p>
          <a:r>
            <a:rPr lang="en-US"/>
            <a:t>Practice</a:t>
          </a:r>
        </a:p>
      </dgm:t>
    </dgm:pt>
    <dgm:pt modelId="{DB9D8674-3D9B-4DFD-9812-1812924A7F4A}" type="parTrans" cxnId="{D9C47F0D-B2C9-4EA1-AE71-50265EFE14CE}">
      <dgm:prSet/>
      <dgm:spPr/>
      <dgm:t>
        <a:bodyPr/>
        <a:lstStyle/>
        <a:p>
          <a:endParaRPr lang="en-US"/>
        </a:p>
      </dgm:t>
    </dgm:pt>
    <dgm:pt modelId="{C391CF33-145B-4F4D-99CA-07A11503A7BD}" type="sibTrans" cxnId="{D9C47F0D-B2C9-4EA1-AE71-50265EFE14CE}">
      <dgm:prSet/>
      <dgm:spPr/>
      <dgm:t>
        <a:bodyPr/>
        <a:lstStyle/>
        <a:p>
          <a:endParaRPr lang="en-US"/>
        </a:p>
      </dgm:t>
    </dgm:pt>
    <dgm:pt modelId="{B39C20EB-11EE-4CFF-9D7B-9B30A1301C61}">
      <dgm:prSet/>
      <dgm:spPr/>
      <dgm:t>
        <a:bodyPr/>
        <a:lstStyle/>
        <a:p>
          <a:r>
            <a:rPr lang="en-US"/>
            <a:t>Practice Defense in Depth </a:t>
          </a:r>
        </a:p>
      </dgm:t>
    </dgm:pt>
    <dgm:pt modelId="{AA68E40F-BD08-4B02-A3F8-8AF7DF8C28C1}" type="parTrans" cxnId="{A6F8B5CB-7FBD-459D-B98F-F47DEDE23D7E}">
      <dgm:prSet/>
      <dgm:spPr/>
      <dgm:t>
        <a:bodyPr/>
        <a:lstStyle/>
        <a:p>
          <a:endParaRPr lang="en-US"/>
        </a:p>
      </dgm:t>
    </dgm:pt>
    <dgm:pt modelId="{B3466BDF-3C1C-4D6F-8D65-32D1CC5782DD}" type="sibTrans" cxnId="{A6F8B5CB-7FBD-459D-B98F-F47DEDE23D7E}">
      <dgm:prSet/>
      <dgm:spPr/>
      <dgm:t>
        <a:bodyPr/>
        <a:lstStyle/>
        <a:p>
          <a:endParaRPr lang="en-US"/>
        </a:p>
      </dgm:t>
    </dgm:pt>
    <dgm:pt modelId="{CC2F7ED6-A534-4519-B943-A91B86ABC4E6}">
      <dgm:prSet/>
      <dgm:spPr/>
      <dgm:t>
        <a:bodyPr/>
        <a:lstStyle/>
        <a:p>
          <a:r>
            <a:rPr lang="en-US"/>
            <a:t>Use</a:t>
          </a:r>
        </a:p>
      </dgm:t>
    </dgm:pt>
    <dgm:pt modelId="{ABD573B5-4435-4B4C-AA7F-CB0CF72B8864}" type="parTrans" cxnId="{A84BC555-2A30-4A89-912B-B7BECD5E10E7}">
      <dgm:prSet/>
      <dgm:spPr/>
      <dgm:t>
        <a:bodyPr/>
        <a:lstStyle/>
        <a:p>
          <a:endParaRPr lang="en-US"/>
        </a:p>
      </dgm:t>
    </dgm:pt>
    <dgm:pt modelId="{052FEFAA-C30A-4E5E-B047-4954A06BEA37}" type="sibTrans" cxnId="{A84BC555-2A30-4A89-912B-B7BECD5E10E7}">
      <dgm:prSet/>
      <dgm:spPr/>
      <dgm:t>
        <a:bodyPr/>
        <a:lstStyle/>
        <a:p>
          <a:endParaRPr lang="en-US"/>
        </a:p>
      </dgm:t>
    </dgm:pt>
    <dgm:pt modelId="{B7FB7B05-A410-4F46-A70A-E516166A97A7}">
      <dgm:prSet/>
      <dgm:spPr/>
      <dgm:t>
        <a:bodyPr/>
        <a:lstStyle/>
        <a:p>
          <a:r>
            <a:rPr lang="en-US"/>
            <a:t>Use Effective Quality Assurance Techniques</a:t>
          </a:r>
        </a:p>
      </dgm:t>
    </dgm:pt>
    <dgm:pt modelId="{ACA6D497-C5BC-42E7-9BC0-02CE2EBA1459}" type="parTrans" cxnId="{3FF52A1D-BE78-45CE-A0D5-1C89789E1F1B}">
      <dgm:prSet/>
      <dgm:spPr/>
      <dgm:t>
        <a:bodyPr/>
        <a:lstStyle/>
        <a:p>
          <a:endParaRPr lang="en-US"/>
        </a:p>
      </dgm:t>
    </dgm:pt>
    <dgm:pt modelId="{BE34FAC5-47A0-455D-80DB-F2422F2E8CA0}" type="sibTrans" cxnId="{3FF52A1D-BE78-45CE-A0D5-1C89789E1F1B}">
      <dgm:prSet/>
      <dgm:spPr/>
      <dgm:t>
        <a:bodyPr/>
        <a:lstStyle/>
        <a:p>
          <a:endParaRPr lang="en-US"/>
        </a:p>
      </dgm:t>
    </dgm:pt>
    <dgm:pt modelId="{F7F25A43-4204-43CD-8126-643D9F1CBB50}">
      <dgm:prSet/>
      <dgm:spPr/>
      <dgm:t>
        <a:bodyPr/>
        <a:lstStyle/>
        <a:p>
          <a:r>
            <a:rPr lang="en-US"/>
            <a:t>Assertions - MSC-011-C</a:t>
          </a:r>
        </a:p>
      </dgm:t>
    </dgm:pt>
    <dgm:pt modelId="{8E3CD830-D957-4473-B965-17E237ABD328}" type="parTrans" cxnId="{8F8C9186-7B37-497C-A8BE-96F615E0BFFD}">
      <dgm:prSet/>
      <dgm:spPr/>
      <dgm:t>
        <a:bodyPr/>
        <a:lstStyle/>
        <a:p>
          <a:endParaRPr lang="en-US"/>
        </a:p>
      </dgm:t>
    </dgm:pt>
    <dgm:pt modelId="{FECDB060-61A2-42CB-B7FE-AFA96B8339E0}" type="sibTrans" cxnId="{8F8C9186-7B37-497C-A8BE-96F615E0BFFD}">
      <dgm:prSet/>
      <dgm:spPr/>
      <dgm:t>
        <a:bodyPr/>
        <a:lstStyle/>
        <a:p>
          <a:endParaRPr lang="en-US"/>
        </a:p>
      </dgm:t>
    </dgm:pt>
    <dgm:pt modelId="{59758D9C-402E-4BED-AFC0-2F258C725CF0}">
      <dgm:prSet/>
      <dgm:spPr/>
      <dgm:t>
        <a:bodyPr/>
        <a:lstStyle/>
        <a:p>
          <a:r>
            <a:rPr lang="en-US"/>
            <a:t>Adopt</a:t>
          </a:r>
        </a:p>
      </dgm:t>
    </dgm:pt>
    <dgm:pt modelId="{8EE13EB1-5663-4A78-907B-FB8D975E6BD5}" type="parTrans" cxnId="{9264D447-9E87-4F9F-B2FD-FA9E34C8CB3C}">
      <dgm:prSet/>
      <dgm:spPr/>
      <dgm:t>
        <a:bodyPr/>
        <a:lstStyle/>
        <a:p>
          <a:endParaRPr lang="en-US"/>
        </a:p>
      </dgm:t>
    </dgm:pt>
    <dgm:pt modelId="{1DA7835F-D62C-4441-A1C9-198637545E48}" type="sibTrans" cxnId="{9264D447-9E87-4F9F-B2FD-FA9E34C8CB3C}">
      <dgm:prSet/>
      <dgm:spPr/>
      <dgm:t>
        <a:bodyPr/>
        <a:lstStyle/>
        <a:p>
          <a:endParaRPr lang="en-US"/>
        </a:p>
      </dgm:t>
    </dgm:pt>
    <dgm:pt modelId="{A62C5C42-ED62-4A8B-B881-02342810FD3E}">
      <dgm:prSet/>
      <dgm:spPr/>
      <dgm:t>
        <a:bodyPr/>
        <a:lstStyle/>
        <a:p>
          <a:r>
            <a:rPr lang="en-US"/>
            <a:t>Adopt a Secure Coding Standard</a:t>
          </a:r>
        </a:p>
      </dgm:t>
    </dgm:pt>
    <dgm:pt modelId="{E881A4D6-5E50-420B-BD63-1D7FC3727FF0}" type="parTrans" cxnId="{A7CE57D3-63E6-45D4-B537-059BC52DBDE0}">
      <dgm:prSet/>
      <dgm:spPr/>
      <dgm:t>
        <a:bodyPr/>
        <a:lstStyle/>
        <a:p>
          <a:endParaRPr lang="en-US"/>
        </a:p>
      </dgm:t>
    </dgm:pt>
    <dgm:pt modelId="{A6FCD28C-0458-4857-B23D-9E1BFEE459E8}" type="sibTrans" cxnId="{A7CE57D3-63E6-45D4-B537-059BC52DBDE0}">
      <dgm:prSet/>
      <dgm:spPr/>
      <dgm:t>
        <a:bodyPr/>
        <a:lstStyle/>
        <a:p>
          <a:endParaRPr lang="en-US"/>
        </a:p>
      </dgm:t>
    </dgm:pt>
    <dgm:pt modelId="{0A71F329-0D84-4D12-8E6D-5F8E0BC01100}">
      <dgm:prSet/>
      <dgm:spPr/>
      <dgm:t>
        <a:bodyPr/>
        <a:lstStyle/>
        <a:p>
          <a:r>
            <a:rPr lang="en-US"/>
            <a:t>Memory Protection - MEM-031-C</a:t>
          </a:r>
        </a:p>
      </dgm:t>
    </dgm:pt>
    <dgm:pt modelId="{53415349-25DE-4685-9211-B578C18B9057}" type="parTrans" cxnId="{215749C5-9C1F-4FD8-B6BD-8ACB09E3A9C0}">
      <dgm:prSet/>
      <dgm:spPr/>
      <dgm:t>
        <a:bodyPr/>
        <a:lstStyle/>
        <a:p>
          <a:endParaRPr lang="en-US"/>
        </a:p>
      </dgm:t>
    </dgm:pt>
    <dgm:pt modelId="{DF80D362-D5E6-4A6C-A72C-F1D4C2193AB9}" type="sibTrans" cxnId="{215749C5-9C1F-4FD8-B6BD-8ACB09E3A9C0}">
      <dgm:prSet/>
      <dgm:spPr/>
      <dgm:t>
        <a:bodyPr/>
        <a:lstStyle/>
        <a:p>
          <a:endParaRPr lang="en-US"/>
        </a:p>
      </dgm:t>
    </dgm:pt>
    <dgm:pt modelId="{8E768E36-2D9D-4D04-81E9-5686E2B4F98A}">
      <dgm:prSet/>
      <dgm:spPr/>
      <dgm:t>
        <a:bodyPr/>
        <a:lstStyle/>
        <a:p>
          <a:r>
            <a:rPr lang="en-US"/>
            <a:t>Assertions - MSC-011-C</a:t>
          </a:r>
        </a:p>
      </dgm:t>
    </dgm:pt>
    <dgm:pt modelId="{66A8817F-D497-421A-8904-41CCA9C0C186}" type="parTrans" cxnId="{2682DD50-9391-4346-A89F-7D8B64D45439}">
      <dgm:prSet/>
      <dgm:spPr/>
      <dgm:t>
        <a:bodyPr/>
        <a:lstStyle/>
        <a:p>
          <a:endParaRPr lang="en-US"/>
        </a:p>
      </dgm:t>
    </dgm:pt>
    <dgm:pt modelId="{E24E806C-BFA1-4E15-B798-96993FBF507C}" type="sibTrans" cxnId="{2682DD50-9391-4346-A89F-7D8B64D45439}">
      <dgm:prSet/>
      <dgm:spPr/>
      <dgm:t>
        <a:bodyPr/>
        <a:lstStyle/>
        <a:p>
          <a:endParaRPr lang="en-US"/>
        </a:p>
      </dgm:t>
    </dgm:pt>
    <dgm:pt modelId="{3511B8B3-AD1A-4C53-87EA-A40BFCBCA12E}">
      <dgm:prSet/>
      <dgm:spPr/>
      <dgm:t>
        <a:bodyPr/>
        <a:lstStyle/>
        <a:p>
          <a:r>
            <a:rPr lang="en-US"/>
            <a:t>Object Oriented Programming - OOP-058-CPP</a:t>
          </a:r>
        </a:p>
      </dgm:t>
    </dgm:pt>
    <dgm:pt modelId="{E36C2D32-7BEB-4506-A481-9ED0C14FA3E7}" type="parTrans" cxnId="{78A44D77-D0DD-4F4D-8A1A-73540B505688}">
      <dgm:prSet/>
      <dgm:spPr/>
      <dgm:t>
        <a:bodyPr/>
        <a:lstStyle/>
        <a:p>
          <a:endParaRPr lang="en-US"/>
        </a:p>
      </dgm:t>
    </dgm:pt>
    <dgm:pt modelId="{EE996649-7084-4091-9AAD-8503667A35DA}" type="sibTrans" cxnId="{78A44D77-D0DD-4F4D-8A1A-73540B505688}">
      <dgm:prSet/>
      <dgm:spPr/>
      <dgm:t>
        <a:bodyPr/>
        <a:lstStyle/>
        <a:p>
          <a:endParaRPr lang="en-US"/>
        </a:p>
      </dgm:t>
    </dgm:pt>
    <dgm:pt modelId="{56D3B053-38A2-41CB-988B-562367FF2F67}" type="pres">
      <dgm:prSet presAssocID="{0040B236-B230-4EC9-A966-0FD99A711C0B}" presName="Name0" presStyleCnt="0">
        <dgm:presLayoutVars>
          <dgm:dir/>
          <dgm:animLvl val="lvl"/>
          <dgm:resizeHandles val="exact"/>
        </dgm:presLayoutVars>
      </dgm:prSet>
      <dgm:spPr/>
    </dgm:pt>
    <dgm:pt modelId="{47BFEE78-20FF-46D5-9ADE-29C7D27E21C0}" type="pres">
      <dgm:prSet presAssocID="{33A2EAF9-19FD-4EC8-86C5-C6BEA9DE3E49}" presName="composite" presStyleCnt="0"/>
      <dgm:spPr/>
    </dgm:pt>
    <dgm:pt modelId="{CFE2DE8A-6620-4E69-89EE-E706846763AA}" type="pres">
      <dgm:prSet presAssocID="{33A2EAF9-19FD-4EC8-86C5-C6BEA9DE3E49}" presName="parTx" presStyleLbl="alignNode1" presStyleIdx="0" presStyleCnt="10">
        <dgm:presLayoutVars>
          <dgm:chMax val="0"/>
          <dgm:chPref val="0"/>
        </dgm:presLayoutVars>
      </dgm:prSet>
      <dgm:spPr/>
    </dgm:pt>
    <dgm:pt modelId="{1BCD390A-F20E-4DF2-8B0E-F4EB18BD80F3}" type="pres">
      <dgm:prSet presAssocID="{33A2EAF9-19FD-4EC8-86C5-C6BEA9DE3E49}" presName="desTx" presStyleLbl="alignAccFollowNode1" presStyleIdx="0" presStyleCnt="10">
        <dgm:presLayoutVars/>
      </dgm:prSet>
      <dgm:spPr/>
    </dgm:pt>
    <dgm:pt modelId="{3EB4D8C9-0745-4507-9D5A-6674835CC447}" type="pres">
      <dgm:prSet presAssocID="{9FBA5C20-8CB8-478E-8D0E-033F9BBA88F5}" presName="space" presStyleCnt="0"/>
      <dgm:spPr/>
    </dgm:pt>
    <dgm:pt modelId="{54FF0284-D58E-462B-A5EC-AF68502DA883}" type="pres">
      <dgm:prSet presAssocID="{E978DA4B-BA5E-4A93-AE77-ED98E11B428B}" presName="composite" presStyleCnt="0"/>
      <dgm:spPr/>
    </dgm:pt>
    <dgm:pt modelId="{D18FC331-18F5-437C-BFB8-F37FAB0C67C0}" type="pres">
      <dgm:prSet presAssocID="{E978DA4B-BA5E-4A93-AE77-ED98E11B428B}" presName="parTx" presStyleLbl="alignNode1" presStyleIdx="1" presStyleCnt="10">
        <dgm:presLayoutVars>
          <dgm:chMax val="0"/>
          <dgm:chPref val="0"/>
        </dgm:presLayoutVars>
      </dgm:prSet>
      <dgm:spPr/>
    </dgm:pt>
    <dgm:pt modelId="{23634FA7-F269-4E76-9C7A-997508BBDA8C}" type="pres">
      <dgm:prSet presAssocID="{E978DA4B-BA5E-4A93-AE77-ED98E11B428B}" presName="desTx" presStyleLbl="alignAccFollowNode1" presStyleIdx="1" presStyleCnt="10">
        <dgm:presLayoutVars/>
      </dgm:prSet>
      <dgm:spPr/>
    </dgm:pt>
    <dgm:pt modelId="{B16F2F79-9C39-45CC-98D1-7CE0DB147866}" type="pres">
      <dgm:prSet presAssocID="{21B4FF58-75A6-467C-BF5D-0F759060A5B9}" presName="space" presStyleCnt="0"/>
      <dgm:spPr/>
    </dgm:pt>
    <dgm:pt modelId="{571D6A8C-8C22-4F9C-AAA3-5A9DF3432FE6}" type="pres">
      <dgm:prSet presAssocID="{88F96D86-F28F-412E-86A7-B99757584012}" presName="composite" presStyleCnt="0"/>
      <dgm:spPr/>
    </dgm:pt>
    <dgm:pt modelId="{1BE78454-4CF0-4597-8169-77B6E07CA280}" type="pres">
      <dgm:prSet presAssocID="{88F96D86-F28F-412E-86A7-B99757584012}" presName="parTx" presStyleLbl="alignNode1" presStyleIdx="2" presStyleCnt="10">
        <dgm:presLayoutVars>
          <dgm:chMax val="0"/>
          <dgm:chPref val="0"/>
        </dgm:presLayoutVars>
      </dgm:prSet>
      <dgm:spPr/>
    </dgm:pt>
    <dgm:pt modelId="{161E5134-A34F-42E0-B468-2E39D4F1BB3E}" type="pres">
      <dgm:prSet presAssocID="{88F96D86-F28F-412E-86A7-B99757584012}" presName="desTx" presStyleLbl="alignAccFollowNode1" presStyleIdx="2" presStyleCnt="10">
        <dgm:presLayoutVars/>
      </dgm:prSet>
      <dgm:spPr/>
    </dgm:pt>
    <dgm:pt modelId="{85A39A33-54A8-4A75-ADF3-D4F9FA60289E}" type="pres">
      <dgm:prSet presAssocID="{884E6828-F6B0-4B8D-A2F2-D5FD534F857B}" presName="space" presStyleCnt="0"/>
      <dgm:spPr/>
    </dgm:pt>
    <dgm:pt modelId="{B022EF18-409D-4638-B51E-0E76A6F840E6}" type="pres">
      <dgm:prSet presAssocID="{444FB106-C299-4CAC-9CC2-B9873D44F933}" presName="composite" presStyleCnt="0"/>
      <dgm:spPr/>
    </dgm:pt>
    <dgm:pt modelId="{FB12B51D-731D-48A6-B869-7F783B1B643D}" type="pres">
      <dgm:prSet presAssocID="{444FB106-C299-4CAC-9CC2-B9873D44F933}" presName="parTx" presStyleLbl="alignNode1" presStyleIdx="3" presStyleCnt="10">
        <dgm:presLayoutVars>
          <dgm:chMax val="0"/>
          <dgm:chPref val="0"/>
        </dgm:presLayoutVars>
      </dgm:prSet>
      <dgm:spPr/>
    </dgm:pt>
    <dgm:pt modelId="{A873F98B-240A-4AF4-A495-67C2042E992D}" type="pres">
      <dgm:prSet presAssocID="{444FB106-C299-4CAC-9CC2-B9873D44F933}" presName="desTx" presStyleLbl="alignAccFollowNode1" presStyleIdx="3" presStyleCnt="10">
        <dgm:presLayoutVars/>
      </dgm:prSet>
      <dgm:spPr/>
    </dgm:pt>
    <dgm:pt modelId="{62D7BCF7-8840-41DE-9E11-2974B2EF1D78}" type="pres">
      <dgm:prSet presAssocID="{93CD5AEA-FE66-46C2-84DE-1BAB6C162498}" presName="space" presStyleCnt="0"/>
      <dgm:spPr/>
    </dgm:pt>
    <dgm:pt modelId="{CD8DD1C3-72FC-4A9A-B37B-76E5D524D9D9}" type="pres">
      <dgm:prSet presAssocID="{5DA18254-0587-4417-A160-9F4F635D6969}" presName="composite" presStyleCnt="0"/>
      <dgm:spPr/>
    </dgm:pt>
    <dgm:pt modelId="{81385F75-EBCE-4324-A1B5-83D57FFB2FDA}" type="pres">
      <dgm:prSet presAssocID="{5DA18254-0587-4417-A160-9F4F635D6969}" presName="parTx" presStyleLbl="alignNode1" presStyleIdx="4" presStyleCnt="10">
        <dgm:presLayoutVars>
          <dgm:chMax val="0"/>
          <dgm:chPref val="0"/>
        </dgm:presLayoutVars>
      </dgm:prSet>
      <dgm:spPr/>
    </dgm:pt>
    <dgm:pt modelId="{6632CDA9-7B4E-4257-8B12-773E831DEF71}" type="pres">
      <dgm:prSet presAssocID="{5DA18254-0587-4417-A160-9F4F635D6969}" presName="desTx" presStyleLbl="alignAccFollowNode1" presStyleIdx="4" presStyleCnt="10">
        <dgm:presLayoutVars/>
      </dgm:prSet>
      <dgm:spPr/>
    </dgm:pt>
    <dgm:pt modelId="{C3E57AB9-2401-4BA5-9CEA-EC94BE75AB96}" type="pres">
      <dgm:prSet presAssocID="{2E8E5CA2-A67A-4422-8D6E-4C68D2D03F2B}" presName="space" presStyleCnt="0"/>
      <dgm:spPr/>
    </dgm:pt>
    <dgm:pt modelId="{CBA02277-2376-49D1-915C-A3A9B056C1F9}" type="pres">
      <dgm:prSet presAssocID="{788321B3-CEAD-41D2-896B-6FB7F46CB913}" presName="composite" presStyleCnt="0"/>
      <dgm:spPr/>
    </dgm:pt>
    <dgm:pt modelId="{7C5AC458-A303-4219-9BF4-A548150848D2}" type="pres">
      <dgm:prSet presAssocID="{788321B3-CEAD-41D2-896B-6FB7F46CB913}" presName="parTx" presStyleLbl="alignNode1" presStyleIdx="5" presStyleCnt="10">
        <dgm:presLayoutVars>
          <dgm:chMax val="0"/>
          <dgm:chPref val="0"/>
        </dgm:presLayoutVars>
      </dgm:prSet>
      <dgm:spPr/>
    </dgm:pt>
    <dgm:pt modelId="{D3885EE9-7278-45A5-8CCD-28B3F0878316}" type="pres">
      <dgm:prSet presAssocID="{788321B3-CEAD-41D2-896B-6FB7F46CB913}" presName="desTx" presStyleLbl="alignAccFollowNode1" presStyleIdx="5" presStyleCnt="10">
        <dgm:presLayoutVars/>
      </dgm:prSet>
      <dgm:spPr/>
    </dgm:pt>
    <dgm:pt modelId="{B1919575-D586-49AA-960A-A4E25D63B972}" type="pres">
      <dgm:prSet presAssocID="{0DF81FCB-23C7-4A0E-B032-BC392058C547}" presName="space" presStyleCnt="0"/>
      <dgm:spPr/>
    </dgm:pt>
    <dgm:pt modelId="{50851F75-7519-4132-B46C-D8A772F91F3E}" type="pres">
      <dgm:prSet presAssocID="{383DBE80-7114-499E-9B46-48A700EF9E0C}" presName="composite" presStyleCnt="0"/>
      <dgm:spPr/>
    </dgm:pt>
    <dgm:pt modelId="{AEB9A954-B913-4B97-A2B7-4BF160F46108}" type="pres">
      <dgm:prSet presAssocID="{383DBE80-7114-499E-9B46-48A700EF9E0C}" presName="parTx" presStyleLbl="alignNode1" presStyleIdx="6" presStyleCnt="10">
        <dgm:presLayoutVars>
          <dgm:chMax val="0"/>
          <dgm:chPref val="0"/>
        </dgm:presLayoutVars>
      </dgm:prSet>
      <dgm:spPr/>
    </dgm:pt>
    <dgm:pt modelId="{F5E3085D-A403-492A-947B-EEAD2725F761}" type="pres">
      <dgm:prSet presAssocID="{383DBE80-7114-499E-9B46-48A700EF9E0C}" presName="desTx" presStyleLbl="alignAccFollowNode1" presStyleIdx="6" presStyleCnt="10">
        <dgm:presLayoutVars/>
      </dgm:prSet>
      <dgm:spPr/>
    </dgm:pt>
    <dgm:pt modelId="{0355BDA5-B603-4489-BD24-7EE2C525F853}" type="pres">
      <dgm:prSet presAssocID="{748896CE-9AEC-442A-B876-0478FEA4A3BD}" presName="space" presStyleCnt="0"/>
      <dgm:spPr/>
    </dgm:pt>
    <dgm:pt modelId="{1945B2E1-1719-402F-B31C-26FB185DB3E3}" type="pres">
      <dgm:prSet presAssocID="{0F278385-110A-4CD2-A55D-7391AC0E835E}" presName="composite" presStyleCnt="0"/>
      <dgm:spPr/>
    </dgm:pt>
    <dgm:pt modelId="{C19EA22E-4C7D-4D55-AE54-1D7BDC73B4AD}" type="pres">
      <dgm:prSet presAssocID="{0F278385-110A-4CD2-A55D-7391AC0E835E}" presName="parTx" presStyleLbl="alignNode1" presStyleIdx="7" presStyleCnt="10">
        <dgm:presLayoutVars>
          <dgm:chMax val="0"/>
          <dgm:chPref val="0"/>
        </dgm:presLayoutVars>
      </dgm:prSet>
      <dgm:spPr/>
    </dgm:pt>
    <dgm:pt modelId="{E1940D9B-75F4-45D7-9D2B-0BC4B538B2FF}" type="pres">
      <dgm:prSet presAssocID="{0F278385-110A-4CD2-A55D-7391AC0E835E}" presName="desTx" presStyleLbl="alignAccFollowNode1" presStyleIdx="7" presStyleCnt="10">
        <dgm:presLayoutVars/>
      </dgm:prSet>
      <dgm:spPr/>
    </dgm:pt>
    <dgm:pt modelId="{4378FAC9-4844-41CF-849E-28675143CA81}" type="pres">
      <dgm:prSet presAssocID="{C391CF33-145B-4F4D-99CA-07A11503A7BD}" presName="space" presStyleCnt="0"/>
      <dgm:spPr/>
    </dgm:pt>
    <dgm:pt modelId="{AF8E31F9-930E-4178-BA62-6E58702A457C}" type="pres">
      <dgm:prSet presAssocID="{CC2F7ED6-A534-4519-B943-A91B86ABC4E6}" presName="composite" presStyleCnt="0"/>
      <dgm:spPr/>
    </dgm:pt>
    <dgm:pt modelId="{68D33C98-7285-4F98-B8AE-AB71CBA69033}" type="pres">
      <dgm:prSet presAssocID="{CC2F7ED6-A534-4519-B943-A91B86ABC4E6}" presName="parTx" presStyleLbl="alignNode1" presStyleIdx="8" presStyleCnt="10">
        <dgm:presLayoutVars>
          <dgm:chMax val="0"/>
          <dgm:chPref val="0"/>
        </dgm:presLayoutVars>
      </dgm:prSet>
      <dgm:spPr/>
    </dgm:pt>
    <dgm:pt modelId="{CCD76B70-BB7B-4E55-8C7B-F719FF793359}" type="pres">
      <dgm:prSet presAssocID="{CC2F7ED6-A534-4519-B943-A91B86ABC4E6}" presName="desTx" presStyleLbl="alignAccFollowNode1" presStyleIdx="8" presStyleCnt="10">
        <dgm:presLayoutVars/>
      </dgm:prSet>
      <dgm:spPr/>
    </dgm:pt>
    <dgm:pt modelId="{0BF6D07A-1073-45A9-B919-AABD4608366B}" type="pres">
      <dgm:prSet presAssocID="{052FEFAA-C30A-4E5E-B047-4954A06BEA37}" presName="space" presStyleCnt="0"/>
      <dgm:spPr/>
    </dgm:pt>
    <dgm:pt modelId="{0567484C-67E9-4FAE-88EF-104590BCED86}" type="pres">
      <dgm:prSet presAssocID="{59758D9C-402E-4BED-AFC0-2F258C725CF0}" presName="composite" presStyleCnt="0"/>
      <dgm:spPr/>
    </dgm:pt>
    <dgm:pt modelId="{F689C174-B992-43CF-9386-EE16287E6BFC}" type="pres">
      <dgm:prSet presAssocID="{59758D9C-402E-4BED-AFC0-2F258C725CF0}" presName="parTx" presStyleLbl="alignNode1" presStyleIdx="9" presStyleCnt="10">
        <dgm:presLayoutVars>
          <dgm:chMax val="0"/>
          <dgm:chPref val="0"/>
        </dgm:presLayoutVars>
      </dgm:prSet>
      <dgm:spPr/>
    </dgm:pt>
    <dgm:pt modelId="{8433915B-AB20-4834-AB3F-D1C903CE56B7}" type="pres">
      <dgm:prSet presAssocID="{59758D9C-402E-4BED-AFC0-2F258C725CF0}" presName="desTx" presStyleLbl="alignAccFollowNode1" presStyleIdx="9" presStyleCnt="10">
        <dgm:presLayoutVars/>
      </dgm:prSet>
      <dgm:spPr/>
    </dgm:pt>
  </dgm:ptLst>
  <dgm:cxnLst>
    <dgm:cxn modelId="{86254400-AEA9-44D4-BBBA-A7C8A38A5A3A}" srcId="{0040B236-B230-4EC9-A966-0FD99A711C0B}" destId="{33A2EAF9-19FD-4EC8-86C5-C6BEA9DE3E49}" srcOrd="0" destOrd="0" parTransId="{F7878A11-8521-40FE-B548-9509FA7E0B28}" sibTransId="{9FBA5C20-8CB8-478E-8D0E-033F9BBA88F5}"/>
    <dgm:cxn modelId="{BB369105-A221-43BF-8A57-762848343FE8}" type="presOf" srcId="{0D237C7E-9E15-4D53-8F3A-7AADACEF11EE}" destId="{1BCD390A-F20E-4DF2-8B0E-F4EB18BD80F3}" srcOrd="0" destOrd="3" presId="urn:microsoft.com/office/officeart/2016/7/layout/ChevronBlockProcess"/>
    <dgm:cxn modelId="{1D1EAD08-AF25-4A91-BEBD-F5DD6328FA7F}" type="presOf" srcId="{AE25D675-6FE5-4CC9-8638-E411B2CE6FDC}" destId="{1BCD390A-F20E-4DF2-8B0E-F4EB18BD80F3}" srcOrd="0" destOrd="1" presId="urn:microsoft.com/office/officeart/2016/7/layout/ChevronBlockProcess"/>
    <dgm:cxn modelId="{7BFC5D0D-80B2-46BF-973C-E5852A8C2B33}" type="presOf" srcId="{99039205-358E-462D-BD91-BA7E40CCA86E}" destId="{F5E3085D-A403-492A-947B-EEAD2725F761}" srcOrd="0" destOrd="1" presId="urn:microsoft.com/office/officeart/2016/7/layout/ChevronBlockProcess"/>
    <dgm:cxn modelId="{D9C47F0D-B2C9-4EA1-AE71-50265EFE14CE}" srcId="{0040B236-B230-4EC9-A966-0FD99A711C0B}" destId="{0F278385-110A-4CD2-A55D-7391AC0E835E}" srcOrd="7" destOrd="0" parTransId="{DB9D8674-3D9B-4DFD-9812-1812924A7F4A}" sibTransId="{C391CF33-145B-4F4D-99CA-07A11503A7BD}"/>
    <dgm:cxn modelId="{5948FC0F-F8AE-4C6A-8620-167C88F05597}" type="presOf" srcId="{383DBE80-7114-499E-9B46-48A700EF9E0C}" destId="{AEB9A954-B913-4B97-A2B7-4BF160F46108}" srcOrd="0" destOrd="0" presId="urn:microsoft.com/office/officeart/2016/7/layout/ChevronBlockProcess"/>
    <dgm:cxn modelId="{88ED6D18-9EE4-4D86-8AD3-EF3A134A41BA}" type="presOf" srcId="{A62C5C42-ED62-4A8B-B881-02342810FD3E}" destId="{8433915B-AB20-4834-AB3F-D1C903CE56B7}" srcOrd="0" destOrd="0" presId="urn:microsoft.com/office/officeart/2016/7/layout/ChevronBlockProcess"/>
    <dgm:cxn modelId="{1D31CF19-45CD-49E3-84FC-A3737C67644F}" type="presOf" srcId="{5EE88733-9B7C-4F12-A490-EC9A3AA2E604}" destId="{1BCD390A-F20E-4DF2-8B0E-F4EB18BD80F3}" srcOrd="0" destOrd="4" presId="urn:microsoft.com/office/officeart/2016/7/layout/ChevronBlockProcess"/>
    <dgm:cxn modelId="{362C1B1A-7C4C-45A8-8385-F43EB1C917F6}" type="presOf" srcId="{788321B3-CEAD-41D2-896B-6FB7F46CB913}" destId="{7C5AC458-A303-4219-9BF4-A548150848D2}" srcOrd="0" destOrd="0" presId="urn:microsoft.com/office/officeart/2016/7/layout/ChevronBlockProcess"/>
    <dgm:cxn modelId="{CE9E921A-BFD8-4DE9-A7CD-E2CCE571BF04}" srcId="{33A2EAF9-19FD-4EC8-86C5-C6BEA9DE3E49}" destId="{89B2F0C0-F357-43ED-A0D5-20A88F6A3998}" srcOrd="0" destOrd="0" parTransId="{1CE50612-F552-49F6-919F-1F1038305426}" sibTransId="{E72E24C6-8B0F-4E70-A2E5-2AD306439E51}"/>
    <dgm:cxn modelId="{0972091B-6244-48E0-802B-81A2ED179379}" srcId="{4BBD0FAE-D469-44A7-8AF8-FEBAD98A627E}" destId="{F7C5DE62-943E-464D-B422-8954491B543B}" srcOrd="1" destOrd="0" parTransId="{73872A81-D553-461D-83B6-120E5FE248CA}" sibTransId="{F30D072A-A4F8-4076-B51F-3FE11AF6777B}"/>
    <dgm:cxn modelId="{75F1B61B-6885-44D3-BFC0-1E79F8F2252B}" srcId="{88F96D86-F28F-412E-86A7-B99757584012}" destId="{4BBD0FAE-D469-44A7-8AF8-FEBAD98A627E}" srcOrd="0" destOrd="0" parTransId="{7D2F99D8-BD25-4D1B-99FF-20FA879F121D}" sibTransId="{CE220DDB-2BC5-4B38-8D28-F1FC6276D50C}"/>
    <dgm:cxn modelId="{230CF11B-C298-4D68-8E6D-553317A08FA7}" srcId="{0040B236-B230-4EC9-A966-0FD99A711C0B}" destId="{5DA18254-0587-4417-A160-9F4F635D6969}" srcOrd="4" destOrd="0" parTransId="{1ECC07B7-4469-407E-8144-EACE90972067}" sibTransId="{2E8E5CA2-A67A-4422-8D6E-4C68D2D03F2B}"/>
    <dgm:cxn modelId="{9284F91C-0DF0-4955-B415-1744384D8AE4}" srcId="{4BBD0FAE-D469-44A7-8AF8-FEBAD98A627E}" destId="{7AF01405-E885-4E10-8CC1-793F13745AAF}" srcOrd="2" destOrd="0" parTransId="{5CF5680B-2B3F-4DB8-8DC1-E8C8DD5CE023}" sibTransId="{8A3F922F-ED33-4C67-AC5F-4C6CD426B586}"/>
    <dgm:cxn modelId="{3FF52A1D-BE78-45CE-A0D5-1C89789E1F1B}" srcId="{CC2F7ED6-A534-4519-B943-A91B86ABC4E6}" destId="{B7FB7B05-A410-4F46-A70A-E516166A97A7}" srcOrd="0" destOrd="0" parTransId="{ACA6D497-C5BC-42E7-9BC0-02CE2EBA1459}" sibTransId="{BE34FAC5-47A0-455D-80DB-F2422F2E8CA0}"/>
    <dgm:cxn modelId="{B3A2DC25-8567-48E6-9F23-B30C945C5612}" type="presOf" srcId="{33A2EAF9-19FD-4EC8-86C5-C6BEA9DE3E49}" destId="{CFE2DE8A-6620-4E69-89EE-E706846763AA}" srcOrd="0" destOrd="0" presId="urn:microsoft.com/office/officeart/2016/7/layout/ChevronBlockProcess"/>
    <dgm:cxn modelId="{4DEC5F2D-5EAD-4D3D-8B4B-B22E24C55EA3}" srcId="{7629664A-4223-4D01-A4C2-BEFD5E41DD19}" destId="{99039205-358E-462D-BD91-BA7E40CCA86E}" srcOrd="0" destOrd="0" parTransId="{54B770C0-1A1F-4894-916B-B32AF19D1AB3}" sibTransId="{6795D123-C934-44E5-8928-014D526530A0}"/>
    <dgm:cxn modelId="{A39AFB2F-3D37-4B10-8103-B89D9E469719}" type="presOf" srcId="{13355868-711D-4A32-907C-D3C5CF57A60F}" destId="{6632CDA9-7B4E-4257-8B12-773E831DEF71}" srcOrd="0" destOrd="1" presId="urn:microsoft.com/office/officeart/2016/7/layout/ChevronBlockProcess"/>
    <dgm:cxn modelId="{79B45F33-D837-4532-9485-F7445948AC12}" srcId="{0040B236-B230-4EC9-A966-0FD99A711C0B}" destId="{383DBE80-7114-499E-9B46-48A700EF9E0C}" srcOrd="6" destOrd="0" parTransId="{DD026E7E-29ED-403F-81AC-89E0A4A9B0D1}" sibTransId="{748896CE-9AEC-442A-B876-0478FEA4A3BD}"/>
    <dgm:cxn modelId="{22C5A13B-4418-42CC-A733-BED0624BB117}" srcId="{E3977548-6BED-4F31-80D9-AD5EEC9F8AA8}" destId="{13355868-711D-4A32-907C-D3C5CF57A60F}" srcOrd="0" destOrd="0" parTransId="{279165F1-F718-4585-91E1-F4F8AD35AD8D}" sibTransId="{57E565AA-F0A7-46C4-BC60-6508CD69B59A}"/>
    <dgm:cxn modelId="{F93A4140-949A-4189-94E0-91FC71A45298}" type="presOf" srcId="{F7F25A43-4204-43CD-8126-643D9F1CBB50}" destId="{CCD76B70-BB7B-4E55-8C7B-F719FF793359}" srcOrd="0" destOrd="1" presId="urn:microsoft.com/office/officeart/2016/7/layout/ChevronBlockProcess"/>
    <dgm:cxn modelId="{C168A540-95D4-44D3-AD2A-D09CB78713B0}" type="presOf" srcId="{E978DA4B-BA5E-4A93-AE77-ED98E11B428B}" destId="{D18FC331-18F5-437C-BFB8-F37FAB0C67C0}" srcOrd="0" destOrd="0" presId="urn:microsoft.com/office/officeart/2016/7/layout/ChevronBlockProcess"/>
    <dgm:cxn modelId="{49F40A41-DB46-4998-AC44-7C334F3E971F}" srcId="{89B2F0C0-F357-43ED-A0D5-20A88F6A3998}" destId="{0D237C7E-9E15-4D53-8F3A-7AADACEF11EE}" srcOrd="2" destOrd="0" parTransId="{E3FF4A9A-53A8-4CC5-BF1D-D691AB382F80}" sibTransId="{F55385FA-D20C-4FFD-A228-7BB1E6F39D36}"/>
    <dgm:cxn modelId="{B09F3C61-E475-405F-82C4-87B20E1AAB9F}" type="presOf" srcId="{0040B236-B230-4EC9-A966-0FD99A711C0B}" destId="{56D3B053-38A2-41CB-988B-562367FF2F67}" srcOrd="0" destOrd="0" presId="urn:microsoft.com/office/officeart/2016/7/layout/ChevronBlockProcess"/>
    <dgm:cxn modelId="{2927A163-F00F-4019-8D08-ABD3919C7C26}" type="presOf" srcId="{30624F38-3B79-4B3F-B414-8B910A6A1779}" destId="{A873F98B-240A-4AF4-A495-67C2042E992D}" srcOrd="0" destOrd="2" presId="urn:microsoft.com/office/officeart/2016/7/layout/ChevronBlockProcess"/>
    <dgm:cxn modelId="{3D204E64-057F-4196-BBE6-6911A0B437BA}" srcId="{0040B236-B230-4EC9-A966-0FD99A711C0B}" destId="{E978DA4B-BA5E-4A93-AE77-ED98E11B428B}" srcOrd="1" destOrd="0" parTransId="{C83001F4-F753-47C0-BB94-190CE23A981D}" sibTransId="{21B4FF58-75A6-467C-BF5D-0F759060A5B9}"/>
    <dgm:cxn modelId="{7DCF6D45-F21B-4A54-B91B-A14183374118}" type="presOf" srcId="{19114405-882D-43C4-805B-D8491191A56B}" destId="{F5E3085D-A403-492A-947B-EEAD2725F761}" srcOrd="0" destOrd="2" presId="urn:microsoft.com/office/officeart/2016/7/layout/ChevronBlockProcess"/>
    <dgm:cxn modelId="{4A8D1447-4EFB-4158-AE42-CBBB3539F20E}" srcId="{4BBD0FAE-D469-44A7-8AF8-FEBAD98A627E}" destId="{27F1BA58-9F92-46BC-8369-430A6835EAE8}" srcOrd="0" destOrd="0" parTransId="{3A0B7B4D-2D40-444D-86AF-A4C897244491}" sibTransId="{B6904C4C-BF13-45F3-BC41-685F59941846}"/>
    <dgm:cxn modelId="{9264D447-9E87-4F9F-B2FD-FA9E34C8CB3C}" srcId="{0040B236-B230-4EC9-A966-0FD99A711C0B}" destId="{59758D9C-402E-4BED-AFC0-2F258C725CF0}" srcOrd="9" destOrd="0" parTransId="{8EE13EB1-5663-4A78-907B-FB8D975E6BD5}" sibTransId="{1DA7835F-D62C-4441-A1C9-198637545E48}"/>
    <dgm:cxn modelId="{789FFA47-38BF-40D9-9B30-34700CA1C272}" type="presOf" srcId="{444FB106-C299-4CAC-9CC2-B9873D44F933}" destId="{FB12B51D-731D-48A6-B869-7F783B1B643D}" srcOrd="0" destOrd="0" presId="urn:microsoft.com/office/officeart/2016/7/layout/ChevronBlockProcess"/>
    <dgm:cxn modelId="{60676E6B-7972-4567-AE2D-BD0F25A2586E}" srcId="{89B2F0C0-F357-43ED-A0D5-20A88F6A3998}" destId="{AE25D675-6FE5-4CC9-8638-E411B2CE6FDC}" srcOrd="0" destOrd="0" parTransId="{DE13F1F2-F04E-4090-848F-3C08701030C3}" sibTransId="{BFD7DEFB-098F-4C3D-8D43-817B2192682A}"/>
    <dgm:cxn modelId="{37E67F4B-77C6-4507-82A4-93E79E61968B}" type="presOf" srcId="{126936CC-8CF9-4A93-99EA-FA4E1E8C7950}" destId="{23634FA7-F269-4E76-9C7A-997508BBDA8C}" srcOrd="0" destOrd="1" presId="urn:microsoft.com/office/officeart/2016/7/layout/ChevronBlockProcess"/>
    <dgm:cxn modelId="{912D9A6C-FDCE-4E93-A5D7-E8E1507E98E5}" srcId="{FCDEBEC2-E155-4B6D-89AD-ED9DD666AA42}" destId="{6202FB19-1EAB-453A-AA38-B2007E2266DB}" srcOrd="0" destOrd="0" parTransId="{527ADBF9-DEC4-4813-9609-98D51962946E}" sibTransId="{6DF75C4A-DE63-4DF8-953A-6590CF1EB72D}"/>
    <dgm:cxn modelId="{9C957C4F-003E-4229-81EE-FF4475623A7F}" type="presOf" srcId="{3511B8B3-AD1A-4C53-87EA-A40BFCBCA12E}" destId="{8433915B-AB20-4834-AB3F-D1C903CE56B7}" srcOrd="0" destOrd="3" presId="urn:microsoft.com/office/officeart/2016/7/layout/ChevronBlockProcess"/>
    <dgm:cxn modelId="{0AD7954F-2332-4787-BE9E-46B4B809A04E}" type="presOf" srcId="{E2FDA797-21AB-4631-A182-313374B8754F}" destId="{23634FA7-F269-4E76-9C7A-997508BBDA8C}" srcOrd="0" destOrd="0" presId="urn:microsoft.com/office/officeart/2016/7/layout/ChevronBlockProcess"/>
    <dgm:cxn modelId="{2682DD50-9391-4346-A89F-7D8B64D45439}" srcId="{A62C5C42-ED62-4A8B-B881-02342810FD3E}" destId="{8E768E36-2D9D-4D04-81E9-5686E2B4F98A}" srcOrd="1" destOrd="0" parTransId="{66A8817F-D497-421A-8904-41CCA9C0C186}" sibTransId="{E24E806C-BFA1-4E15-B798-96993FBF507C}"/>
    <dgm:cxn modelId="{76609451-1778-416A-8BF2-E589CB9950DB}" type="presOf" srcId="{5D0BE77D-7EFC-40D9-9053-2E15B954B8B6}" destId="{1BCD390A-F20E-4DF2-8B0E-F4EB18BD80F3}" srcOrd="0" destOrd="2" presId="urn:microsoft.com/office/officeart/2016/7/layout/ChevronBlockProcess"/>
    <dgm:cxn modelId="{1DFAA852-EDA9-40A2-97A1-82A76FF3C7A7}" srcId="{E2FDA797-21AB-4631-A182-313374B8754F}" destId="{126936CC-8CF9-4A93-99EA-FA4E1E8C7950}" srcOrd="0" destOrd="0" parTransId="{5E4F05F1-A79F-4A83-909A-664CA6E03330}" sibTransId="{C20DF14B-52D5-4001-8081-BD3D3BA1524E}"/>
    <dgm:cxn modelId="{12B13474-6AF2-4184-9D77-17FEE9A4F312}" type="presOf" srcId="{59758D9C-402E-4BED-AFC0-2F258C725CF0}" destId="{F689C174-B992-43CF-9386-EE16287E6BFC}" srcOrd="0" destOrd="0" presId="urn:microsoft.com/office/officeart/2016/7/layout/ChevronBlockProcess"/>
    <dgm:cxn modelId="{A84BC555-2A30-4A89-912B-B7BECD5E10E7}" srcId="{0040B236-B230-4EC9-A966-0FD99A711C0B}" destId="{CC2F7ED6-A534-4519-B943-A91B86ABC4E6}" srcOrd="8" destOrd="0" parTransId="{ABD573B5-4435-4B4C-AA7F-CB0CF72B8864}" sibTransId="{052FEFAA-C30A-4E5E-B047-4954A06BEA37}"/>
    <dgm:cxn modelId="{78A44D77-D0DD-4F4D-8A1A-73540B505688}" srcId="{A62C5C42-ED62-4A8B-B881-02342810FD3E}" destId="{3511B8B3-AD1A-4C53-87EA-A40BFCBCA12E}" srcOrd="2" destOrd="0" parTransId="{E36C2D32-7BEB-4506-A481-9ED0C14FA3E7}" sibTransId="{EE996649-7084-4091-9AAD-8503667A35DA}"/>
    <dgm:cxn modelId="{8A8F8B79-0C18-4394-BF49-920144338953}" type="presOf" srcId="{89B2F0C0-F357-43ED-A0D5-20A88F6A3998}" destId="{1BCD390A-F20E-4DF2-8B0E-F4EB18BD80F3}" srcOrd="0" destOrd="0" presId="urn:microsoft.com/office/officeart/2016/7/layout/ChevronBlockProcess"/>
    <dgm:cxn modelId="{2B20767A-DE18-43D5-A2F3-DD50C1B6A050}" type="presOf" srcId="{8E768E36-2D9D-4D04-81E9-5686E2B4F98A}" destId="{8433915B-AB20-4834-AB3F-D1C903CE56B7}" srcOrd="0" destOrd="2" presId="urn:microsoft.com/office/officeart/2016/7/layout/ChevronBlockProcess"/>
    <dgm:cxn modelId="{76CFE47A-163D-4733-9DAD-823E5B037B97}" srcId="{0040B236-B230-4EC9-A966-0FD99A711C0B}" destId="{444FB106-C299-4CAC-9CC2-B9873D44F933}" srcOrd="3" destOrd="0" parTransId="{DBB48F2D-3D5A-404C-8A5E-E52CD753A9F3}" sibTransId="{93CD5AEA-FE66-46C2-84DE-1BAB6C162498}"/>
    <dgm:cxn modelId="{3637C57C-A8EB-427E-8A30-9149FFB4BF46}" srcId="{FCDEBEC2-E155-4B6D-89AD-ED9DD666AA42}" destId="{5C83639F-0278-4BC7-B4B4-3276FA5D03D9}" srcOrd="2" destOrd="0" parTransId="{FC00F6EA-E95A-4552-AA18-91F789E1413D}" sibTransId="{D1A9EBD7-D6E5-4C3D-9B13-40587FA8639C}"/>
    <dgm:cxn modelId="{87F4D57E-5A5A-4E62-9E0E-793E34B8463B}" type="presOf" srcId="{5DA18254-0587-4417-A160-9F4F635D6969}" destId="{81385F75-EBCE-4324-A1B5-83D57FFB2FDA}" srcOrd="0" destOrd="0" presId="urn:microsoft.com/office/officeart/2016/7/layout/ChevronBlockProcess"/>
    <dgm:cxn modelId="{938D0780-E9F3-452B-ABA1-544880A29D7A}" type="presOf" srcId="{CC2F7ED6-A534-4519-B943-A91B86ABC4E6}" destId="{68D33C98-7285-4F98-B8AE-AB71CBA69033}" srcOrd="0" destOrd="0" presId="urn:microsoft.com/office/officeart/2016/7/layout/ChevronBlockProcess"/>
    <dgm:cxn modelId="{8F8C9186-7B37-497C-A8BE-96F615E0BFFD}" srcId="{B7FB7B05-A410-4F46-A70A-E516166A97A7}" destId="{F7F25A43-4204-43CD-8126-643D9F1CBB50}" srcOrd="0" destOrd="0" parTransId="{8E3CD830-D957-4473-B965-17E237ABD328}" sibTransId="{FECDB060-61A2-42CB-B7FE-AFA96B8339E0}"/>
    <dgm:cxn modelId="{E49FA687-B32A-4A4F-9B0A-309C48884B90}" srcId="{E978DA4B-BA5E-4A93-AE77-ED98E11B428B}" destId="{E2FDA797-21AB-4631-A182-313374B8754F}" srcOrd="0" destOrd="0" parTransId="{4F450A44-72C3-4818-8B9B-6F0851EE97AD}" sibTransId="{52FAFD41-9FA7-4457-96B7-1BC2A75968FA}"/>
    <dgm:cxn modelId="{F5355488-84F4-41B4-8C2A-7FC7DB0317C8}" type="presOf" srcId="{9B0CCDDF-A612-4D6E-85CD-0CC5A658D358}" destId="{D3885EE9-7278-45A5-8CCD-28B3F0878316}" srcOrd="0" destOrd="3" presId="urn:microsoft.com/office/officeart/2016/7/layout/ChevronBlockProcess"/>
    <dgm:cxn modelId="{E3B16D8A-A418-40E7-B710-466B62E8FEE8}" type="presOf" srcId="{B7FB7B05-A410-4F46-A70A-E516166A97A7}" destId="{CCD76B70-BB7B-4E55-8C7B-F719FF793359}" srcOrd="0" destOrd="0" presId="urn:microsoft.com/office/officeart/2016/7/layout/ChevronBlockProcess"/>
    <dgm:cxn modelId="{E45F1791-41FA-4A5A-8EAE-2EB192F84F33}" srcId="{383DBE80-7114-499E-9B46-48A700EF9E0C}" destId="{7629664A-4223-4D01-A4C2-BEFD5E41DD19}" srcOrd="0" destOrd="0" parTransId="{B5FA0C5A-CE4F-44D8-8523-B8125E55F1C1}" sibTransId="{D31E4732-A835-48F6-97FF-9E85C24DA428}"/>
    <dgm:cxn modelId="{06018593-9FAC-4506-95C3-287DA89F09C9}" srcId="{444FB106-C299-4CAC-9CC2-B9873D44F933}" destId="{FCDEBEC2-E155-4B6D-89AD-ED9DD666AA42}" srcOrd="0" destOrd="0" parTransId="{83BFE7C2-4648-4FED-94A8-96F19AEA0C9B}" sibTransId="{0014C60A-1C66-4A78-8245-AF15EB8DF3C7}"/>
    <dgm:cxn modelId="{578DF997-4818-4480-AD67-5C86E90F26B9}" type="presOf" srcId="{0F278385-110A-4CD2-A55D-7391AC0E835E}" destId="{C19EA22E-4C7D-4D55-AE54-1D7BDC73B4AD}" srcOrd="0" destOrd="0" presId="urn:microsoft.com/office/officeart/2016/7/layout/ChevronBlockProcess"/>
    <dgm:cxn modelId="{83FE01A6-B9CF-45E8-976A-4AE648F453FA}" srcId="{89B2F0C0-F357-43ED-A0D5-20A88F6A3998}" destId="{5D0BE77D-7EFC-40D9-9053-2E15B954B8B6}" srcOrd="1" destOrd="0" parTransId="{8463A0C8-B472-452D-BDEE-4781E8154F2C}" sibTransId="{FCEF5F34-314D-4B6E-83A6-347A93C7C155}"/>
    <dgm:cxn modelId="{9784C3AB-84C3-4D62-A87D-704384BADEB7}" type="presOf" srcId="{D5F458F0-0B5C-4494-BDED-FD55ABDD3604}" destId="{D3885EE9-7278-45A5-8CCD-28B3F0878316}" srcOrd="0" destOrd="1" presId="urn:microsoft.com/office/officeart/2016/7/layout/ChevronBlockProcess"/>
    <dgm:cxn modelId="{42181FAD-AE3D-43FD-A9EE-A46138C40F34}" srcId="{89B2F0C0-F357-43ED-A0D5-20A88F6A3998}" destId="{5EE88733-9B7C-4F12-A490-EC9A3AA2E604}" srcOrd="3" destOrd="0" parTransId="{2DEEE175-85EF-498E-B49A-7E88BAF446A0}" sibTransId="{23C7B8B3-2461-4035-A2AE-7F4EC92C5FA1}"/>
    <dgm:cxn modelId="{300634BB-F84B-49E7-A099-132BE350D26E}" type="presOf" srcId="{E3977548-6BED-4F31-80D9-AD5EEC9F8AA8}" destId="{6632CDA9-7B4E-4257-8B12-773E831DEF71}" srcOrd="0" destOrd="0" presId="urn:microsoft.com/office/officeart/2016/7/layout/ChevronBlockProcess"/>
    <dgm:cxn modelId="{023FEABC-0118-491F-9D1C-893C85716578}" srcId="{AD484D1F-87F7-483B-A58F-CE7E26C89899}" destId="{9B0CCDDF-A612-4D6E-85CD-0CC5A658D358}" srcOrd="2" destOrd="0" parTransId="{3C0EBDB0-D998-4630-9BB2-9DE7D1C97B59}" sibTransId="{BA15A834-17C3-4150-9954-CC184F5C224F}"/>
    <dgm:cxn modelId="{215749C5-9C1F-4FD8-B6BD-8ACB09E3A9C0}" srcId="{A62C5C42-ED62-4A8B-B881-02342810FD3E}" destId="{0A71F329-0D84-4D12-8E6D-5F8E0BC01100}" srcOrd="0" destOrd="0" parTransId="{53415349-25DE-4685-9211-B578C18B9057}" sibTransId="{DF80D362-D5E6-4A6C-A72C-F1D4C2193AB9}"/>
    <dgm:cxn modelId="{DE0CBDC9-B996-4836-B36C-290CABC61BE8}" type="presOf" srcId="{6202FB19-1EAB-453A-AA38-B2007E2266DB}" destId="{A873F98B-240A-4AF4-A495-67C2042E992D}" srcOrd="0" destOrd="1" presId="urn:microsoft.com/office/officeart/2016/7/layout/ChevronBlockProcess"/>
    <dgm:cxn modelId="{C8C80BCA-A107-4BF0-9BD8-AB075A913E60}" srcId="{7629664A-4223-4D01-A4C2-BEFD5E41DD19}" destId="{19114405-882D-43C4-805B-D8491191A56B}" srcOrd="1" destOrd="0" parTransId="{6681BEDE-6165-4FA0-9E1A-FB7FA546AC45}" sibTransId="{084748D5-D619-4C59-84DC-4E2D527BC31E}"/>
    <dgm:cxn modelId="{35B536CA-A2D3-47BB-8C4E-80083750688B}" type="presOf" srcId="{FCDEBEC2-E155-4B6D-89AD-ED9DD666AA42}" destId="{A873F98B-240A-4AF4-A495-67C2042E992D}" srcOrd="0" destOrd="0" presId="urn:microsoft.com/office/officeart/2016/7/layout/ChevronBlockProcess"/>
    <dgm:cxn modelId="{E3DF51CB-DCD1-43DB-9EAC-219C67FB3965}" type="presOf" srcId="{B39C20EB-11EE-4CFF-9D7B-9B30A1301C61}" destId="{E1940D9B-75F4-45D7-9D2B-0BC4B538B2FF}" srcOrd="0" destOrd="0" presId="urn:microsoft.com/office/officeart/2016/7/layout/ChevronBlockProcess"/>
    <dgm:cxn modelId="{A6F8B5CB-7FBD-459D-B98F-F47DEDE23D7E}" srcId="{0F278385-110A-4CD2-A55D-7391AC0E835E}" destId="{B39C20EB-11EE-4CFF-9D7B-9B30A1301C61}" srcOrd="0" destOrd="0" parTransId="{AA68E40F-BD08-4B02-A3F8-8AF7DF8C28C1}" sibTransId="{B3466BDF-3C1C-4D6F-8D65-32D1CC5782DD}"/>
    <dgm:cxn modelId="{A7CE57D3-63E6-45D4-B537-059BC52DBDE0}" srcId="{59758D9C-402E-4BED-AFC0-2F258C725CF0}" destId="{A62C5C42-ED62-4A8B-B881-02342810FD3E}" srcOrd="0" destOrd="0" parTransId="{E881A4D6-5E50-420B-BD63-1D7FC3727FF0}" sibTransId="{A6FCD28C-0458-4857-B23D-9E1BFEE459E8}"/>
    <dgm:cxn modelId="{24F0E8D8-9C85-4FA4-96F0-5CA74DB6AA37}" type="presOf" srcId="{7AF01405-E885-4E10-8CC1-793F13745AAF}" destId="{161E5134-A34F-42E0-B468-2E39D4F1BB3E}" srcOrd="0" destOrd="3" presId="urn:microsoft.com/office/officeart/2016/7/layout/ChevronBlockProcess"/>
    <dgm:cxn modelId="{2391ADDA-AB9C-4822-8BF3-E96A2F4A8F2D}" srcId="{788321B3-CEAD-41D2-896B-6FB7F46CB913}" destId="{AD484D1F-87F7-483B-A58F-CE7E26C89899}" srcOrd="0" destOrd="0" parTransId="{39A145AC-B405-47CB-B4B8-79CA54E7485A}" sibTransId="{B7A8DAF5-DCD8-4ABE-8356-72D7B9D18540}"/>
    <dgm:cxn modelId="{4D5327DC-4109-4C7C-8103-FFDD45EE68D8}" type="presOf" srcId="{AD484D1F-87F7-483B-A58F-CE7E26C89899}" destId="{D3885EE9-7278-45A5-8CCD-28B3F0878316}" srcOrd="0" destOrd="0" presId="urn:microsoft.com/office/officeart/2016/7/layout/ChevronBlockProcess"/>
    <dgm:cxn modelId="{0203B3DD-5CE4-4736-925F-ADB40E35EE7F}" srcId="{FCDEBEC2-E155-4B6D-89AD-ED9DD666AA42}" destId="{30624F38-3B79-4B3F-B414-8B910A6A1779}" srcOrd="1" destOrd="0" parTransId="{6F8452B3-F8EC-4748-B915-28C49C117210}" sibTransId="{429F4DE2-8FAB-4E6D-8813-79F3C80797A2}"/>
    <dgm:cxn modelId="{9AA18EDF-D201-42DB-BF24-347EA5E8CBA5}" type="presOf" srcId="{D441CE06-4C21-486C-B77F-4D2AFCDA4730}" destId="{D3885EE9-7278-45A5-8CCD-28B3F0878316}" srcOrd="0" destOrd="2" presId="urn:microsoft.com/office/officeart/2016/7/layout/ChevronBlockProcess"/>
    <dgm:cxn modelId="{256204E0-563D-4F07-9AAB-CDE93E08313A}" srcId="{0040B236-B230-4EC9-A966-0FD99A711C0B}" destId="{88F96D86-F28F-412E-86A7-B99757584012}" srcOrd="2" destOrd="0" parTransId="{CF19C637-BD9D-49EA-90B0-58B7490EBD5F}" sibTransId="{884E6828-F6B0-4B8D-A2F2-D5FD534F857B}"/>
    <dgm:cxn modelId="{D5BF98E0-9541-417A-917C-B46420DE0B31}" type="presOf" srcId="{88F96D86-F28F-412E-86A7-B99757584012}" destId="{1BE78454-4CF0-4597-8169-77B6E07CA280}" srcOrd="0" destOrd="0" presId="urn:microsoft.com/office/officeart/2016/7/layout/ChevronBlockProcess"/>
    <dgm:cxn modelId="{A93AA9E4-7C25-4D20-A32C-252F785B6B36}" type="presOf" srcId="{5C83639F-0278-4BC7-B4B4-3276FA5D03D9}" destId="{A873F98B-240A-4AF4-A495-67C2042E992D}" srcOrd="0" destOrd="3" presId="urn:microsoft.com/office/officeart/2016/7/layout/ChevronBlockProcess"/>
    <dgm:cxn modelId="{896052E9-0BA2-426E-87CD-441B49B7D580}" type="presOf" srcId="{7629664A-4223-4D01-A4C2-BEFD5E41DD19}" destId="{F5E3085D-A403-492A-947B-EEAD2725F761}" srcOrd="0" destOrd="0" presId="urn:microsoft.com/office/officeart/2016/7/layout/ChevronBlockProcess"/>
    <dgm:cxn modelId="{271C0CEA-8BE1-4399-98BD-159C27CD593F}" srcId="{5DA18254-0587-4417-A160-9F4F635D6969}" destId="{E3977548-6BED-4F31-80D9-AD5EEC9F8AA8}" srcOrd="0" destOrd="0" parTransId="{5656132C-FAA6-4896-93ED-58DE33DA841E}" sibTransId="{FEA3775F-A81A-4638-BA1E-639C0D6BBFEF}"/>
    <dgm:cxn modelId="{D98895EA-6E7E-4881-A272-90C495D42F8A}" type="presOf" srcId="{27F1BA58-9F92-46BC-8369-430A6835EAE8}" destId="{161E5134-A34F-42E0-B468-2E39D4F1BB3E}" srcOrd="0" destOrd="1" presId="urn:microsoft.com/office/officeart/2016/7/layout/ChevronBlockProcess"/>
    <dgm:cxn modelId="{E509CBEB-44BA-4BC1-9BD0-ECEEF78FB53B}" srcId="{AD484D1F-87F7-483B-A58F-CE7E26C89899}" destId="{D5F458F0-0B5C-4494-BDED-FD55ABDD3604}" srcOrd="0" destOrd="0" parTransId="{E7EBE37F-98E5-4CA0-AC05-0D330594DF29}" sibTransId="{EEBE3DF4-6750-4928-BACE-053936F22E23}"/>
    <dgm:cxn modelId="{C52ED4EC-2B2F-46C9-99EA-7FCF8204834D}" type="presOf" srcId="{4BBD0FAE-D469-44A7-8AF8-FEBAD98A627E}" destId="{161E5134-A34F-42E0-B468-2E39D4F1BB3E}" srcOrd="0" destOrd="0" presId="urn:microsoft.com/office/officeart/2016/7/layout/ChevronBlockProcess"/>
    <dgm:cxn modelId="{5EBF15F0-9020-4299-B8F2-1B09B9EABEAC}" srcId="{AD484D1F-87F7-483B-A58F-CE7E26C89899}" destId="{D441CE06-4C21-486C-B77F-4D2AFCDA4730}" srcOrd="1" destOrd="0" parTransId="{92EFA97D-85AA-4428-8C70-D0772567B1EC}" sibTransId="{7F2ED114-A8C9-433D-82EF-E4EEAD447BDC}"/>
    <dgm:cxn modelId="{6934CFF5-4389-494B-9B18-FF1C5E36656E}" srcId="{0040B236-B230-4EC9-A966-0FD99A711C0B}" destId="{788321B3-CEAD-41D2-896B-6FB7F46CB913}" srcOrd="5" destOrd="0" parTransId="{6614C7E6-63D4-4CD5-8224-FF846B8388D1}" sibTransId="{0DF81FCB-23C7-4A0E-B032-BC392058C547}"/>
    <dgm:cxn modelId="{43F8FFFC-E6D2-44F5-84A5-4A2CAC30336A}" type="presOf" srcId="{F7C5DE62-943E-464D-B422-8954491B543B}" destId="{161E5134-A34F-42E0-B468-2E39D4F1BB3E}" srcOrd="0" destOrd="2" presId="urn:microsoft.com/office/officeart/2016/7/layout/ChevronBlockProcess"/>
    <dgm:cxn modelId="{CA7544FF-39D0-496D-B263-834813C20A51}" type="presOf" srcId="{0A71F329-0D84-4D12-8E6D-5F8E0BC01100}" destId="{8433915B-AB20-4834-AB3F-D1C903CE56B7}" srcOrd="0" destOrd="1" presId="urn:microsoft.com/office/officeart/2016/7/layout/ChevronBlockProcess"/>
    <dgm:cxn modelId="{29DB9DB2-C0ED-4C0A-AC27-F1A97CC6BA81}" type="presParOf" srcId="{56D3B053-38A2-41CB-988B-562367FF2F67}" destId="{47BFEE78-20FF-46D5-9ADE-29C7D27E21C0}" srcOrd="0" destOrd="0" presId="urn:microsoft.com/office/officeart/2016/7/layout/ChevronBlockProcess"/>
    <dgm:cxn modelId="{9A903D41-023D-48F5-B1ED-31EB9A21084F}" type="presParOf" srcId="{47BFEE78-20FF-46D5-9ADE-29C7D27E21C0}" destId="{CFE2DE8A-6620-4E69-89EE-E706846763AA}" srcOrd="0" destOrd="0" presId="urn:microsoft.com/office/officeart/2016/7/layout/ChevronBlockProcess"/>
    <dgm:cxn modelId="{432CA830-DBB5-48BD-A15D-7D2C3F78569B}" type="presParOf" srcId="{47BFEE78-20FF-46D5-9ADE-29C7D27E21C0}" destId="{1BCD390A-F20E-4DF2-8B0E-F4EB18BD80F3}" srcOrd="1" destOrd="0" presId="urn:microsoft.com/office/officeart/2016/7/layout/ChevronBlockProcess"/>
    <dgm:cxn modelId="{521BC20C-364F-4460-ADD7-07E0A069AA72}" type="presParOf" srcId="{56D3B053-38A2-41CB-988B-562367FF2F67}" destId="{3EB4D8C9-0745-4507-9D5A-6674835CC447}" srcOrd="1" destOrd="0" presId="urn:microsoft.com/office/officeart/2016/7/layout/ChevronBlockProcess"/>
    <dgm:cxn modelId="{E5DE3823-590B-4C2D-BDE5-DD6CCD0D8212}" type="presParOf" srcId="{56D3B053-38A2-41CB-988B-562367FF2F67}" destId="{54FF0284-D58E-462B-A5EC-AF68502DA883}" srcOrd="2" destOrd="0" presId="urn:microsoft.com/office/officeart/2016/7/layout/ChevronBlockProcess"/>
    <dgm:cxn modelId="{9983985E-3C67-4661-A21A-FB6056CD3E32}" type="presParOf" srcId="{54FF0284-D58E-462B-A5EC-AF68502DA883}" destId="{D18FC331-18F5-437C-BFB8-F37FAB0C67C0}" srcOrd="0" destOrd="0" presId="urn:microsoft.com/office/officeart/2016/7/layout/ChevronBlockProcess"/>
    <dgm:cxn modelId="{8A4983A7-2565-4B81-A6A9-441E9DFA06FB}" type="presParOf" srcId="{54FF0284-D58E-462B-A5EC-AF68502DA883}" destId="{23634FA7-F269-4E76-9C7A-997508BBDA8C}" srcOrd="1" destOrd="0" presId="urn:microsoft.com/office/officeart/2016/7/layout/ChevronBlockProcess"/>
    <dgm:cxn modelId="{66C78E07-8651-47F5-BE67-B105C87D3890}" type="presParOf" srcId="{56D3B053-38A2-41CB-988B-562367FF2F67}" destId="{B16F2F79-9C39-45CC-98D1-7CE0DB147866}" srcOrd="3" destOrd="0" presId="urn:microsoft.com/office/officeart/2016/7/layout/ChevronBlockProcess"/>
    <dgm:cxn modelId="{31455161-B38A-4B98-BFA0-EB14F75F76AE}" type="presParOf" srcId="{56D3B053-38A2-41CB-988B-562367FF2F67}" destId="{571D6A8C-8C22-4F9C-AAA3-5A9DF3432FE6}" srcOrd="4" destOrd="0" presId="urn:microsoft.com/office/officeart/2016/7/layout/ChevronBlockProcess"/>
    <dgm:cxn modelId="{95AF1DEB-83A3-4416-B305-36AE8449BA0C}" type="presParOf" srcId="{571D6A8C-8C22-4F9C-AAA3-5A9DF3432FE6}" destId="{1BE78454-4CF0-4597-8169-77B6E07CA280}" srcOrd="0" destOrd="0" presId="urn:microsoft.com/office/officeart/2016/7/layout/ChevronBlockProcess"/>
    <dgm:cxn modelId="{DF0ECF39-2E8A-46CE-8D59-CFBFE74D4129}" type="presParOf" srcId="{571D6A8C-8C22-4F9C-AAA3-5A9DF3432FE6}" destId="{161E5134-A34F-42E0-B468-2E39D4F1BB3E}" srcOrd="1" destOrd="0" presId="urn:microsoft.com/office/officeart/2016/7/layout/ChevronBlockProcess"/>
    <dgm:cxn modelId="{3D5CF7BB-21FB-4248-A458-D66192982A7B}" type="presParOf" srcId="{56D3B053-38A2-41CB-988B-562367FF2F67}" destId="{85A39A33-54A8-4A75-ADF3-D4F9FA60289E}" srcOrd="5" destOrd="0" presId="urn:microsoft.com/office/officeart/2016/7/layout/ChevronBlockProcess"/>
    <dgm:cxn modelId="{3EC96994-98C8-411F-B0E2-DC7CECA105EB}" type="presParOf" srcId="{56D3B053-38A2-41CB-988B-562367FF2F67}" destId="{B022EF18-409D-4638-B51E-0E76A6F840E6}" srcOrd="6" destOrd="0" presId="urn:microsoft.com/office/officeart/2016/7/layout/ChevronBlockProcess"/>
    <dgm:cxn modelId="{CFD4E121-0BB3-4CA2-B23E-D482DCE54C7E}" type="presParOf" srcId="{B022EF18-409D-4638-B51E-0E76A6F840E6}" destId="{FB12B51D-731D-48A6-B869-7F783B1B643D}" srcOrd="0" destOrd="0" presId="urn:microsoft.com/office/officeart/2016/7/layout/ChevronBlockProcess"/>
    <dgm:cxn modelId="{0D4F976F-EBAA-436B-AF0B-FC55F60CA41D}" type="presParOf" srcId="{B022EF18-409D-4638-B51E-0E76A6F840E6}" destId="{A873F98B-240A-4AF4-A495-67C2042E992D}" srcOrd="1" destOrd="0" presId="urn:microsoft.com/office/officeart/2016/7/layout/ChevronBlockProcess"/>
    <dgm:cxn modelId="{5555509A-51BF-46B8-9045-2CA6A3F2F1C3}" type="presParOf" srcId="{56D3B053-38A2-41CB-988B-562367FF2F67}" destId="{62D7BCF7-8840-41DE-9E11-2974B2EF1D78}" srcOrd="7" destOrd="0" presId="urn:microsoft.com/office/officeart/2016/7/layout/ChevronBlockProcess"/>
    <dgm:cxn modelId="{3CE585EE-9852-4943-B222-17D01CDC2308}" type="presParOf" srcId="{56D3B053-38A2-41CB-988B-562367FF2F67}" destId="{CD8DD1C3-72FC-4A9A-B37B-76E5D524D9D9}" srcOrd="8" destOrd="0" presId="urn:microsoft.com/office/officeart/2016/7/layout/ChevronBlockProcess"/>
    <dgm:cxn modelId="{ED89B6BA-ED29-413C-AD65-E9FFF1115D95}" type="presParOf" srcId="{CD8DD1C3-72FC-4A9A-B37B-76E5D524D9D9}" destId="{81385F75-EBCE-4324-A1B5-83D57FFB2FDA}" srcOrd="0" destOrd="0" presId="urn:microsoft.com/office/officeart/2016/7/layout/ChevronBlockProcess"/>
    <dgm:cxn modelId="{8D24AE23-5C0A-40F1-B20A-2C2CE6AA08B1}" type="presParOf" srcId="{CD8DD1C3-72FC-4A9A-B37B-76E5D524D9D9}" destId="{6632CDA9-7B4E-4257-8B12-773E831DEF71}" srcOrd="1" destOrd="0" presId="urn:microsoft.com/office/officeart/2016/7/layout/ChevronBlockProcess"/>
    <dgm:cxn modelId="{6C270CAE-5C97-41E0-BD63-EAB08504B35A}" type="presParOf" srcId="{56D3B053-38A2-41CB-988B-562367FF2F67}" destId="{C3E57AB9-2401-4BA5-9CEA-EC94BE75AB96}" srcOrd="9" destOrd="0" presId="urn:microsoft.com/office/officeart/2016/7/layout/ChevronBlockProcess"/>
    <dgm:cxn modelId="{9C61CFC4-FFDB-494B-976D-788E7EEC25FD}" type="presParOf" srcId="{56D3B053-38A2-41CB-988B-562367FF2F67}" destId="{CBA02277-2376-49D1-915C-A3A9B056C1F9}" srcOrd="10" destOrd="0" presId="urn:microsoft.com/office/officeart/2016/7/layout/ChevronBlockProcess"/>
    <dgm:cxn modelId="{DBC39AF6-A17E-4286-B0AE-A871469EBEBF}" type="presParOf" srcId="{CBA02277-2376-49D1-915C-A3A9B056C1F9}" destId="{7C5AC458-A303-4219-9BF4-A548150848D2}" srcOrd="0" destOrd="0" presId="urn:microsoft.com/office/officeart/2016/7/layout/ChevronBlockProcess"/>
    <dgm:cxn modelId="{EA0A8D0E-F3EF-4435-BBF1-319935A33024}" type="presParOf" srcId="{CBA02277-2376-49D1-915C-A3A9B056C1F9}" destId="{D3885EE9-7278-45A5-8CCD-28B3F0878316}" srcOrd="1" destOrd="0" presId="urn:microsoft.com/office/officeart/2016/7/layout/ChevronBlockProcess"/>
    <dgm:cxn modelId="{595E5C95-4DE2-4EEB-A80C-7E2CDA1A1765}" type="presParOf" srcId="{56D3B053-38A2-41CB-988B-562367FF2F67}" destId="{B1919575-D586-49AA-960A-A4E25D63B972}" srcOrd="11" destOrd="0" presId="urn:microsoft.com/office/officeart/2016/7/layout/ChevronBlockProcess"/>
    <dgm:cxn modelId="{9F26BB80-F4D7-4B14-804F-5CDA96F1B1A1}" type="presParOf" srcId="{56D3B053-38A2-41CB-988B-562367FF2F67}" destId="{50851F75-7519-4132-B46C-D8A772F91F3E}" srcOrd="12" destOrd="0" presId="urn:microsoft.com/office/officeart/2016/7/layout/ChevronBlockProcess"/>
    <dgm:cxn modelId="{13256A73-E6B2-4A51-97F8-C25122C2B14F}" type="presParOf" srcId="{50851F75-7519-4132-B46C-D8A772F91F3E}" destId="{AEB9A954-B913-4B97-A2B7-4BF160F46108}" srcOrd="0" destOrd="0" presId="urn:microsoft.com/office/officeart/2016/7/layout/ChevronBlockProcess"/>
    <dgm:cxn modelId="{E46D6CCF-9508-486A-AB4A-66AB78E68B2A}" type="presParOf" srcId="{50851F75-7519-4132-B46C-D8A772F91F3E}" destId="{F5E3085D-A403-492A-947B-EEAD2725F761}" srcOrd="1" destOrd="0" presId="urn:microsoft.com/office/officeart/2016/7/layout/ChevronBlockProcess"/>
    <dgm:cxn modelId="{58DBF206-6068-41BD-9BE7-EDCC8BC91FF8}" type="presParOf" srcId="{56D3B053-38A2-41CB-988B-562367FF2F67}" destId="{0355BDA5-B603-4489-BD24-7EE2C525F853}" srcOrd="13" destOrd="0" presId="urn:microsoft.com/office/officeart/2016/7/layout/ChevronBlockProcess"/>
    <dgm:cxn modelId="{675443E8-2CA0-48F2-9C63-49A9A280C9A6}" type="presParOf" srcId="{56D3B053-38A2-41CB-988B-562367FF2F67}" destId="{1945B2E1-1719-402F-B31C-26FB185DB3E3}" srcOrd="14" destOrd="0" presId="urn:microsoft.com/office/officeart/2016/7/layout/ChevronBlockProcess"/>
    <dgm:cxn modelId="{83F20EE7-4AAB-4DFC-945D-59CA212AB9CD}" type="presParOf" srcId="{1945B2E1-1719-402F-B31C-26FB185DB3E3}" destId="{C19EA22E-4C7D-4D55-AE54-1D7BDC73B4AD}" srcOrd="0" destOrd="0" presId="urn:microsoft.com/office/officeart/2016/7/layout/ChevronBlockProcess"/>
    <dgm:cxn modelId="{47EE8B71-3D25-4AE6-B3E8-FC4F8CC12D36}" type="presParOf" srcId="{1945B2E1-1719-402F-B31C-26FB185DB3E3}" destId="{E1940D9B-75F4-45D7-9D2B-0BC4B538B2FF}" srcOrd="1" destOrd="0" presId="urn:microsoft.com/office/officeart/2016/7/layout/ChevronBlockProcess"/>
    <dgm:cxn modelId="{7A130D44-E2F3-4967-BA0E-1CCD4389E35D}" type="presParOf" srcId="{56D3B053-38A2-41CB-988B-562367FF2F67}" destId="{4378FAC9-4844-41CF-849E-28675143CA81}" srcOrd="15" destOrd="0" presId="urn:microsoft.com/office/officeart/2016/7/layout/ChevronBlockProcess"/>
    <dgm:cxn modelId="{398D54FB-D8C8-44A2-9FB0-E1D02FB02392}" type="presParOf" srcId="{56D3B053-38A2-41CB-988B-562367FF2F67}" destId="{AF8E31F9-930E-4178-BA62-6E58702A457C}" srcOrd="16" destOrd="0" presId="urn:microsoft.com/office/officeart/2016/7/layout/ChevronBlockProcess"/>
    <dgm:cxn modelId="{06CBDDB7-3BA0-4B87-8C7F-26A84477AB6D}" type="presParOf" srcId="{AF8E31F9-930E-4178-BA62-6E58702A457C}" destId="{68D33C98-7285-4F98-B8AE-AB71CBA69033}" srcOrd="0" destOrd="0" presId="urn:microsoft.com/office/officeart/2016/7/layout/ChevronBlockProcess"/>
    <dgm:cxn modelId="{6CC574FF-947A-4B04-A688-B0A94E07A652}" type="presParOf" srcId="{AF8E31F9-930E-4178-BA62-6E58702A457C}" destId="{CCD76B70-BB7B-4E55-8C7B-F719FF793359}" srcOrd="1" destOrd="0" presId="urn:microsoft.com/office/officeart/2016/7/layout/ChevronBlockProcess"/>
    <dgm:cxn modelId="{C10A2B63-AB3F-4777-A25F-83FC694B56EE}" type="presParOf" srcId="{56D3B053-38A2-41CB-988B-562367FF2F67}" destId="{0BF6D07A-1073-45A9-B919-AABD4608366B}" srcOrd="17" destOrd="0" presId="urn:microsoft.com/office/officeart/2016/7/layout/ChevronBlockProcess"/>
    <dgm:cxn modelId="{E326F8A6-BEAB-4E5F-8248-AD196CF798F7}" type="presParOf" srcId="{56D3B053-38A2-41CB-988B-562367FF2F67}" destId="{0567484C-67E9-4FAE-88EF-104590BCED86}" srcOrd="18" destOrd="0" presId="urn:microsoft.com/office/officeart/2016/7/layout/ChevronBlockProcess"/>
    <dgm:cxn modelId="{772DF9B2-9B2F-43A2-B266-6867B5CA6545}" type="presParOf" srcId="{0567484C-67E9-4FAE-88EF-104590BCED86}" destId="{F689C174-B992-43CF-9386-EE16287E6BFC}" srcOrd="0" destOrd="0" presId="urn:microsoft.com/office/officeart/2016/7/layout/ChevronBlockProcess"/>
    <dgm:cxn modelId="{0D1E0A14-D9D4-4AE3-B5AF-52A50DF7A073}" type="presParOf" srcId="{0567484C-67E9-4FAE-88EF-104590BCED86}" destId="{8433915B-AB20-4834-AB3F-D1C903CE56B7}" srcOrd="1" destOrd="0" presId="urn:microsoft.com/office/officeart/2016/7/layout/ChevronBlock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2DE8A-6620-4E69-89EE-E706846763AA}">
      <dsp:nvSpPr>
        <dsp:cNvPr id="0" name=""/>
        <dsp:cNvSpPr/>
      </dsp:nvSpPr>
      <dsp:spPr>
        <a:xfrm>
          <a:off x="5705"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Validate</a:t>
          </a:r>
        </a:p>
      </dsp:txBody>
      <dsp:txXfrm>
        <a:off x="107364" y="654002"/>
        <a:ext cx="926225" cy="338862"/>
      </dsp:txXfrm>
    </dsp:sp>
    <dsp:sp modelId="{1BCD390A-F20E-4DF2-8B0E-F4EB18BD80F3}">
      <dsp:nvSpPr>
        <dsp:cNvPr id="0" name=""/>
        <dsp:cNvSpPr/>
      </dsp:nvSpPr>
      <dsp:spPr>
        <a:xfrm>
          <a:off x="5705"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Validate Input Data</a:t>
          </a:r>
        </a:p>
        <a:p>
          <a:pPr marL="57150" lvl="1" indent="-57150" algn="l" defTabSz="444500">
            <a:lnSpc>
              <a:spcPct val="90000"/>
            </a:lnSpc>
            <a:spcBef>
              <a:spcPct val="0"/>
            </a:spcBef>
            <a:spcAft>
              <a:spcPct val="15000"/>
            </a:spcAft>
            <a:buChar char="•"/>
          </a:pPr>
          <a:r>
            <a:rPr lang="en-US" sz="1000" kern="1200"/>
            <a:t>Data Type - INT-030-C</a:t>
          </a:r>
        </a:p>
        <a:p>
          <a:pPr marL="57150" lvl="1" indent="-57150" algn="l" defTabSz="444500">
            <a:lnSpc>
              <a:spcPct val="90000"/>
            </a:lnSpc>
            <a:spcBef>
              <a:spcPct val="0"/>
            </a:spcBef>
            <a:spcAft>
              <a:spcPct val="15000"/>
            </a:spcAft>
            <a:buChar char="•"/>
          </a:pPr>
          <a:r>
            <a:rPr lang="en-US" sz="1000" kern="1200"/>
            <a:t>Data Value - INT-033-C</a:t>
          </a:r>
        </a:p>
        <a:p>
          <a:pPr marL="57150" lvl="1" indent="-57150" algn="l" defTabSz="444500">
            <a:lnSpc>
              <a:spcPct val="90000"/>
            </a:lnSpc>
            <a:spcBef>
              <a:spcPct val="0"/>
            </a:spcBef>
            <a:spcAft>
              <a:spcPct val="15000"/>
            </a:spcAft>
            <a:buChar char="•"/>
          </a:pPr>
          <a:r>
            <a:rPr lang="en-US" sz="1000" kern="1200"/>
            <a:t>String Correctness - STR-050-CPP</a:t>
          </a:r>
        </a:p>
        <a:p>
          <a:pPr marL="57150" lvl="1" indent="-57150" algn="l" defTabSz="444500">
            <a:lnSpc>
              <a:spcPct val="90000"/>
            </a:lnSpc>
            <a:spcBef>
              <a:spcPct val="0"/>
            </a:spcBef>
            <a:spcAft>
              <a:spcPct val="15000"/>
            </a:spcAft>
            <a:buChar char="•"/>
          </a:pPr>
          <a:r>
            <a:rPr lang="en-US" sz="1000" kern="1200"/>
            <a:t>Buffer Overflow - CTR-055-CPP</a:t>
          </a:r>
        </a:p>
      </dsp:txBody>
      <dsp:txXfrm>
        <a:off x="5705" y="992865"/>
        <a:ext cx="1027884" cy="2377257"/>
      </dsp:txXfrm>
    </dsp:sp>
    <dsp:sp modelId="{D18FC331-18F5-437C-BFB8-F37FAB0C67C0}">
      <dsp:nvSpPr>
        <dsp:cNvPr id="0" name=""/>
        <dsp:cNvSpPr/>
      </dsp:nvSpPr>
      <dsp:spPr>
        <a:xfrm>
          <a:off x="1081199"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Heed</a:t>
          </a:r>
        </a:p>
      </dsp:txBody>
      <dsp:txXfrm>
        <a:off x="1182858" y="654002"/>
        <a:ext cx="926225" cy="338862"/>
      </dsp:txXfrm>
    </dsp:sp>
    <dsp:sp modelId="{23634FA7-F269-4E76-9C7A-997508BBDA8C}">
      <dsp:nvSpPr>
        <dsp:cNvPr id="0" name=""/>
        <dsp:cNvSpPr/>
      </dsp:nvSpPr>
      <dsp:spPr>
        <a:xfrm>
          <a:off x="1081199"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Heed Compiler Warnings</a:t>
          </a:r>
        </a:p>
        <a:p>
          <a:pPr marL="57150" lvl="1" indent="-57150" algn="l" defTabSz="444500">
            <a:lnSpc>
              <a:spcPct val="90000"/>
            </a:lnSpc>
            <a:spcBef>
              <a:spcPct val="0"/>
            </a:spcBef>
            <a:spcAft>
              <a:spcPct val="15000"/>
            </a:spcAft>
            <a:buChar char="•"/>
          </a:pPr>
          <a:r>
            <a:rPr lang="en-US" sz="1000" kern="1200"/>
            <a:t>Memory Protection - MEM-031-C</a:t>
          </a:r>
        </a:p>
      </dsp:txBody>
      <dsp:txXfrm>
        <a:off x="1081199" y="992865"/>
        <a:ext cx="1027884" cy="2377257"/>
      </dsp:txXfrm>
    </dsp:sp>
    <dsp:sp modelId="{1BE78454-4CF0-4597-8169-77B6E07CA280}">
      <dsp:nvSpPr>
        <dsp:cNvPr id="0" name=""/>
        <dsp:cNvSpPr/>
      </dsp:nvSpPr>
      <dsp:spPr>
        <a:xfrm>
          <a:off x="2156693"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dirty="0"/>
            <a:t> Design</a:t>
          </a:r>
        </a:p>
      </dsp:txBody>
      <dsp:txXfrm>
        <a:off x="2258352" y="654002"/>
        <a:ext cx="926225" cy="338862"/>
      </dsp:txXfrm>
    </dsp:sp>
    <dsp:sp modelId="{161E5134-A34F-42E0-B468-2E39D4F1BB3E}">
      <dsp:nvSpPr>
        <dsp:cNvPr id="0" name=""/>
        <dsp:cNvSpPr/>
      </dsp:nvSpPr>
      <dsp:spPr>
        <a:xfrm>
          <a:off x="2156693"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Architect and Design for Security Policies</a:t>
          </a:r>
        </a:p>
        <a:p>
          <a:pPr marL="57150" lvl="1" indent="-57150" algn="l" defTabSz="444500">
            <a:lnSpc>
              <a:spcPct val="90000"/>
            </a:lnSpc>
            <a:spcBef>
              <a:spcPct val="0"/>
            </a:spcBef>
            <a:spcAft>
              <a:spcPct val="15000"/>
            </a:spcAft>
            <a:buChar char="•"/>
          </a:pPr>
          <a:r>
            <a:rPr lang="en-US" sz="1000" kern="1200"/>
            <a:t>String Correctness - STR-050-CPP</a:t>
          </a:r>
        </a:p>
        <a:p>
          <a:pPr marL="57150" lvl="1" indent="-57150" algn="l" defTabSz="444500">
            <a:lnSpc>
              <a:spcPct val="90000"/>
            </a:lnSpc>
            <a:spcBef>
              <a:spcPct val="0"/>
            </a:spcBef>
            <a:spcAft>
              <a:spcPct val="15000"/>
            </a:spcAft>
            <a:buChar char="•"/>
          </a:pPr>
          <a:r>
            <a:rPr lang="en-US" sz="1000" kern="1200"/>
            <a:t>SQL Injection - IDS -000-J</a:t>
          </a:r>
        </a:p>
        <a:p>
          <a:pPr marL="57150" lvl="1" indent="-57150" algn="l" defTabSz="444500">
            <a:lnSpc>
              <a:spcPct val="90000"/>
            </a:lnSpc>
            <a:spcBef>
              <a:spcPct val="0"/>
            </a:spcBef>
            <a:spcAft>
              <a:spcPct val="15000"/>
            </a:spcAft>
            <a:buChar char="•"/>
          </a:pPr>
          <a:r>
            <a:rPr lang="en-US" sz="1000" kern="1200"/>
            <a:t>File Security - FIO-051-CPP</a:t>
          </a:r>
        </a:p>
      </dsp:txBody>
      <dsp:txXfrm>
        <a:off x="2156693" y="992865"/>
        <a:ext cx="1027884" cy="2377257"/>
      </dsp:txXfrm>
    </dsp:sp>
    <dsp:sp modelId="{FB12B51D-731D-48A6-B869-7F783B1B643D}">
      <dsp:nvSpPr>
        <dsp:cNvPr id="0" name=""/>
        <dsp:cNvSpPr/>
      </dsp:nvSpPr>
      <dsp:spPr>
        <a:xfrm>
          <a:off x="3232187"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Keep</a:t>
          </a:r>
        </a:p>
      </dsp:txBody>
      <dsp:txXfrm>
        <a:off x="3333846" y="654002"/>
        <a:ext cx="926225" cy="338862"/>
      </dsp:txXfrm>
    </dsp:sp>
    <dsp:sp modelId="{A873F98B-240A-4AF4-A495-67C2042E992D}">
      <dsp:nvSpPr>
        <dsp:cNvPr id="0" name=""/>
        <dsp:cNvSpPr/>
      </dsp:nvSpPr>
      <dsp:spPr>
        <a:xfrm>
          <a:off x="3232187"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Keep It Simple</a:t>
          </a:r>
        </a:p>
        <a:p>
          <a:pPr marL="57150" lvl="1" indent="-57150" algn="l" defTabSz="444500">
            <a:lnSpc>
              <a:spcPct val="90000"/>
            </a:lnSpc>
            <a:spcBef>
              <a:spcPct val="0"/>
            </a:spcBef>
            <a:spcAft>
              <a:spcPct val="15000"/>
            </a:spcAft>
            <a:buChar char="•"/>
          </a:pPr>
          <a:r>
            <a:rPr lang="en-US" sz="1000" kern="1200"/>
            <a:t>Assertions - MSC-011-C</a:t>
          </a:r>
        </a:p>
        <a:p>
          <a:pPr marL="57150" lvl="1" indent="-57150" algn="l" defTabSz="444500">
            <a:lnSpc>
              <a:spcPct val="90000"/>
            </a:lnSpc>
            <a:spcBef>
              <a:spcPct val="0"/>
            </a:spcBef>
            <a:spcAft>
              <a:spcPct val="15000"/>
            </a:spcAft>
            <a:buChar char="•"/>
          </a:pPr>
          <a:r>
            <a:rPr lang="en-US" sz="1000" kern="1200"/>
            <a:t>Buffer Overflow - CTR-055-CPP</a:t>
          </a:r>
        </a:p>
        <a:p>
          <a:pPr marL="57150" lvl="1" indent="-57150" algn="l" defTabSz="444500">
            <a:lnSpc>
              <a:spcPct val="90000"/>
            </a:lnSpc>
            <a:spcBef>
              <a:spcPct val="0"/>
            </a:spcBef>
            <a:spcAft>
              <a:spcPct val="15000"/>
            </a:spcAft>
            <a:buChar char="•"/>
          </a:pPr>
          <a:r>
            <a:rPr lang="en-US" sz="1000" kern="1200"/>
            <a:t>Object Oriented Programming - OOP-058-CPP</a:t>
          </a:r>
        </a:p>
      </dsp:txBody>
      <dsp:txXfrm>
        <a:off x="3232187" y="992865"/>
        <a:ext cx="1027884" cy="2377257"/>
      </dsp:txXfrm>
    </dsp:sp>
    <dsp:sp modelId="{81385F75-EBCE-4324-A1B5-83D57FFB2FDA}">
      <dsp:nvSpPr>
        <dsp:cNvPr id="0" name=""/>
        <dsp:cNvSpPr/>
      </dsp:nvSpPr>
      <dsp:spPr>
        <a:xfrm>
          <a:off x="4307681"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Default</a:t>
          </a:r>
        </a:p>
      </dsp:txBody>
      <dsp:txXfrm>
        <a:off x="4409340" y="654002"/>
        <a:ext cx="926225" cy="338862"/>
      </dsp:txXfrm>
    </dsp:sp>
    <dsp:sp modelId="{6632CDA9-7B4E-4257-8B12-773E831DEF71}">
      <dsp:nvSpPr>
        <dsp:cNvPr id="0" name=""/>
        <dsp:cNvSpPr/>
      </dsp:nvSpPr>
      <dsp:spPr>
        <a:xfrm>
          <a:off x="4307681"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Default Deny</a:t>
          </a:r>
        </a:p>
        <a:p>
          <a:pPr marL="57150" lvl="1" indent="-57150" algn="l" defTabSz="444500">
            <a:lnSpc>
              <a:spcPct val="90000"/>
            </a:lnSpc>
            <a:spcBef>
              <a:spcPct val="0"/>
            </a:spcBef>
            <a:spcAft>
              <a:spcPct val="15000"/>
            </a:spcAft>
            <a:buChar char="•"/>
          </a:pPr>
          <a:r>
            <a:rPr lang="en-US" sz="1000" kern="1200"/>
            <a:t>File Security - FIO-051-CPP</a:t>
          </a:r>
        </a:p>
      </dsp:txBody>
      <dsp:txXfrm>
        <a:off x="4307681" y="992865"/>
        <a:ext cx="1027884" cy="2377257"/>
      </dsp:txXfrm>
    </dsp:sp>
    <dsp:sp modelId="{7C5AC458-A303-4219-9BF4-A548150848D2}">
      <dsp:nvSpPr>
        <dsp:cNvPr id="0" name=""/>
        <dsp:cNvSpPr/>
      </dsp:nvSpPr>
      <dsp:spPr>
        <a:xfrm>
          <a:off x="5383175"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Adhere</a:t>
          </a:r>
        </a:p>
      </dsp:txBody>
      <dsp:txXfrm>
        <a:off x="5484834" y="654002"/>
        <a:ext cx="926225" cy="338862"/>
      </dsp:txXfrm>
    </dsp:sp>
    <dsp:sp modelId="{D3885EE9-7278-45A5-8CCD-28B3F0878316}">
      <dsp:nvSpPr>
        <dsp:cNvPr id="0" name=""/>
        <dsp:cNvSpPr/>
      </dsp:nvSpPr>
      <dsp:spPr>
        <a:xfrm>
          <a:off x="5383175"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Adhere to the Principle of Least Privilege</a:t>
          </a:r>
        </a:p>
        <a:p>
          <a:pPr marL="57150" lvl="1" indent="-57150" algn="l" defTabSz="444500">
            <a:lnSpc>
              <a:spcPct val="90000"/>
            </a:lnSpc>
            <a:spcBef>
              <a:spcPct val="0"/>
            </a:spcBef>
            <a:spcAft>
              <a:spcPct val="15000"/>
            </a:spcAft>
            <a:buChar char="•"/>
          </a:pPr>
          <a:r>
            <a:rPr lang="en-US" sz="1000" kern="1200"/>
            <a:t>SQL Injection - IDS -000-J</a:t>
          </a:r>
        </a:p>
        <a:p>
          <a:pPr marL="57150" lvl="1" indent="-57150" algn="l" defTabSz="444500">
            <a:lnSpc>
              <a:spcPct val="90000"/>
            </a:lnSpc>
            <a:spcBef>
              <a:spcPct val="0"/>
            </a:spcBef>
            <a:spcAft>
              <a:spcPct val="15000"/>
            </a:spcAft>
            <a:buChar char="•"/>
          </a:pPr>
          <a:r>
            <a:rPr lang="en-US" sz="1000" kern="1200"/>
            <a:t>Memory Protection - MEM-031-C</a:t>
          </a:r>
        </a:p>
        <a:p>
          <a:pPr marL="57150" lvl="1" indent="-57150" algn="l" defTabSz="444500">
            <a:lnSpc>
              <a:spcPct val="90000"/>
            </a:lnSpc>
            <a:spcBef>
              <a:spcPct val="0"/>
            </a:spcBef>
            <a:spcAft>
              <a:spcPct val="15000"/>
            </a:spcAft>
            <a:buChar char="•"/>
          </a:pPr>
          <a:r>
            <a:rPr lang="en-US" sz="1000" kern="1200"/>
            <a:t>File Security - FIO-051-CPP</a:t>
          </a:r>
        </a:p>
      </dsp:txBody>
      <dsp:txXfrm>
        <a:off x="5383175" y="992865"/>
        <a:ext cx="1027884" cy="2377257"/>
      </dsp:txXfrm>
    </dsp:sp>
    <dsp:sp modelId="{AEB9A954-B913-4B97-A2B7-4BF160F46108}">
      <dsp:nvSpPr>
        <dsp:cNvPr id="0" name=""/>
        <dsp:cNvSpPr/>
      </dsp:nvSpPr>
      <dsp:spPr>
        <a:xfrm>
          <a:off x="6458669"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Sanitize</a:t>
          </a:r>
        </a:p>
      </dsp:txBody>
      <dsp:txXfrm>
        <a:off x="6560328" y="654002"/>
        <a:ext cx="926225" cy="338862"/>
      </dsp:txXfrm>
    </dsp:sp>
    <dsp:sp modelId="{F5E3085D-A403-492A-947B-EEAD2725F761}">
      <dsp:nvSpPr>
        <dsp:cNvPr id="0" name=""/>
        <dsp:cNvSpPr/>
      </dsp:nvSpPr>
      <dsp:spPr>
        <a:xfrm>
          <a:off x="6458669"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Sanitize Data Sent to Other Systems</a:t>
          </a:r>
        </a:p>
        <a:p>
          <a:pPr marL="57150" lvl="1" indent="-57150" algn="l" defTabSz="444500">
            <a:lnSpc>
              <a:spcPct val="90000"/>
            </a:lnSpc>
            <a:spcBef>
              <a:spcPct val="0"/>
            </a:spcBef>
            <a:spcAft>
              <a:spcPct val="15000"/>
            </a:spcAft>
            <a:buChar char="•"/>
          </a:pPr>
          <a:r>
            <a:rPr lang="en-US" sz="1000" kern="1200"/>
            <a:t>String Correctness - STR-050-CPP</a:t>
          </a:r>
        </a:p>
        <a:p>
          <a:pPr marL="57150" lvl="1" indent="-57150" algn="l" defTabSz="444500">
            <a:lnSpc>
              <a:spcPct val="90000"/>
            </a:lnSpc>
            <a:spcBef>
              <a:spcPct val="0"/>
            </a:spcBef>
            <a:spcAft>
              <a:spcPct val="15000"/>
            </a:spcAft>
            <a:buChar char="•"/>
          </a:pPr>
          <a:r>
            <a:rPr lang="en-US" sz="1000" kern="1200"/>
            <a:t>SQL Injection - IDS -000-J</a:t>
          </a:r>
        </a:p>
      </dsp:txBody>
      <dsp:txXfrm>
        <a:off x="6458669" y="992865"/>
        <a:ext cx="1027884" cy="2377257"/>
      </dsp:txXfrm>
    </dsp:sp>
    <dsp:sp modelId="{C19EA22E-4C7D-4D55-AE54-1D7BDC73B4AD}">
      <dsp:nvSpPr>
        <dsp:cNvPr id="0" name=""/>
        <dsp:cNvSpPr/>
      </dsp:nvSpPr>
      <dsp:spPr>
        <a:xfrm>
          <a:off x="7534163"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Practice</a:t>
          </a:r>
        </a:p>
      </dsp:txBody>
      <dsp:txXfrm>
        <a:off x="7635822" y="654002"/>
        <a:ext cx="926225" cy="338862"/>
      </dsp:txXfrm>
    </dsp:sp>
    <dsp:sp modelId="{E1940D9B-75F4-45D7-9D2B-0BC4B538B2FF}">
      <dsp:nvSpPr>
        <dsp:cNvPr id="0" name=""/>
        <dsp:cNvSpPr/>
      </dsp:nvSpPr>
      <dsp:spPr>
        <a:xfrm>
          <a:off x="7534163"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Practice Defense in Depth </a:t>
          </a:r>
        </a:p>
      </dsp:txBody>
      <dsp:txXfrm>
        <a:off x="7534163" y="992865"/>
        <a:ext cx="1027884" cy="2377257"/>
      </dsp:txXfrm>
    </dsp:sp>
    <dsp:sp modelId="{68D33C98-7285-4F98-B8AE-AB71CBA69033}">
      <dsp:nvSpPr>
        <dsp:cNvPr id="0" name=""/>
        <dsp:cNvSpPr/>
      </dsp:nvSpPr>
      <dsp:spPr>
        <a:xfrm>
          <a:off x="8609657"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a:off x="8711316" y="654002"/>
        <a:ext cx="926225" cy="338862"/>
      </dsp:txXfrm>
    </dsp:sp>
    <dsp:sp modelId="{CCD76B70-BB7B-4E55-8C7B-F719FF793359}">
      <dsp:nvSpPr>
        <dsp:cNvPr id="0" name=""/>
        <dsp:cNvSpPr/>
      </dsp:nvSpPr>
      <dsp:spPr>
        <a:xfrm>
          <a:off x="8609657"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Use Effective Quality Assurance Techniques</a:t>
          </a:r>
        </a:p>
        <a:p>
          <a:pPr marL="57150" lvl="1" indent="-57150" algn="l" defTabSz="444500">
            <a:lnSpc>
              <a:spcPct val="90000"/>
            </a:lnSpc>
            <a:spcBef>
              <a:spcPct val="0"/>
            </a:spcBef>
            <a:spcAft>
              <a:spcPct val="15000"/>
            </a:spcAft>
            <a:buChar char="•"/>
          </a:pPr>
          <a:r>
            <a:rPr lang="en-US" sz="1000" kern="1200"/>
            <a:t>Assertions - MSC-011-C</a:t>
          </a:r>
        </a:p>
      </dsp:txBody>
      <dsp:txXfrm>
        <a:off x="8609657" y="992865"/>
        <a:ext cx="1027884" cy="2377257"/>
      </dsp:txXfrm>
    </dsp:sp>
    <dsp:sp modelId="{F689C174-B992-43CF-9386-EE16287E6BFC}">
      <dsp:nvSpPr>
        <dsp:cNvPr id="0" name=""/>
        <dsp:cNvSpPr/>
      </dsp:nvSpPr>
      <dsp:spPr>
        <a:xfrm>
          <a:off x="9685151" y="654002"/>
          <a:ext cx="1129543" cy="338862"/>
        </a:xfrm>
        <a:prstGeom prst="chevron">
          <a:avLst>
            <a:gd name="adj" fmla="val 3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40" tIns="41840" rIns="41840" bIns="41840" numCol="1" spcCol="1270" anchor="ctr" anchorCtr="0">
          <a:noAutofit/>
        </a:bodyPr>
        <a:lstStyle/>
        <a:p>
          <a:pPr marL="0" lvl="0" indent="0" algn="ctr" defTabSz="800100">
            <a:lnSpc>
              <a:spcPct val="90000"/>
            </a:lnSpc>
            <a:spcBef>
              <a:spcPct val="0"/>
            </a:spcBef>
            <a:spcAft>
              <a:spcPct val="35000"/>
            </a:spcAft>
            <a:buNone/>
          </a:pPr>
          <a:r>
            <a:rPr lang="en-US" sz="1800" kern="1200"/>
            <a:t>Adopt</a:t>
          </a:r>
        </a:p>
      </dsp:txBody>
      <dsp:txXfrm>
        <a:off x="9786810" y="654002"/>
        <a:ext cx="926225" cy="338862"/>
      </dsp:txXfrm>
    </dsp:sp>
    <dsp:sp modelId="{8433915B-AB20-4834-AB3F-D1C903CE56B7}">
      <dsp:nvSpPr>
        <dsp:cNvPr id="0" name=""/>
        <dsp:cNvSpPr/>
      </dsp:nvSpPr>
      <dsp:spPr>
        <a:xfrm>
          <a:off x="9685151" y="992865"/>
          <a:ext cx="1027884" cy="237725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26" tIns="81226" rIns="81226" bIns="162451" numCol="1" spcCol="1270" anchor="t" anchorCtr="0">
          <a:noAutofit/>
        </a:bodyPr>
        <a:lstStyle/>
        <a:p>
          <a:pPr marL="0" lvl="0" indent="0" algn="l" defTabSz="577850">
            <a:lnSpc>
              <a:spcPct val="90000"/>
            </a:lnSpc>
            <a:spcBef>
              <a:spcPct val="0"/>
            </a:spcBef>
            <a:spcAft>
              <a:spcPct val="35000"/>
            </a:spcAft>
            <a:buNone/>
          </a:pPr>
          <a:r>
            <a:rPr lang="en-US" sz="1300" kern="1200"/>
            <a:t>Adopt a Secure Coding Standard</a:t>
          </a:r>
        </a:p>
        <a:p>
          <a:pPr marL="57150" lvl="1" indent="-57150" algn="l" defTabSz="444500">
            <a:lnSpc>
              <a:spcPct val="90000"/>
            </a:lnSpc>
            <a:spcBef>
              <a:spcPct val="0"/>
            </a:spcBef>
            <a:spcAft>
              <a:spcPct val="15000"/>
            </a:spcAft>
            <a:buChar char="•"/>
          </a:pPr>
          <a:r>
            <a:rPr lang="en-US" sz="1000" kern="1200"/>
            <a:t>Memory Protection - MEM-031-C</a:t>
          </a:r>
        </a:p>
        <a:p>
          <a:pPr marL="57150" lvl="1" indent="-57150" algn="l" defTabSz="444500">
            <a:lnSpc>
              <a:spcPct val="90000"/>
            </a:lnSpc>
            <a:spcBef>
              <a:spcPct val="0"/>
            </a:spcBef>
            <a:spcAft>
              <a:spcPct val="15000"/>
            </a:spcAft>
            <a:buChar char="•"/>
          </a:pPr>
          <a:r>
            <a:rPr lang="en-US" sz="1000" kern="1200"/>
            <a:t>Assertions - MSC-011-C</a:t>
          </a:r>
        </a:p>
        <a:p>
          <a:pPr marL="57150" lvl="1" indent="-57150" algn="l" defTabSz="444500">
            <a:lnSpc>
              <a:spcPct val="90000"/>
            </a:lnSpc>
            <a:spcBef>
              <a:spcPct val="0"/>
            </a:spcBef>
            <a:spcAft>
              <a:spcPct val="15000"/>
            </a:spcAft>
            <a:buChar char="•"/>
          </a:pPr>
          <a:r>
            <a:rPr lang="en-US" sz="1000" kern="1200"/>
            <a:t>Object Oriented Programming - OOP-058-CPP</a:t>
          </a:r>
        </a:p>
      </dsp:txBody>
      <dsp:txXfrm>
        <a:off x="9685151" y="992865"/>
        <a:ext cx="1027884" cy="2377257"/>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4.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Brandon Stultz</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Act Now or Wait </a:t>
            </a:r>
          </a:p>
          <a:p>
            <a:pPr marL="800100" lvl="1">
              <a:spcBef>
                <a:spcPts val="0"/>
              </a:spcBef>
              <a:buSzPts val="2000"/>
            </a:pPr>
            <a:r>
              <a:rPr lang="en-US" dirty="0"/>
              <a:t>Pros</a:t>
            </a:r>
          </a:p>
          <a:p>
            <a:pPr marL="1257300" lvl="2">
              <a:spcBef>
                <a:spcPts val="0"/>
              </a:spcBef>
              <a:buSzPts val="2000"/>
            </a:pPr>
            <a:r>
              <a:rPr lang="en-US" dirty="0"/>
              <a:t>Staged vetting </a:t>
            </a:r>
          </a:p>
          <a:p>
            <a:pPr marL="1257300" lvl="2">
              <a:spcBef>
                <a:spcPts val="0"/>
              </a:spcBef>
              <a:buSzPts val="2000"/>
            </a:pPr>
            <a:r>
              <a:rPr lang="en-US" dirty="0"/>
              <a:t>Actions are taken seriously and completely</a:t>
            </a:r>
          </a:p>
          <a:p>
            <a:pPr marL="1257300" lvl="2">
              <a:spcBef>
                <a:spcPts val="0"/>
              </a:spcBef>
              <a:buSzPts val="2000"/>
            </a:pPr>
            <a:r>
              <a:rPr lang="en-US" dirty="0"/>
              <a:t>Errors are taken into consideration in their entirety</a:t>
            </a:r>
          </a:p>
          <a:p>
            <a:pPr marL="800100" lvl="1">
              <a:spcBef>
                <a:spcPts val="0"/>
              </a:spcBef>
              <a:buSzPts val="2000"/>
            </a:pPr>
            <a:r>
              <a:rPr lang="en-US" dirty="0"/>
              <a:t>Cons</a:t>
            </a:r>
          </a:p>
          <a:p>
            <a:pPr marL="1257300" lvl="2">
              <a:spcBef>
                <a:spcPts val="0"/>
              </a:spcBef>
              <a:buSzPts val="2000"/>
            </a:pPr>
            <a:r>
              <a:rPr lang="en-US" dirty="0"/>
              <a:t>Catches potential errors after they are a problem</a:t>
            </a:r>
          </a:p>
          <a:p>
            <a:pPr marL="1257300" lvl="2">
              <a:spcBef>
                <a:spcPts val="0"/>
              </a:spcBef>
              <a:buSzPts val="2000"/>
            </a:pPr>
            <a:r>
              <a:rPr lang="en-US" dirty="0"/>
              <a:t>Lacks preventative measures</a:t>
            </a:r>
          </a:p>
          <a:p>
            <a:pPr marL="1257300" lvl="2">
              <a:spcBef>
                <a:spcPts val="0"/>
              </a:spcBef>
              <a:buSzPts val="2000"/>
            </a:pPr>
            <a:r>
              <a:rPr lang="en-US" dirty="0"/>
              <a:t>Can miss lesser priorities of risks</a:t>
            </a:r>
          </a:p>
          <a:p>
            <a:pPr marL="800100" lvl="1">
              <a:spcBef>
                <a:spcPts val="0"/>
              </a:spcBef>
              <a:buSzPts val="2000"/>
            </a:pPr>
            <a:r>
              <a:rPr lang="en-US" dirty="0"/>
              <a:t>Steps</a:t>
            </a:r>
          </a:p>
          <a:p>
            <a:pPr marL="1257300" lvl="2">
              <a:spcBef>
                <a:spcPts val="0"/>
              </a:spcBef>
              <a:buSzPts val="2000"/>
            </a:pPr>
            <a:r>
              <a:rPr lang="en-US" dirty="0"/>
              <a:t>Each stage should focus on certain risk concerns</a:t>
            </a:r>
          </a:p>
          <a:p>
            <a:pPr marL="1257300" lvl="2">
              <a:spcBef>
                <a:spcPts val="0"/>
              </a:spcBef>
              <a:buSzPts val="2000"/>
            </a:pPr>
            <a:r>
              <a:rPr lang="en-US" dirty="0"/>
              <a:t>Issues not acted on should have proper documentation on error</a:t>
            </a:r>
          </a:p>
          <a:p>
            <a:pPr marL="1257300" lvl="2">
              <a:spcBef>
                <a:spcPts val="0"/>
              </a:spcBef>
              <a:buSzPts val="2000"/>
            </a:pPr>
            <a:r>
              <a:rPr lang="en-US" dirty="0"/>
              <a:t>Don’t push errors forward with out understanding its potential risk. </a:t>
            </a:r>
          </a:p>
          <a:p>
            <a:pPr marL="914400" lvl="2" indent="0">
              <a:spcBef>
                <a:spcPts val="0"/>
              </a:spcBef>
              <a:buSzPts val="2000"/>
              <a:buNone/>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57300" lvl="2">
              <a:spcBef>
                <a:spcPts val="0"/>
              </a:spcBef>
            </a:pPr>
            <a:r>
              <a:rPr lang="en-US" sz="2400" dirty="0"/>
              <a:t>Data that can be overflows should be a top concern</a:t>
            </a:r>
          </a:p>
          <a:p>
            <a:pPr marL="1257300" lvl="2">
              <a:spcBef>
                <a:spcPts val="0"/>
              </a:spcBef>
            </a:pPr>
            <a:endParaRPr lang="en-US" sz="2400" dirty="0"/>
          </a:p>
          <a:p>
            <a:pPr marL="1257300" lvl="2">
              <a:spcBef>
                <a:spcPts val="0"/>
              </a:spcBef>
            </a:pPr>
            <a:r>
              <a:rPr lang="en-US" sz="2400" dirty="0"/>
              <a:t>Database design, such as SQL, need to have proper input vetting</a:t>
            </a:r>
          </a:p>
          <a:p>
            <a:pPr marL="1257300" lvl="2">
              <a:spcBef>
                <a:spcPts val="0"/>
              </a:spcBef>
            </a:pPr>
            <a:endParaRPr lang="en-US" sz="2400" dirty="0"/>
          </a:p>
          <a:p>
            <a:pPr marL="1257300" lvl="2">
              <a:spcBef>
                <a:spcPts val="0"/>
              </a:spcBef>
            </a:pPr>
            <a:r>
              <a:rPr lang="en-US" sz="2400" dirty="0"/>
              <a:t>Strong authentication, and authorization can prevent lost of breaches</a:t>
            </a:r>
          </a:p>
          <a:p>
            <a:pPr marL="1257300" lvl="2">
              <a:spcBef>
                <a:spcPts val="0"/>
              </a:spcBef>
            </a:pPr>
            <a:endParaRPr lang="en-US" sz="2400" dirty="0"/>
          </a:p>
          <a:p>
            <a:pPr marL="1257300" lvl="2">
              <a:spcBef>
                <a:spcPts val="0"/>
              </a:spcBef>
            </a:pPr>
            <a:r>
              <a:rPr lang="en-US" sz="2400" dirty="0"/>
              <a:t>Implement security at all levels of development to create a more security overall system</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57300" lvl="2">
              <a:spcBef>
                <a:spcPts val="0"/>
              </a:spcBef>
            </a:pPr>
            <a:r>
              <a:rPr lang="en-US" sz="2400" dirty="0"/>
              <a:t>Use tools for vetting products early and often</a:t>
            </a:r>
          </a:p>
          <a:p>
            <a:pPr marL="1257300" lvl="2">
              <a:spcBef>
                <a:spcPts val="0"/>
              </a:spcBef>
            </a:pPr>
            <a:endParaRPr lang="en-US" sz="2400" dirty="0"/>
          </a:p>
          <a:p>
            <a:pPr marL="1257300" lvl="2">
              <a:spcBef>
                <a:spcPts val="0"/>
              </a:spcBef>
            </a:pPr>
            <a:r>
              <a:rPr lang="en-US" sz="2400" dirty="0"/>
              <a:t>Synergies development teams with security teams as early in development as possible. </a:t>
            </a:r>
          </a:p>
          <a:p>
            <a:pPr marL="1257300" lvl="2">
              <a:spcBef>
                <a:spcPts val="0"/>
              </a:spcBef>
            </a:pPr>
            <a:endParaRPr lang="en-US" sz="2400" dirty="0"/>
          </a:p>
          <a:p>
            <a:pPr marL="1257300" lvl="2">
              <a:spcBef>
                <a:spcPts val="0"/>
              </a:spcBef>
            </a:pPr>
            <a:r>
              <a:rPr lang="en-US" sz="2400" dirty="0"/>
              <a:t>Have strong best practice training and positively reenforce developers showcasing strong security concerns</a:t>
            </a:r>
          </a:p>
          <a:p>
            <a:pPr marL="1257300" lvl="2">
              <a:spcBef>
                <a:spcPts val="0"/>
              </a:spcBef>
            </a:pPr>
            <a:endParaRPr lang="en-US" sz="2400" dirty="0"/>
          </a:p>
          <a:p>
            <a:pPr marL="1257300" lvl="2">
              <a:spcBef>
                <a:spcPts val="0"/>
              </a:spcBef>
            </a:pPr>
            <a:r>
              <a:rPr lang="en-US" sz="2400" dirty="0"/>
              <a:t>Keep security as a main goal during development, letting design mold to the company's security concerns.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effectLst/>
              </a:rPr>
              <a:t>Confluence</a:t>
            </a:r>
            <a:r>
              <a:rPr lang="en-US" dirty="0">
                <a:effectLst/>
              </a:rPr>
              <a:t>. SEI CERT C++ Coding Standard - SEI CERT C++ Coding Standard - Confluence. (n.d.). Retrieved February 20, 2022, from https://wiki.sei.cmu.edu/confluence/pages/viewpage.action?pageId=88046682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700464"/>
            <a:ext cx="10820400" cy="45182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lt1"/>
              </a:buClr>
              <a:buSzPts val="2200"/>
              <a:buNone/>
            </a:pPr>
            <a:r>
              <a:rPr lang="en-US" sz="2000" dirty="0"/>
              <a:t>The security policy presented seeks to minimize potential security breaches using best practices that prevent common breaches. Combined these practices form a policy that protects system at depth, synergizing to create a highly secure system.</a:t>
            </a:r>
            <a:endParaRPr sz="20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This matrix presents risk assessments of each security risk. Priority levels are determined by the risk and likelihood of a breach occurring. Likely hood is the rate at which such errors occur and breaches occur do tot them. </a:t>
            </a:r>
            <a:endParaRPr dirty="0"/>
          </a:p>
        </p:txBody>
      </p:sp>
      <p:graphicFrame>
        <p:nvGraphicFramePr>
          <p:cNvPr id="161" name="Google Shape;161;p4" descr="Alt text required"/>
          <p:cNvGraphicFramePr/>
          <p:nvPr>
            <p:extLst>
              <p:ext uri="{D42A27DB-BD31-4B8C-83A1-F6EECF244321}">
                <p14:modId xmlns:p14="http://schemas.microsoft.com/office/powerpoint/2010/main" val="25041446"/>
              </p:ext>
            </p:extLst>
          </p:nvPr>
        </p:nvGraphicFramePr>
        <p:xfrm>
          <a:off x="3171900" y="2561050"/>
          <a:ext cx="7835225" cy="42366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INT-030-C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INT-033-C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STR-050-CPP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CTR-055-CPP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ERR-056-CPP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OOP-058-CPP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IDS -000-J</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STR-050-CPP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CTR-055-CPP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MEM-031-C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INT-033-C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ERR-056-CPP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OOP-058-CPP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MSC-011-C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FIO-051-CPP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MSC-011-C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FIO-051-CPP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IDS -000-J</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MEM-031-C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171" name="Google Shape;168;p5">
            <a:extLst>
              <a:ext uri="{FF2B5EF4-FFF2-40B4-BE49-F238E27FC236}">
                <a16:creationId xmlns:a16="http://schemas.microsoft.com/office/drawing/2014/main" id="{E9632741-072E-4018-9579-E9907F49BFA3}"/>
              </a:ext>
            </a:extLst>
          </p:cNvPr>
          <p:cNvGraphicFramePr/>
          <p:nvPr>
            <p:extLst>
              <p:ext uri="{D42A27DB-BD31-4B8C-83A1-F6EECF244321}">
                <p14:modId xmlns:p14="http://schemas.microsoft.com/office/powerpoint/2010/main" val="816827291"/>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INT-030-C</a:t>
            </a:r>
            <a:endParaRPr lang="en-US" sz="2000" dirty="0">
              <a:effectLst/>
              <a:latin typeface="Calibri" panose="020F0502020204030204" pitchFamily="34" charset="0"/>
              <a:ea typeface="Calibri" panose="020F0502020204030204" pitchFamily="34" charset="0"/>
            </a:endParaRPr>
          </a:p>
          <a:p>
            <a:pPr marL="685800" lvl="1" indent="-228600">
              <a:spcBef>
                <a:spcPts val="0"/>
              </a:spcBef>
              <a:buSzPts val="2000"/>
            </a:pPr>
            <a:r>
              <a:rPr lang="en-US" dirty="0">
                <a:latin typeface="Calibri" panose="020F0502020204030204" pitchFamily="34" charset="0"/>
              </a:rPr>
              <a:t>The risk and cost of this standard is high, due to the probably of the error and its cost to fix.</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INT-033-C</a:t>
            </a:r>
          </a:p>
          <a:p>
            <a:pPr marL="685800" lvl="1" indent="-228600">
              <a:spcBef>
                <a:spcPts val="0"/>
              </a:spcBef>
              <a:buSzPts val="2000"/>
            </a:pPr>
            <a:r>
              <a:rPr lang="en-US" dirty="0">
                <a:latin typeface="Calibri" panose="020F0502020204030204" pitchFamily="34" charset="0"/>
              </a:rPr>
              <a:t>The risk of this policy is low. Error is simple to resolve.</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STR-050-CPP</a:t>
            </a:r>
          </a:p>
          <a:p>
            <a:pPr marL="685800" lvl="1" indent="-228600">
              <a:spcBef>
                <a:spcPts val="0"/>
              </a:spcBef>
              <a:buSzPts val="2000"/>
            </a:pPr>
            <a:r>
              <a:rPr lang="en-US" dirty="0">
                <a:latin typeface="Calibri" panose="020F0502020204030204" pitchFamily="34" charset="0"/>
              </a:rPr>
              <a:t>Risk of this policy is very high. It has a likelihood of occurring and buffer overflow is dangerous</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IDS -000-J</a:t>
            </a:r>
          </a:p>
          <a:p>
            <a:pPr marL="685800" lvl="1" indent="-228600">
              <a:spcBef>
                <a:spcPts val="0"/>
              </a:spcBef>
              <a:buSzPts val="2000"/>
            </a:pPr>
            <a:r>
              <a:rPr lang="en-US" dirty="0">
                <a:latin typeface="Calibri" panose="020F0502020204030204" pitchFamily="34" charset="0"/>
              </a:rPr>
              <a:t>Risk is high. Due to the probably of the error and high cost if breached. </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MEM-031-C</a:t>
            </a:r>
          </a:p>
          <a:p>
            <a:pPr marL="685800" lvl="1" indent="-228600">
              <a:spcBef>
                <a:spcPts val="0"/>
              </a:spcBef>
              <a:buSzPts val="2000"/>
            </a:pPr>
            <a:r>
              <a:rPr lang="en-US" dirty="0">
                <a:latin typeface="Calibri" panose="020F0502020204030204" pitchFamily="34" charset="0"/>
              </a:rPr>
              <a:t>Risk is medium. The likelihood of the event is probable but has minimum cost and danger.</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MSC-011-C</a:t>
            </a:r>
          </a:p>
          <a:p>
            <a:pPr marL="685800" lvl="1" indent="-228600">
              <a:spcBef>
                <a:spcPts val="0"/>
              </a:spcBef>
              <a:buSzPts val="2000"/>
            </a:pPr>
            <a:r>
              <a:rPr lang="en-US" dirty="0">
                <a:latin typeface="Calibri" panose="020F0502020204030204" pitchFamily="34" charset="0"/>
              </a:rPr>
              <a:t>Risk is very low. Errors occur very infrequently, and the severity of error are low.</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ERR-056-CPP</a:t>
            </a:r>
          </a:p>
          <a:p>
            <a:pPr marL="685800" lvl="1" indent="-228600">
              <a:spcBef>
                <a:spcPts val="0"/>
              </a:spcBef>
              <a:buSzPts val="2000"/>
            </a:pPr>
            <a:r>
              <a:rPr lang="en-US" dirty="0">
                <a:latin typeface="Calibri" panose="020F0502020204030204" pitchFamily="34" charset="0"/>
              </a:rPr>
              <a:t>Risk is medium. Exists a decent likelihood of the event plus the severity of breaches is high</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CTR-055-CPP</a:t>
            </a:r>
          </a:p>
          <a:p>
            <a:pPr marL="685800" lvl="1" indent="-228600">
              <a:spcBef>
                <a:spcPts val="0"/>
              </a:spcBef>
              <a:buSzPts val="2000"/>
            </a:pPr>
            <a:r>
              <a:rPr lang="en-US" dirty="0">
                <a:latin typeface="Calibri" panose="020F0502020204030204" pitchFamily="34" charset="0"/>
              </a:rPr>
              <a:t>Risk is very high. Likelihood of event is high, and its severity is critical. </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FIO-051-CPP</a:t>
            </a:r>
          </a:p>
          <a:p>
            <a:pPr marL="685800" lvl="1" indent="-228600">
              <a:spcBef>
                <a:spcPts val="0"/>
              </a:spcBef>
              <a:buSzPts val="2000"/>
            </a:pPr>
            <a:r>
              <a:rPr lang="en-US" dirty="0">
                <a:latin typeface="Calibri" panose="020F0502020204030204" pitchFamily="34" charset="0"/>
              </a:rPr>
              <a:t>Risk is low. Event occurs infrequently and has a medium severity level with adequate cost. </a:t>
            </a:r>
          </a:p>
          <a:p>
            <a:pPr marL="228600" indent="-228600">
              <a:spcBef>
                <a:spcPts val="0"/>
              </a:spcBef>
              <a:buSzPts val="2000"/>
            </a:pPr>
            <a:r>
              <a:rPr lang="en-US" sz="1800" dirty="0">
                <a:effectLst/>
                <a:latin typeface="Calibri" panose="020F0502020204030204" pitchFamily="34" charset="0"/>
                <a:ea typeface="Calibri" panose="020F0502020204030204" pitchFamily="34" charset="0"/>
              </a:rPr>
              <a:t>OOP-058-CPP</a:t>
            </a:r>
          </a:p>
          <a:p>
            <a:pPr marL="685800" lvl="1" indent="-228600">
              <a:spcBef>
                <a:spcPts val="0"/>
              </a:spcBef>
              <a:buSzPts val="2000"/>
            </a:pPr>
            <a:r>
              <a:rPr lang="en-US" dirty="0">
                <a:latin typeface="Calibri" panose="020F0502020204030204" pitchFamily="34" charset="0"/>
              </a:rPr>
              <a:t>Risk is medium. Event is likely; however it has low severity and low remediation cost. </a:t>
            </a:r>
          </a:p>
          <a:p>
            <a:pPr marL="228600" indent="-228600">
              <a:spcBef>
                <a:spcPts val="0"/>
              </a:spcBef>
              <a:buSzPts val="2000"/>
            </a:pPr>
            <a:endParaRPr lang="en-US" dirty="0">
              <a:latin typeface="Calibri" panose="020F050202020403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rest</a:t>
            </a:r>
          </a:p>
          <a:p>
            <a:pPr marL="685800" lvl="1" indent="-228600">
              <a:spcBef>
                <a:spcPts val="0"/>
              </a:spcBef>
              <a:buSzPts val="2000"/>
            </a:pPr>
            <a:r>
              <a:rPr lang="en-US" sz="1800" dirty="0">
                <a:effectLst/>
                <a:latin typeface="Calibri" panose="020F0502020204030204" pitchFamily="34" charset="0"/>
                <a:ea typeface="Calibri" panose="020F0502020204030204" pitchFamily="34" charset="0"/>
              </a:rPr>
              <a:t>Encryption at rest is the practice of [preventing access to data by attackers using data encryption on the disk. It should be used to ensure access to data in the system requires additional security requirements such as the key to access all data in the system.</a:t>
            </a:r>
          </a:p>
          <a:p>
            <a:pPr marL="685800" lvl="1" indent="-228600">
              <a:spcBef>
                <a:spcPts val="0"/>
              </a:spcBef>
              <a:buSzPts val="2000"/>
            </a:pPr>
            <a:endParaRPr lang="en-US" sz="16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at flight</a:t>
            </a:r>
          </a:p>
          <a:p>
            <a:pPr marL="685800" lvl="1" indent="-228600">
              <a:spcBef>
                <a:spcPts val="0"/>
              </a:spcBef>
              <a:buSzPts val="2000"/>
            </a:pPr>
            <a:r>
              <a:rPr lang="en-US" sz="1800" dirty="0">
                <a:effectLst/>
                <a:latin typeface="Calibri" panose="020F0502020204030204" pitchFamily="34" charset="0"/>
                <a:ea typeface="Calibri" panose="020F0502020204030204" pitchFamily="34" charset="0"/>
              </a:rPr>
              <a:t>Encryption at flight is the practice of encryption when data is being transmitted. This ensures that if an attacker seeks to interrupt data transfers must require the key to decrypt any data.</a:t>
            </a:r>
            <a:endParaRPr lang="en-US" sz="1800" dirty="0">
              <a:latin typeface="Calibri" panose="020F0502020204030204" pitchFamily="34" charset="0"/>
              <a:ea typeface="Calibri" panose="020F0502020204030204" pitchFamily="34" charset="0"/>
            </a:endParaRPr>
          </a:p>
          <a:p>
            <a:pPr marL="685800" lvl="1" indent="-228600">
              <a:spcBef>
                <a:spcPts val="0"/>
              </a:spcBef>
              <a:buSzPts val="2000"/>
            </a:pPr>
            <a:endParaRPr lang="en-US" sz="16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use</a:t>
            </a:r>
          </a:p>
          <a:p>
            <a:pPr marL="685800" lvl="1" indent="-228600">
              <a:spcBef>
                <a:spcPts val="0"/>
              </a:spcBef>
              <a:buSzPts val="2000"/>
            </a:pPr>
            <a:r>
              <a:rPr lang="en-US" sz="1800" dirty="0">
                <a:effectLst/>
                <a:latin typeface="Calibri" panose="020F0502020204030204" pitchFamily="34" charset="0"/>
                <a:ea typeface="Calibri" panose="020F0502020204030204" pitchFamily="34" charset="0"/>
              </a:rPr>
              <a:t>Encryption in use is the practice of securing any data currently in use. This supports encryption on data as it is being accessed or transmitted. </a:t>
            </a:r>
            <a:endParaRPr lang="en-US" sz="1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Authentication</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Authentication is the practice of determining who is attempting to access the system. This ensures only those designated to access data can do so. </a:t>
            </a:r>
          </a:p>
          <a:p>
            <a:pPr marL="685800" lvl="1" indent="-228600">
              <a:spcBef>
                <a:spcPts val="0"/>
              </a:spcBef>
              <a:buSzPts val="2400"/>
            </a:pPr>
            <a:endParaRPr lang="en-US" sz="16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Authorization</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Authorization is the practice of ensuring only certain individuals have access to parts of a system. Promoting a secure data system that has distributive properties that make it more difficult for attackers to gain access to full system data. </a:t>
            </a:r>
          </a:p>
          <a:p>
            <a:pPr marL="685800" lvl="1" indent="-228600">
              <a:spcBef>
                <a:spcPts val="0"/>
              </a:spcBef>
              <a:buSzPts val="2400"/>
            </a:pPr>
            <a:endParaRPr lang="en-US" sz="16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Accounting</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Accounting is the practice of logging and monitoring behavior on a system. This practice ensuring no unusual behavior or access occurs that is unauthorized. Helping catch potential breaches.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Dev Ops  Pipeline is a sequential cycle of development that products and services go through. Each step flows into the next before eventually linking to the first step, creating a cycle. This is used to design and vet a product as its moves through the different development layers.</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500"/>
              </a:spcBef>
              <a:spcAft>
                <a:spcPts val="0"/>
              </a:spcAft>
              <a:buClr>
                <a:schemeClr val="lt1"/>
              </a:buClr>
              <a:buSzPts val="2000"/>
              <a:buChar char="•"/>
            </a:pPr>
            <a:r>
              <a:rPr lang="en-US" dirty="0"/>
              <a:t>one of the many tool I utilized throughout my process was the </a:t>
            </a:r>
            <a:r>
              <a:rPr lang="en-US" dirty="0" err="1"/>
              <a:t>CPPCheck</a:t>
            </a:r>
            <a:r>
              <a:rPr lang="en-US" dirty="0"/>
              <a:t> tool. It allowed me to vet my program at the design phase of the </a:t>
            </a:r>
            <a:r>
              <a:rPr lang="en-US" dirty="0" err="1"/>
              <a:t>devOp</a:t>
            </a:r>
            <a:r>
              <a:rPr lang="en-US" dirty="0"/>
              <a:t>. IT ensured I was catching more errors in my code, ensuring I had time to refactor and change any of these potential issues before passing it to the next development layer. </a:t>
            </a:r>
            <a:endParaRPr lang="en-US"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TotalTime>
  <Words>1032</Words>
  <Application>Microsoft Office PowerPoint</Application>
  <PresentationFormat>Widescreen</PresentationFormat>
  <Paragraphs>150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brandon stultz</cp:lastModifiedBy>
  <cp:revision>5</cp:revision>
  <dcterms:created xsi:type="dcterms:W3CDTF">2020-08-19T17:59:24Z</dcterms:created>
  <dcterms:modified xsi:type="dcterms:W3CDTF">2022-02-20T22:49:01Z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