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635"/>
  </p:normalViewPr>
  <p:slideViewPr>
    <p:cSldViewPr snapToGrid="0" snapToObjects="1">
      <p:cViewPr varScale="1">
        <p:scale>
          <a:sx n="73" d="100"/>
          <a:sy n="73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2C2A-A62B-4964-AA0F-406D23C4E4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0A525A-5DE0-4846-8E24-3D191ED2AD31}">
      <dgm:prSet/>
      <dgm:spPr/>
      <dgm:t>
        <a:bodyPr/>
        <a:lstStyle/>
        <a:p>
          <a:r>
            <a:rPr lang="en-US"/>
            <a:t>GDP, Social Support, and Healthy life expectancy are heavily correlated with happiness</a:t>
          </a:r>
        </a:p>
      </dgm:t>
    </dgm:pt>
    <dgm:pt modelId="{CA3C728B-9A44-4F98-9A0C-A2593F801DAB}" type="parTrans" cxnId="{3929BE09-9B8A-40BA-83CF-D39DCC7EA6CD}">
      <dgm:prSet/>
      <dgm:spPr/>
      <dgm:t>
        <a:bodyPr/>
        <a:lstStyle/>
        <a:p>
          <a:endParaRPr lang="en-US"/>
        </a:p>
      </dgm:t>
    </dgm:pt>
    <dgm:pt modelId="{4978BF56-4A0C-4475-B510-0D417576EE0C}" type="sibTrans" cxnId="{3929BE09-9B8A-40BA-83CF-D39DCC7EA6CD}">
      <dgm:prSet/>
      <dgm:spPr/>
      <dgm:t>
        <a:bodyPr/>
        <a:lstStyle/>
        <a:p>
          <a:endParaRPr lang="en-US"/>
        </a:p>
      </dgm:t>
    </dgm:pt>
    <dgm:pt modelId="{52DDB955-AD23-4A76-8EC3-D4BAE6525EBC}">
      <dgm:prSet/>
      <dgm:spPr/>
      <dgm:t>
        <a:bodyPr/>
        <a:lstStyle/>
        <a:p>
          <a:r>
            <a:rPr lang="en-US"/>
            <a:t>Corruption has a negative impact on happiness</a:t>
          </a:r>
        </a:p>
      </dgm:t>
    </dgm:pt>
    <dgm:pt modelId="{75B9083C-66CA-45FE-B61C-4903969586C2}" type="parTrans" cxnId="{C6DB4411-98F2-40BB-A28C-82882BFF50FC}">
      <dgm:prSet/>
      <dgm:spPr/>
      <dgm:t>
        <a:bodyPr/>
        <a:lstStyle/>
        <a:p>
          <a:endParaRPr lang="en-US"/>
        </a:p>
      </dgm:t>
    </dgm:pt>
    <dgm:pt modelId="{ABB4931E-7E4A-4F7D-8618-00B712B25726}" type="sibTrans" cxnId="{C6DB4411-98F2-40BB-A28C-82882BFF50FC}">
      <dgm:prSet/>
      <dgm:spPr/>
      <dgm:t>
        <a:bodyPr/>
        <a:lstStyle/>
        <a:p>
          <a:endParaRPr lang="en-US"/>
        </a:p>
      </dgm:t>
    </dgm:pt>
    <dgm:pt modelId="{B8A225E6-FE79-42AA-9042-17A8B1132EDE}" type="pres">
      <dgm:prSet presAssocID="{60302C2A-A62B-4964-AA0F-406D23C4E48B}" presName="root" presStyleCnt="0">
        <dgm:presLayoutVars>
          <dgm:dir/>
          <dgm:resizeHandles val="exact"/>
        </dgm:presLayoutVars>
      </dgm:prSet>
      <dgm:spPr/>
    </dgm:pt>
    <dgm:pt modelId="{EFDA0952-EE58-4027-8F71-0C6A45ACB7C5}" type="pres">
      <dgm:prSet presAssocID="{E20A525A-5DE0-4846-8E24-3D191ED2AD31}" presName="compNode" presStyleCnt="0"/>
      <dgm:spPr/>
    </dgm:pt>
    <dgm:pt modelId="{A613DC3C-2804-46A6-9545-E57ED865F05A}" type="pres">
      <dgm:prSet presAssocID="{E20A525A-5DE0-4846-8E24-3D191ED2AD31}" presName="bgRect" presStyleLbl="bgShp" presStyleIdx="0" presStyleCnt="2"/>
      <dgm:spPr/>
    </dgm:pt>
    <dgm:pt modelId="{1667AC27-542E-440D-8E86-551EBE545ABB}" type="pres">
      <dgm:prSet presAssocID="{E20A525A-5DE0-4846-8E24-3D191ED2AD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8470078-7215-471A-B67A-AE6A3DF5E02A}" type="pres">
      <dgm:prSet presAssocID="{E20A525A-5DE0-4846-8E24-3D191ED2AD31}" presName="spaceRect" presStyleCnt="0"/>
      <dgm:spPr/>
    </dgm:pt>
    <dgm:pt modelId="{6626130A-2DCD-4FDF-A950-BE2C4933C4D4}" type="pres">
      <dgm:prSet presAssocID="{E20A525A-5DE0-4846-8E24-3D191ED2AD31}" presName="parTx" presStyleLbl="revTx" presStyleIdx="0" presStyleCnt="2">
        <dgm:presLayoutVars>
          <dgm:chMax val="0"/>
          <dgm:chPref val="0"/>
        </dgm:presLayoutVars>
      </dgm:prSet>
      <dgm:spPr/>
    </dgm:pt>
    <dgm:pt modelId="{D740DC85-B371-497D-99E8-0C4D12195EAC}" type="pres">
      <dgm:prSet presAssocID="{4978BF56-4A0C-4475-B510-0D417576EE0C}" presName="sibTrans" presStyleCnt="0"/>
      <dgm:spPr/>
    </dgm:pt>
    <dgm:pt modelId="{E4159BB5-4681-4DA3-BD0B-329EE136E854}" type="pres">
      <dgm:prSet presAssocID="{52DDB955-AD23-4A76-8EC3-D4BAE6525EBC}" presName="compNode" presStyleCnt="0"/>
      <dgm:spPr/>
    </dgm:pt>
    <dgm:pt modelId="{ADB479CB-10D1-440B-9A95-F6700501D5C1}" type="pres">
      <dgm:prSet presAssocID="{52DDB955-AD23-4A76-8EC3-D4BAE6525EBC}" presName="bgRect" presStyleLbl="bgShp" presStyleIdx="1" presStyleCnt="2"/>
      <dgm:spPr/>
    </dgm:pt>
    <dgm:pt modelId="{21B22088-BDD9-4F59-A6C2-B46EFB726695}" type="pres">
      <dgm:prSet presAssocID="{52DDB955-AD23-4A76-8EC3-D4BAE6525E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523DAE9F-DCFF-44A6-AA62-40FE45E63476}" type="pres">
      <dgm:prSet presAssocID="{52DDB955-AD23-4A76-8EC3-D4BAE6525EBC}" presName="spaceRect" presStyleCnt="0"/>
      <dgm:spPr/>
    </dgm:pt>
    <dgm:pt modelId="{44AC764C-EE0D-48A3-B4DD-58159A49D388}" type="pres">
      <dgm:prSet presAssocID="{52DDB955-AD23-4A76-8EC3-D4BAE6525E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929BE09-9B8A-40BA-83CF-D39DCC7EA6CD}" srcId="{60302C2A-A62B-4964-AA0F-406D23C4E48B}" destId="{E20A525A-5DE0-4846-8E24-3D191ED2AD31}" srcOrd="0" destOrd="0" parTransId="{CA3C728B-9A44-4F98-9A0C-A2593F801DAB}" sibTransId="{4978BF56-4A0C-4475-B510-0D417576EE0C}"/>
    <dgm:cxn modelId="{C6DB4411-98F2-40BB-A28C-82882BFF50FC}" srcId="{60302C2A-A62B-4964-AA0F-406D23C4E48B}" destId="{52DDB955-AD23-4A76-8EC3-D4BAE6525EBC}" srcOrd="1" destOrd="0" parTransId="{75B9083C-66CA-45FE-B61C-4903969586C2}" sibTransId="{ABB4931E-7E4A-4F7D-8618-00B712B25726}"/>
    <dgm:cxn modelId="{66663637-1114-475C-8E1D-F118D65A20E6}" type="presOf" srcId="{E20A525A-5DE0-4846-8E24-3D191ED2AD31}" destId="{6626130A-2DCD-4FDF-A950-BE2C4933C4D4}" srcOrd="0" destOrd="0" presId="urn:microsoft.com/office/officeart/2018/2/layout/IconVerticalSolidList"/>
    <dgm:cxn modelId="{559DFB9E-17F4-4B9F-8161-7C040ECAEC18}" type="presOf" srcId="{52DDB955-AD23-4A76-8EC3-D4BAE6525EBC}" destId="{44AC764C-EE0D-48A3-B4DD-58159A49D388}" srcOrd="0" destOrd="0" presId="urn:microsoft.com/office/officeart/2018/2/layout/IconVerticalSolidList"/>
    <dgm:cxn modelId="{4C280FED-B7D2-43FD-B7C8-206EC4899243}" type="presOf" srcId="{60302C2A-A62B-4964-AA0F-406D23C4E48B}" destId="{B8A225E6-FE79-42AA-9042-17A8B1132EDE}" srcOrd="0" destOrd="0" presId="urn:microsoft.com/office/officeart/2018/2/layout/IconVerticalSolidList"/>
    <dgm:cxn modelId="{197AC2E3-1C86-4C4D-BA08-DF556CDB165B}" type="presParOf" srcId="{B8A225E6-FE79-42AA-9042-17A8B1132EDE}" destId="{EFDA0952-EE58-4027-8F71-0C6A45ACB7C5}" srcOrd="0" destOrd="0" presId="urn:microsoft.com/office/officeart/2018/2/layout/IconVerticalSolidList"/>
    <dgm:cxn modelId="{F9F78AB7-389E-42D1-BEF4-AA7AD206DC95}" type="presParOf" srcId="{EFDA0952-EE58-4027-8F71-0C6A45ACB7C5}" destId="{A613DC3C-2804-46A6-9545-E57ED865F05A}" srcOrd="0" destOrd="0" presId="urn:microsoft.com/office/officeart/2018/2/layout/IconVerticalSolidList"/>
    <dgm:cxn modelId="{68AD9581-9FBD-49AA-B1BB-5B207F8536EB}" type="presParOf" srcId="{EFDA0952-EE58-4027-8F71-0C6A45ACB7C5}" destId="{1667AC27-542E-440D-8E86-551EBE545ABB}" srcOrd="1" destOrd="0" presId="urn:microsoft.com/office/officeart/2018/2/layout/IconVerticalSolidList"/>
    <dgm:cxn modelId="{E9A606E8-9271-46CB-A5BD-67B93DAFE2F3}" type="presParOf" srcId="{EFDA0952-EE58-4027-8F71-0C6A45ACB7C5}" destId="{18470078-7215-471A-B67A-AE6A3DF5E02A}" srcOrd="2" destOrd="0" presId="urn:microsoft.com/office/officeart/2018/2/layout/IconVerticalSolidList"/>
    <dgm:cxn modelId="{E1B28D55-9E83-4A79-98E9-CD0584605AA7}" type="presParOf" srcId="{EFDA0952-EE58-4027-8F71-0C6A45ACB7C5}" destId="{6626130A-2DCD-4FDF-A950-BE2C4933C4D4}" srcOrd="3" destOrd="0" presId="urn:microsoft.com/office/officeart/2018/2/layout/IconVerticalSolidList"/>
    <dgm:cxn modelId="{B9C1B6D7-4332-4789-8B1C-D53E7D8B9881}" type="presParOf" srcId="{B8A225E6-FE79-42AA-9042-17A8B1132EDE}" destId="{D740DC85-B371-497D-99E8-0C4D12195EAC}" srcOrd="1" destOrd="0" presId="urn:microsoft.com/office/officeart/2018/2/layout/IconVerticalSolidList"/>
    <dgm:cxn modelId="{9A4378A3-B238-4BB8-9376-107FDC4F998A}" type="presParOf" srcId="{B8A225E6-FE79-42AA-9042-17A8B1132EDE}" destId="{E4159BB5-4681-4DA3-BD0B-329EE136E854}" srcOrd="2" destOrd="0" presId="urn:microsoft.com/office/officeart/2018/2/layout/IconVerticalSolidList"/>
    <dgm:cxn modelId="{E3BF076D-D513-425C-BEEF-9104E9D52946}" type="presParOf" srcId="{E4159BB5-4681-4DA3-BD0B-329EE136E854}" destId="{ADB479CB-10D1-440B-9A95-F6700501D5C1}" srcOrd="0" destOrd="0" presId="urn:microsoft.com/office/officeart/2018/2/layout/IconVerticalSolidList"/>
    <dgm:cxn modelId="{714567B5-0E28-483B-842C-BEF33FAC0432}" type="presParOf" srcId="{E4159BB5-4681-4DA3-BD0B-329EE136E854}" destId="{21B22088-BDD9-4F59-A6C2-B46EFB726695}" srcOrd="1" destOrd="0" presId="urn:microsoft.com/office/officeart/2018/2/layout/IconVerticalSolidList"/>
    <dgm:cxn modelId="{A297512B-26DA-4F65-904B-D271F533A160}" type="presParOf" srcId="{E4159BB5-4681-4DA3-BD0B-329EE136E854}" destId="{523DAE9F-DCFF-44A6-AA62-40FE45E63476}" srcOrd="2" destOrd="0" presId="urn:microsoft.com/office/officeart/2018/2/layout/IconVerticalSolidList"/>
    <dgm:cxn modelId="{D5C7C26E-5606-474A-9B22-212460A3EB9C}" type="presParOf" srcId="{E4159BB5-4681-4DA3-BD0B-329EE136E854}" destId="{44AC764C-EE0D-48A3-B4DD-58159A49D3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B5EED-E979-4368-8B74-372C29BCF8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E55E1-0098-46FD-B03C-5F707821FD33}">
      <dgm:prSet/>
      <dgm:spPr/>
      <dgm:t>
        <a:bodyPr/>
        <a:lstStyle/>
        <a:p>
          <a:r>
            <a:rPr lang="en-US"/>
            <a:t>Corruption</a:t>
          </a:r>
        </a:p>
      </dgm:t>
    </dgm:pt>
    <dgm:pt modelId="{4221143F-B675-451D-9A28-A987BCB8E3E6}" type="parTrans" cxnId="{64EF85EF-9C57-489A-A7C2-0C11297E8DFC}">
      <dgm:prSet/>
      <dgm:spPr/>
      <dgm:t>
        <a:bodyPr/>
        <a:lstStyle/>
        <a:p>
          <a:endParaRPr lang="en-US"/>
        </a:p>
      </dgm:t>
    </dgm:pt>
    <dgm:pt modelId="{9594F7EA-AE22-48A7-8728-68E8184923D4}" type="sibTrans" cxnId="{64EF85EF-9C57-489A-A7C2-0C11297E8DFC}">
      <dgm:prSet/>
      <dgm:spPr/>
      <dgm:t>
        <a:bodyPr/>
        <a:lstStyle/>
        <a:p>
          <a:endParaRPr lang="en-US"/>
        </a:p>
      </dgm:t>
    </dgm:pt>
    <dgm:pt modelId="{701696E4-4BA1-45EF-A670-EAB055944C03}">
      <dgm:prSet/>
      <dgm:spPr/>
      <dgm:t>
        <a:bodyPr/>
        <a:lstStyle/>
        <a:p>
          <a:r>
            <a:rPr lang="en-US"/>
            <a:t>Freedom of Choice</a:t>
          </a:r>
        </a:p>
      </dgm:t>
    </dgm:pt>
    <dgm:pt modelId="{FD128A4F-1BCC-4E0A-BF24-909EE55D957F}" type="parTrans" cxnId="{C8A1CAF0-ADD3-4607-BDF2-73BB7CE61FE4}">
      <dgm:prSet/>
      <dgm:spPr/>
      <dgm:t>
        <a:bodyPr/>
        <a:lstStyle/>
        <a:p>
          <a:endParaRPr lang="en-US"/>
        </a:p>
      </dgm:t>
    </dgm:pt>
    <dgm:pt modelId="{F5252661-FF2B-48A7-8E7C-F50E916D8C8D}" type="sibTrans" cxnId="{C8A1CAF0-ADD3-4607-BDF2-73BB7CE61FE4}">
      <dgm:prSet/>
      <dgm:spPr/>
      <dgm:t>
        <a:bodyPr/>
        <a:lstStyle/>
        <a:p>
          <a:endParaRPr lang="en-US"/>
        </a:p>
      </dgm:t>
    </dgm:pt>
    <dgm:pt modelId="{E664789B-20DF-4249-9194-DF95167B6682}">
      <dgm:prSet/>
      <dgm:spPr/>
      <dgm:t>
        <a:bodyPr/>
        <a:lstStyle/>
        <a:p>
          <a:r>
            <a:rPr lang="en-US"/>
            <a:t>Generosity</a:t>
          </a:r>
        </a:p>
      </dgm:t>
    </dgm:pt>
    <dgm:pt modelId="{AF11055E-AD87-4AA6-905A-B21C078EF5CE}" type="parTrans" cxnId="{7D8DC0FA-EB62-42B1-B567-6AA6683D0DFF}">
      <dgm:prSet/>
      <dgm:spPr/>
      <dgm:t>
        <a:bodyPr/>
        <a:lstStyle/>
        <a:p>
          <a:endParaRPr lang="en-US"/>
        </a:p>
      </dgm:t>
    </dgm:pt>
    <dgm:pt modelId="{43C5D242-6082-47D2-834B-A14A6D65C0F2}" type="sibTrans" cxnId="{7D8DC0FA-EB62-42B1-B567-6AA6683D0DFF}">
      <dgm:prSet/>
      <dgm:spPr/>
      <dgm:t>
        <a:bodyPr/>
        <a:lstStyle/>
        <a:p>
          <a:endParaRPr lang="en-US"/>
        </a:p>
      </dgm:t>
    </dgm:pt>
    <dgm:pt modelId="{23D0651B-A44B-42FB-9C21-C4647C536E3E}" type="pres">
      <dgm:prSet presAssocID="{D79B5EED-E979-4368-8B74-372C29BCF87C}" presName="root" presStyleCnt="0">
        <dgm:presLayoutVars>
          <dgm:dir/>
          <dgm:resizeHandles val="exact"/>
        </dgm:presLayoutVars>
      </dgm:prSet>
      <dgm:spPr/>
    </dgm:pt>
    <dgm:pt modelId="{8E0E8DC9-AD79-49DA-924D-A5FE695215D0}" type="pres">
      <dgm:prSet presAssocID="{AB5E55E1-0098-46FD-B03C-5F707821FD33}" presName="compNode" presStyleCnt="0"/>
      <dgm:spPr/>
    </dgm:pt>
    <dgm:pt modelId="{93299E4D-3930-4B96-874C-0856930B44E2}" type="pres">
      <dgm:prSet presAssocID="{AB5E55E1-0098-46FD-B03C-5F707821FD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EFCA1C4C-D3D6-4265-8A66-EB329054D6E6}" type="pres">
      <dgm:prSet presAssocID="{AB5E55E1-0098-46FD-B03C-5F707821FD33}" presName="spaceRect" presStyleCnt="0"/>
      <dgm:spPr/>
    </dgm:pt>
    <dgm:pt modelId="{D3573CF8-C9A3-4D4F-8350-4A2E4D6D8837}" type="pres">
      <dgm:prSet presAssocID="{AB5E55E1-0098-46FD-B03C-5F707821FD33}" presName="textRect" presStyleLbl="revTx" presStyleIdx="0" presStyleCnt="3">
        <dgm:presLayoutVars>
          <dgm:chMax val="1"/>
          <dgm:chPref val="1"/>
        </dgm:presLayoutVars>
      </dgm:prSet>
      <dgm:spPr/>
    </dgm:pt>
    <dgm:pt modelId="{A0EC2695-642C-49D3-B64B-078A38A8B8B0}" type="pres">
      <dgm:prSet presAssocID="{9594F7EA-AE22-48A7-8728-68E8184923D4}" presName="sibTrans" presStyleCnt="0"/>
      <dgm:spPr/>
    </dgm:pt>
    <dgm:pt modelId="{7C6E2E5B-0291-46D9-978A-F8DC2D1F268B}" type="pres">
      <dgm:prSet presAssocID="{701696E4-4BA1-45EF-A670-EAB055944C03}" presName="compNode" presStyleCnt="0"/>
      <dgm:spPr/>
    </dgm:pt>
    <dgm:pt modelId="{7F38D53C-1847-41F8-B7B9-C1BA4D385FE9}" type="pres">
      <dgm:prSet presAssocID="{701696E4-4BA1-45EF-A670-EAB055944C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569EDCE-0BD0-4647-A2F4-A51410F67085}" type="pres">
      <dgm:prSet presAssocID="{701696E4-4BA1-45EF-A670-EAB055944C03}" presName="spaceRect" presStyleCnt="0"/>
      <dgm:spPr/>
    </dgm:pt>
    <dgm:pt modelId="{69D8763F-150F-4F74-B22E-05DD9C6CA548}" type="pres">
      <dgm:prSet presAssocID="{701696E4-4BA1-45EF-A670-EAB055944C03}" presName="textRect" presStyleLbl="revTx" presStyleIdx="1" presStyleCnt="3">
        <dgm:presLayoutVars>
          <dgm:chMax val="1"/>
          <dgm:chPref val="1"/>
        </dgm:presLayoutVars>
      </dgm:prSet>
      <dgm:spPr/>
    </dgm:pt>
    <dgm:pt modelId="{44CA0DB5-5A41-4CFD-9049-05BE525263AC}" type="pres">
      <dgm:prSet presAssocID="{F5252661-FF2B-48A7-8E7C-F50E916D8C8D}" presName="sibTrans" presStyleCnt="0"/>
      <dgm:spPr/>
    </dgm:pt>
    <dgm:pt modelId="{5BCF9DC9-00BF-498E-9ED6-B2875B0A074B}" type="pres">
      <dgm:prSet presAssocID="{E664789B-20DF-4249-9194-DF95167B6682}" presName="compNode" presStyleCnt="0"/>
      <dgm:spPr/>
    </dgm:pt>
    <dgm:pt modelId="{716B2F29-F69C-4E07-AE42-BCBE6A1856CD}" type="pres">
      <dgm:prSet presAssocID="{E664789B-20DF-4249-9194-DF95167B66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A15EA4CB-5F0A-4BD6-BE67-3B7D6596A65B}" type="pres">
      <dgm:prSet presAssocID="{E664789B-20DF-4249-9194-DF95167B6682}" presName="spaceRect" presStyleCnt="0"/>
      <dgm:spPr/>
    </dgm:pt>
    <dgm:pt modelId="{DF6851FF-67EA-4774-8C61-A7E8E6FD6823}" type="pres">
      <dgm:prSet presAssocID="{E664789B-20DF-4249-9194-DF95167B66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F58058-F608-4371-847B-7F16CDDAA4E9}" type="presOf" srcId="{AB5E55E1-0098-46FD-B03C-5F707821FD33}" destId="{D3573CF8-C9A3-4D4F-8350-4A2E4D6D8837}" srcOrd="0" destOrd="0" presId="urn:microsoft.com/office/officeart/2018/2/layout/IconLabelList"/>
    <dgm:cxn modelId="{3891CC6B-0E36-4715-B525-566415006C22}" type="presOf" srcId="{D79B5EED-E979-4368-8B74-372C29BCF87C}" destId="{23D0651B-A44B-42FB-9C21-C4647C536E3E}" srcOrd="0" destOrd="0" presId="urn:microsoft.com/office/officeart/2018/2/layout/IconLabelList"/>
    <dgm:cxn modelId="{F58F4877-87C4-4F06-BD92-C49B20A6E9F5}" type="presOf" srcId="{E664789B-20DF-4249-9194-DF95167B6682}" destId="{DF6851FF-67EA-4774-8C61-A7E8E6FD6823}" srcOrd="0" destOrd="0" presId="urn:microsoft.com/office/officeart/2018/2/layout/IconLabelList"/>
    <dgm:cxn modelId="{B65FC47C-ADE2-4A48-B66C-6EFF0D336E83}" type="presOf" srcId="{701696E4-4BA1-45EF-A670-EAB055944C03}" destId="{69D8763F-150F-4F74-B22E-05DD9C6CA548}" srcOrd="0" destOrd="0" presId="urn:microsoft.com/office/officeart/2018/2/layout/IconLabelList"/>
    <dgm:cxn modelId="{64EF85EF-9C57-489A-A7C2-0C11297E8DFC}" srcId="{D79B5EED-E979-4368-8B74-372C29BCF87C}" destId="{AB5E55E1-0098-46FD-B03C-5F707821FD33}" srcOrd="0" destOrd="0" parTransId="{4221143F-B675-451D-9A28-A987BCB8E3E6}" sibTransId="{9594F7EA-AE22-48A7-8728-68E8184923D4}"/>
    <dgm:cxn modelId="{C8A1CAF0-ADD3-4607-BDF2-73BB7CE61FE4}" srcId="{D79B5EED-E979-4368-8B74-372C29BCF87C}" destId="{701696E4-4BA1-45EF-A670-EAB055944C03}" srcOrd="1" destOrd="0" parTransId="{FD128A4F-1BCC-4E0A-BF24-909EE55D957F}" sibTransId="{F5252661-FF2B-48A7-8E7C-F50E916D8C8D}"/>
    <dgm:cxn modelId="{7D8DC0FA-EB62-42B1-B567-6AA6683D0DFF}" srcId="{D79B5EED-E979-4368-8B74-372C29BCF87C}" destId="{E664789B-20DF-4249-9194-DF95167B6682}" srcOrd="2" destOrd="0" parTransId="{AF11055E-AD87-4AA6-905A-B21C078EF5CE}" sibTransId="{43C5D242-6082-47D2-834B-A14A6D65C0F2}"/>
    <dgm:cxn modelId="{980571C6-086C-4740-8D30-A22B022C85DB}" type="presParOf" srcId="{23D0651B-A44B-42FB-9C21-C4647C536E3E}" destId="{8E0E8DC9-AD79-49DA-924D-A5FE695215D0}" srcOrd="0" destOrd="0" presId="urn:microsoft.com/office/officeart/2018/2/layout/IconLabelList"/>
    <dgm:cxn modelId="{B5660561-F370-480A-9C52-315A02E906A5}" type="presParOf" srcId="{8E0E8DC9-AD79-49DA-924D-A5FE695215D0}" destId="{93299E4D-3930-4B96-874C-0856930B44E2}" srcOrd="0" destOrd="0" presId="urn:microsoft.com/office/officeart/2018/2/layout/IconLabelList"/>
    <dgm:cxn modelId="{8BAD284C-1638-4438-BC94-257BC37F3633}" type="presParOf" srcId="{8E0E8DC9-AD79-49DA-924D-A5FE695215D0}" destId="{EFCA1C4C-D3D6-4265-8A66-EB329054D6E6}" srcOrd="1" destOrd="0" presId="urn:microsoft.com/office/officeart/2018/2/layout/IconLabelList"/>
    <dgm:cxn modelId="{848F54BA-6752-4AFE-9CE5-E9030B6CEE0E}" type="presParOf" srcId="{8E0E8DC9-AD79-49DA-924D-A5FE695215D0}" destId="{D3573CF8-C9A3-4D4F-8350-4A2E4D6D8837}" srcOrd="2" destOrd="0" presId="urn:microsoft.com/office/officeart/2018/2/layout/IconLabelList"/>
    <dgm:cxn modelId="{109F8158-1B77-4C63-A266-2ADBB87044D7}" type="presParOf" srcId="{23D0651B-A44B-42FB-9C21-C4647C536E3E}" destId="{A0EC2695-642C-49D3-B64B-078A38A8B8B0}" srcOrd="1" destOrd="0" presId="urn:microsoft.com/office/officeart/2018/2/layout/IconLabelList"/>
    <dgm:cxn modelId="{70AA6FB4-B259-45FC-AE70-D2EAEBF06848}" type="presParOf" srcId="{23D0651B-A44B-42FB-9C21-C4647C536E3E}" destId="{7C6E2E5B-0291-46D9-978A-F8DC2D1F268B}" srcOrd="2" destOrd="0" presId="urn:microsoft.com/office/officeart/2018/2/layout/IconLabelList"/>
    <dgm:cxn modelId="{93A7F697-0FF5-4CDC-92D5-3C2E0C500A2F}" type="presParOf" srcId="{7C6E2E5B-0291-46D9-978A-F8DC2D1F268B}" destId="{7F38D53C-1847-41F8-B7B9-C1BA4D385FE9}" srcOrd="0" destOrd="0" presId="urn:microsoft.com/office/officeart/2018/2/layout/IconLabelList"/>
    <dgm:cxn modelId="{6258307D-2EE8-451D-82D2-41B9FC33CBAD}" type="presParOf" srcId="{7C6E2E5B-0291-46D9-978A-F8DC2D1F268B}" destId="{A569EDCE-0BD0-4647-A2F4-A51410F67085}" srcOrd="1" destOrd="0" presId="urn:microsoft.com/office/officeart/2018/2/layout/IconLabelList"/>
    <dgm:cxn modelId="{48A419EA-9B0B-4E9F-98BB-654B1E689908}" type="presParOf" srcId="{7C6E2E5B-0291-46D9-978A-F8DC2D1F268B}" destId="{69D8763F-150F-4F74-B22E-05DD9C6CA548}" srcOrd="2" destOrd="0" presId="urn:microsoft.com/office/officeart/2018/2/layout/IconLabelList"/>
    <dgm:cxn modelId="{C6BF5603-DCA4-4DC3-8622-53446B779749}" type="presParOf" srcId="{23D0651B-A44B-42FB-9C21-C4647C536E3E}" destId="{44CA0DB5-5A41-4CFD-9049-05BE525263AC}" srcOrd="3" destOrd="0" presId="urn:microsoft.com/office/officeart/2018/2/layout/IconLabelList"/>
    <dgm:cxn modelId="{D032A92B-9A17-4B37-B47E-59B3966295C7}" type="presParOf" srcId="{23D0651B-A44B-42FB-9C21-C4647C536E3E}" destId="{5BCF9DC9-00BF-498E-9ED6-B2875B0A074B}" srcOrd="4" destOrd="0" presId="urn:microsoft.com/office/officeart/2018/2/layout/IconLabelList"/>
    <dgm:cxn modelId="{63ADE43A-15A1-4BCB-A5DE-8870F9F1A61C}" type="presParOf" srcId="{5BCF9DC9-00BF-498E-9ED6-B2875B0A074B}" destId="{716B2F29-F69C-4E07-AE42-BCBE6A1856CD}" srcOrd="0" destOrd="0" presId="urn:microsoft.com/office/officeart/2018/2/layout/IconLabelList"/>
    <dgm:cxn modelId="{5A63AABF-7157-4B34-BC0C-9F7069BAEFDD}" type="presParOf" srcId="{5BCF9DC9-00BF-498E-9ED6-B2875B0A074B}" destId="{A15EA4CB-5F0A-4BD6-BE67-3B7D6596A65B}" srcOrd="1" destOrd="0" presId="urn:microsoft.com/office/officeart/2018/2/layout/IconLabelList"/>
    <dgm:cxn modelId="{600BCD0F-AFAD-4C15-ADA7-DBF3D63367B2}" type="presParOf" srcId="{5BCF9DC9-00BF-498E-9ED6-B2875B0A074B}" destId="{DF6851FF-67EA-4774-8C61-A7E8E6FD68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39538-B2C4-4FBF-A642-BA6045A8F7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F92CF2-2AB1-45D5-8EB9-5C4F181B1C42}">
      <dgm:prSet/>
      <dgm:spPr/>
      <dgm:t>
        <a:bodyPr/>
        <a:lstStyle/>
        <a:p>
          <a:pPr>
            <a:defRPr cap="all"/>
          </a:pPr>
          <a:r>
            <a:rPr lang="en-US"/>
            <a:t>GDP +</a:t>
          </a:r>
        </a:p>
      </dgm:t>
    </dgm:pt>
    <dgm:pt modelId="{0A9E59D5-C876-45A0-9116-3F84FA7DF73E}" type="parTrans" cxnId="{596C9A7E-99B1-4226-A7BF-9F3C5A841F5D}">
      <dgm:prSet/>
      <dgm:spPr/>
      <dgm:t>
        <a:bodyPr/>
        <a:lstStyle/>
        <a:p>
          <a:endParaRPr lang="en-US"/>
        </a:p>
      </dgm:t>
    </dgm:pt>
    <dgm:pt modelId="{FA8C2C5E-8A07-40D9-8426-60EBD81A73E3}" type="sibTrans" cxnId="{596C9A7E-99B1-4226-A7BF-9F3C5A841F5D}">
      <dgm:prSet/>
      <dgm:spPr/>
      <dgm:t>
        <a:bodyPr/>
        <a:lstStyle/>
        <a:p>
          <a:endParaRPr lang="en-US"/>
        </a:p>
      </dgm:t>
    </dgm:pt>
    <dgm:pt modelId="{0ED3479D-89AB-4360-8D99-02AA0F301B65}">
      <dgm:prSet/>
      <dgm:spPr/>
      <dgm:t>
        <a:bodyPr/>
        <a:lstStyle/>
        <a:p>
          <a:pPr>
            <a:defRPr cap="all"/>
          </a:pPr>
          <a:r>
            <a:rPr lang="en-US"/>
            <a:t>Social Support+</a:t>
          </a:r>
        </a:p>
      </dgm:t>
    </dgm:pt>
    <dgm:pt modelId="{EB338FD5-DC43-4323-AE4B-756A5D985EF4}" type="parTrans" cxnId="{8041FAC3-DA23-4A04-A3F1-5D75A3C440E8}">
      <dgm:prSet/>
      <dgm:spPr/>
      <dgm:t>
        <a:bodyPr/>
        <a:lstStyle/>
        <a:p>
          <a:endParaRPr lang="en-US"/>
        </a:p>
      </dgm:t>
    </dgm:pt>
    <dgm:pt modelId="{51E5E86F-7408-4D0F-AB6B-8F86D1E8CEEA}" type="sibTrans" cxnId="{8041FAC3-DA23-4A04-A3F1-5D75A3C440E8}">
      <dgm:prSet/>
      <dgm:spPr/>
      <dgm:t>
        <a:bodyPr/>
        <a:lstStyle/>
        <a:p>
          <a:endParaRPr lang="en-US"/>
        </a:p>
      </dgm:t>
    </dgm:pt>
    <dgm:pt modelId="{60469F98-4CCA-4071-BF70-617A16ECF637}">
      <dgm:prSet/>
      <dgm:spPr/>
      <dgm:t>
        <a:bodyPr/>
        <a:lstStyle/>
        <a:p>
          <a:pPr>
            <a:defRPr cap="all"/>
          </a:pPr>
          <a:r>
            <a:rPr lang="en-US"/>
            <a:t>Healthy Life Expectancy+ </a:t>
          </a:r>
        </a:p>
      </dgm:t>
    </dgm:pt>
    <dgm:pt modelId="{99A65E42-F65F-4DA5-9CD1-CB9EB0621CDD}" type="parTrans" cxnId="{B13EDB3F-471E-4CF3-B4E2-0DFFFDAF358A}">
      <dgm:prSet/>
      <dgm:spPr/>
      <dgm:t>
        <a:bodyPr/>
        <a:lstStyle/>
        <a:p>
          <a:endParaRPr lang="en-US"/>
        </a:p>
      </dgm:t>
    </dgm:pt>
    <dgm:pt modelId="{81943864-C166-4A43-AC9C-243FED4D240A}" type="sibTrans" cxnId="{B13EDB3F-471E-4CF3-B4E2-0DFFFDAF358A}">
      <dgm:prSet/>
      <dgm:spPr/>
      <dgm:t>
        <a:bodyPr/>
        <a:lstStyle/>
        <a:p>
          <a:endParaRPr lang="en-US"/>
        </a:p>
      </dgm:t>
    </dgm:pt>
    <dgm:pt modelId="{74362C8C-C357-4EEE-8592-C4610B863250}" type="pres">
      <dgm:prSet presAssocID="{88539538-B2C4-4FBF-A642-BA6045A8F74C}" presName="root" presStyleCnt="0">
        <dgm:presLayoutVars>
          <dgm:dir/>
          <dgm:resizeHandles val="exact"/>
        </dgm:presLayoutVars>
      </dgm:prSet>
      <dgm:spPr/>
    </dgm:pt>
    <dgm:pt modelId="{A2ABDA99-B828-49A1-951D-2DD904AD4B6A}" type="pres">
      <dgm:prSet presAssocID="{DEF92CF2-2AB1-45D5-8EB9-5C4F181B1C42}" presName="compNode" presStyleCnt="0"/>
      <dgm:spPr/>
    </dgm:pt>
    <dgm:pt modelId="{7BDDDE23-62E5-4B74-A2AA-76AEE5B52101}" type="pres">
      <dgm:prSet presAssocID="{DEF92CF2-2AB1-45D5-8EB9-5C4F181B1C42}" presName="iconBgRect" presStyleLbl="bgShp" presStyleIdx="0" presStyleCnt="3"/>
      <dgm:spPr/>
    </dgm:pt>
    <dgm:pt modelId="{1A7F673A-D2F6-465A-A752-C826144EFE41}" type="pres">
      <dgm:prSet presAssocID="{DEF92CF2-2AB1-45D5-8EB9-5C4F181B1C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F80E7F9-9728-4BF9-8307-72016A103C5C}" type="pres">
      <dgm:prSet presAssocID="{DEF92CF2-2AB1-45D5-8EB9-5C4F181B1C42}" presName="spaceRect" presStyleCnt="0"/>
      <dgm:spPr/>
    </dgm:pt>
    <dgm:pt modelId="{294A4203-74DA-4748-A807-707F715E7433}" type="pres">
      <dgm:prSet presAssocID="{DEF92CF2-2AB1-45D5-8EB9-5C4F181B1C42}" presName="textRect" presStyleLbl="revTx" presStyleIdx="0" presStyleCnt="3">
        <dgm:presLayoutVars>
          <dgm:chMax val="1"/>
          <dgm:chPref val="1"/>
        </dgm:presLayoutVars>
      </dgm:prSet>
      <dgm:spPr/>
    </dgm:pt>
    <dgm:pt modelId="{5754AC10-7859-487E-9EAC-0F71B509F9FB}" type="pres">
      <dgm:prSet presAssocID="{FA8C2C5E-8A07-40D9-8426-60EBD81A73E3}" presName="sibTrans" presStyleCnt="0"/>
      <dgm:spPr/>
    </dgm:pt>
    <dgm:pt modelId="{62671C8C-9F1F-43D1-AB43-AC0BF344175E}" type="pres">
      <dgm:prSet presAssocID="{0ED3479D-89AB-4360-8D99-02AA0F301B65}" presName="compNode" presStyleCnt="0"/>
      <dgm:spPr/>
    </dgm:pt>
    <dgm:pt modelId="{CE9F3667-CDBB-46A8-8BAD-6EDF4F445ED6}" type="pres">
      <dgm:prSet presAssocID="{0ED3479D-89AB-4360-8D99-02AA0F301B65}" presName="iconBgRect" presStyleLbl="bgShp" presStyleIdx="1" presStyleCnt="3"/>
      <dgm:spPr/>
    </dgm:pt>
    <dgm:pt modelId="{BF885822-8993-4197-8082-3FEECCEB8B0D}" type="pres">
      <dgm:prSet presAssocID="{0ED3479D-89AB-4360-8D99-02AA0F301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DA6DF57-EBC8-4848-81B6-7AF348686005}" type="pres">
      <dgm:prSet presAssocID="{0ED3479D-89AB-4360-8D99-02AA0F301B65}" presName="spaceRect" presStyleCnt="0"/>
      <dgm:spPr/>
    </dgm:pt>
    <dgm:pt modelId="{3331CB45-86BA-45B7-B39D-D066B1D7497E}" type="pres">
      <dgm:prSet presAssocID="{0ED3479D-89AB-4360-8D99-02AA0F301B65}" presName="textRect" presStyleLbl="revTx" presStyleIdx="1" presStyleCnt="3">
        <dgm:presLayoutVars>
          <dgm:chMax val="1"/>
          <dgm:chPref val="1"/>
        </dgm:presLayoutVars>
      </dgm:prSet>
      <dgm:spPr/>
    </dgm:pt>
    <dgm:pt modelId="{2DB56540-CE44-4E60-AAB5-3ACBA61CCFE8}" type="pres">
      <dgm:prSet presAssocID="{51E5E86F-7408-4D0F-AB6B-8F86D1E8CEEA}" presName="sibTrans" presStyleCnt="0"/>
      <dgm:spPr/>
    </dgm:pt>
    <dgm:pt modelId="{4F8D66ED-5A6C-44AD-9EE3-B4B649BB52C0}" type="pres">
      <dgm:prSet presAssocID="{60469F98-4CCA-4071-BF70-617A16ECF637}" presName="compNode" presStyleCnt="0"/>
      <dgm:spPr/>
    </dgm:pt>
    <dgm:pt modelId="{837F9F48-E5AC-4BAF-A62E-2B6B5B798CA8}" type="pres">
      <dgm:prSet presAssocID="{60469F98-4CCA-4071-BF70-617A16ECF637}" presName="iconBgRect" presStyleLbl="bgShp" presStyleIdx="2" presStyleCnt="3"/>
      <dgm:spPr/>
    </dgm:pt>
    <dgm:pt modelId="{3A622509-C48A-4AAF-B821-3ABA99A07C97}" type="pres">
      <dgm:prSet presAssocID="{60469F98-4CCA-4071-BF70-617A16ECF6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3B7D20B-9E2B-4005-AF1F-6827DCA598BD}" type="pres">
      <dgm:prSet presAssocID="{60469F98-4CCA-4071-BF70-617A16ECF637}" presName="spaceRect" presStyleCnt="0"/>
      <dgm:spPr/>
    </dgm:pt>
    <dgm:pt modelId="{479816EE-A60D-4EBD-8537-3A3590663480}" type="pres">
      <dgm:prSet presAssocID="{60469F98-4CCA-4071-BF70-617A16ECF6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18AE38-89BE-4748-A628-B6C905B9648E}" type="presOf" srcId="{88539538-B2C4-4FBF-A642-BA6045A8F74C}" destId="{74362C8C-C357-4EEE-8592-C4610B863250}" srcOrd="0" destOrd="0" presId="urn:microsoft.com/office/officeart/2018/5/layout/IconCircleLabelList"/>
    <dgm:cxn modelId="{B13EDB3F-471E-4CF3-B4E2-0DFFFDAF358A}" srcId="{88539538-B2C4-4FBF-A642-BA6045A8F74C}" destId="{60469F98-4CCA-4071-BF70-617A16ECF637}" srcOrd="2" destOrd="0" parTransId="{99A65E42-F65F-4DA5-9CD1-CB9EB0621CDD}" sibTransId="{81943864-C166-4A43-AC9C-243FED4D240A}"/>
    <dgm:cxn modelId="{CE84B145-4E9B-4A64-B943-BDC3AB83C66C}" type="presOf" srcId="{0ED3479D-89AB-4360-8D99-02AA0F301B65}" destId="{3331CB45-86BA-45B7-B39D-D066B1D7497E}" srcOrd="0" destOrd="0" presId="urn:microsoft.com/office/officeart/2018/5/layout/IconCircleLabelList"/>
    <dgm:cxn modelId="{596C9A7E-99B1-4226-A7BF-9F3C5A841F5D}" srcId="{88539538-B2C4-4FBF-A642-BA6045A8F74C}" destId="{DEF92CF2-2AB1-45D5-8EB9-5C4F181B1C42}" srcOrd="0" destOrd="0" parTransId="{0A9E59D5-C876-45A0-9116-3F84FA7DF73E}" sibTransId="{FA8C2C5E-8A07-40D9-8426-60EBD81A73E3}"/>
    <dgm:cxn modelId="{ABAD6DA0-7F6A-450C-AC35-74076E32C251}" type="presOf" srcId="{60469F98-4CCA-4071-BF70-617A16ECF637}" destId="{479816EE-A60D-4EBD-8537-3A3590663480}" srcOrd="0" destOrd="0" presId="urn:microsoft.com/office/officeart/2018/5/layout/IconCircleLabelList"/>
    <dgm:cxn modelId="{8041FAC3-DA23-4A04-A3F1-5D75A3C440E8}" srcId="{88539538-B2C4-4FBF-A642-BA6045A8F74C}" destId="{0ED3479D-89AB-4360-8D99-02AA0F301B65}" srcOrd="1" destOrd="0" parTransId="{EB338FD5-DC43-4323-AE4B-756A5D985EF4}" sibTransId="{51E5E86F-7408-4D0F-AB6B-8F86D1E8CEEA}"/>
    <dgm:cxn modelId="{E10D93EB-192B-4722-8603-D7034B1DC470}" type="presOf" srcId="{DEF92CF2-2AB1-45D5-8EB9-5C4F181B1C42}" destId="{294A4203-74DA-4748-A807-707F715E7433}" srcOrd="0" destOrd="0" presId="urn:microsoft.com/office/officeart/2018/5/layout/IconCircleLabelList"/>
    <dgm:cxn modelId="{5B642B0B-EE61-4549-AB0F-3B2B0FE52AF8}" type="presParOf" srcId="{74362C8C-C357-4EEE-8592-C4610B863250}" destId="{A2ABDA99-B828-49A1-951D-2DD904AD4B6A}" srcOrd="0" destOrd="0" presId="urn:microsoft.com/office/officeart/2018/5/layout/IconCircleLabelList"/>
    <dgm:cxn modelId="{6A1D1CA0-12A4-481E-88D3-B3140368B77B}" type="presParOf" srcId="{A2ABDA99-B828-49A1-951D-2DD904AD4B6A}" destId="{7BDDDE23-62E5-4B74-A2AA-76AEE5B52101}" srcOrd="0" destOrd="0" presId="urn:microsoft.com/office/officeart/2018/5/layout/IconCircleLabelList"/>
    <dgm:cxn modelId="{0712B37A-BA0D-4C05-985C-47FBBD68372A}" type="presParOf" srcId="{A2ABDA99-B828-49A1-951D-2DD904AD4B6A}" destId="{1A7F673A-D2F6-465A-A752-C826144EFE41}" srcOrd="1" destOrd="0" presId="urn:microsoft.com/office/officeart/2018/5/layout/IconCircleLabelList"/>
    <dgm:cxn modelId="{96DC51BB-C76F-45F0-9F87-2313BC25A779}" type="presParOf" srcId="{A2ABDA99-B828-49A1-951D-2DD904AD4B6A}" destId="{EF80E7F9-9728-4BF9-8307-72016A103C5C}" srcOrd="2" destOrd="0" presId="urn:microsoft.com/office/officeart/2018/5/layout/IconCircleLabelList"/>
    <dgm:cxn modelId="{806A0D2E-54F3-4FC9-9165-46DBA33840FA}" type="presParOf" srcId="{A2ABDA99-B828-49A1-951D-2DD904AD4B6A}" destId="{294A4203-74DA-4748-A807-707F715E7433}" srcOrd="3" destOrd="0" presId="urn:microsoft.com/office/officeart/2018/5/layout/IconCircleLabelList"/>
    <dgm:cxn modelId="{DF74ACB5-6D91-4FFA-A730-EFED86C2845D}" type="presParOf" srcId="{74362C8C-C357-4EEE-8592-C4610B863250}" destId="{5754AC10-7859-487E-9EAC-0F71B509F9FB}" srcOrd="1" destOrd="0" presId="urn:microsoft.com/office/officeart/2018/5/layout/IconCircleLabelList"/>
    <dgm:cxn modelId="{25BEC6CF-B6D5-4205-819C-4442EA22C031}" type="presParOf" srcId="{74362C8C-C357-4EEE-8592-C4610B863250}" destId="{62671C8C-9F1F-43D1-AB43-AC0BF344175E}" srcOrd="2" destOrd="0" presId="urn:microsoft.com/office/officeart/2018/5/layout/IconCircleLabelList"/>
    <dgm:cxn modelId="{9A9EDA77-0C8D-4BED-970F-F2D1D19C3748}" type="presParOf" srcId="{62671C8C-9F1F-43D1-AB43-AC0BF344175E}" destId="{CE9F3667-CDBB-46A8-8BAD-6EDF4F445ED6}" srcOrd="0" destOrd="0" presId="urn:microsoft.com/office/officeart/2018/5/layout/IconCircleLabelList"/>
    <dgm:cxn modelId="{5B5C4F03-8B2F-4E73-AD64-D1EA5090CD15}" type="presParOf" srcId="{62671C8C-9F1F-43D1-AB43-AC0BF344175E}" destId="{BF885822-8993-4197-8082-3FEECCEB8B0D}" srcOrd="1" destOrd="0" presId="urn:microsoft.com/office/officeart/2018/5/layout/IconCircleLabelList"/>
    <dgm:cxn modelId="{8B0A57C3-FA8B-4CD2-984B-0112FD634116}" type="presParOf" srcId="{62671C8C-9F1F-43D1-AB43-AC0BF344175E}" destId="{8DA6DF57-EBC8-4848-81B6-7AF348686005}" srcOrd="2" destOrd="0" presId="urn:microsoft.com/office/officeart/2018/5/layout/IconCircleLabelList"/>
    <dgm:cxn modelId="{597EE202-F408-4D2D-AEA3-24EA5983235E}" type="presParOf" srcId="{62671C8C-9F1F-43D1-AB43-AC0BF344175E}" destId="{3331CB45-86BA-45B7-B39D-D066B1D7497E}" srcOrd="3" destOrd="0" presId="urn:microsoft.com/office/officeart/2018/5/layout/IconCircleLabelList"/>
    <dgm:cxn modelId="{4B372C58-0EE5-433C-9FB3-0827D324D2AE}" type="presParOf" srcId="{74362C8C-C357-4EEE-8592-C4610B863250}" destId="{2DB56540-CE44-4E60-AAB5-3ACBA61CCFE8}" srcOrd="3" destOrd="0" presId="urn:microsoft.com/office/officeart/2018/5/layout/IconCircleLabelList"/>
    <dgm:cxn modelId="{333DAE08-9A2D-4662-98A3-E64290431D5B}" type="presParOf" srcId="{74362C8C-C357-4EEE-8592-C4610B863250}" destId="{4F8D66ED-5A6C-44AD-9EE3-B4B649BB52C0}" srcOrd="4" destOrd="0" presId="urn:microsoft.com/office/officeart/2018/5/layout/IconCircleLabelList"/>
    <dgm:cxn modelId="{57ACACFC-DC24-4FA2-89BF-E6392EEF8630}" type="presParOf" srcId="{4F8D66ED-5A6C-44AD-9EE3-B4B649BB52C0}" destId="{837F9F48-E5AC-4BAF-A62E-2B6B5B798CA8}" srcOrd="0" destOrd="0" presId="urn:microsoft.com/office/officeart/2018/5/layout/IconCircleLabelList"/>
    <dgm:cxn modelId="{45B6DCC1-8346-4121-BD80-7E719BF7A903}" type="presParOf" srcId="{4F8D66ED-5A6C-44AD-9EE3-B4B649BB52C0}" destId="{3A622509-C48A-4AAF-B821-3ABA99A07C97}" srcOrd="1" destOrd="0" presId="urn:microsoft.com/office/officeart/2018/5/layout/IconCircleLabelList"/>
    <dgm:cxn modelId="{68118D47-F0B7-479C-B99A-07492EBD2665}" type="presParOf" srcId="{4F8D66ED-5A6C-44AD-9EE3-B4B649BB52C0}" destId="{13B7D20B-9E2B-4005-AF1F-6827DCA598BD}" srcOrd="2" destOrd="0" presId="urn:microsoft.com/office/officeart/2018/5/layout/IconCircleLabelList"/>
    <dgm:cxn modelId="{B3BA35E6-52BD-464C-87E5-CF312FC9688A}" type="presParOf" srcId="{4F8D66ED-5A6C-44AD-9EE3-B4B649BB52C0}" destId="{479816EE-A60D-4EBD-8537-3A35906634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3DC3C-2804-46A6-9545-E57ED865F05A}">
      <dsp:nvSpPr>
        <dsp:cNvPr id="0" name=""/>
        <dsp:cNvSpPr/>
      </dsp:nvSpPr>
      <dsp:spPr>
        <a:xfrm>
          <a:off x="0" y="676136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7AC27-542E-440D-8E86-551EBE545ABB}">
      <dsp:nvSpPr>
        <dsp:cNvPr id="0" name=""/>
        <dsp:cNvSpPr/>
      </dsp:nvSpPr>
      <dsp:spPr>
        <a:xfrm>
          <a:off x="377595" y="956992"/>
          <a:ext cx="686538" cy="686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6130A-2DCD-4FDF-A950-BE2C4933C4D4}">
      <dsp:nvSpPr>
        <dsp:cNvPr id="0" name=""/>
        <dsp:cNvSpPr/>
      </dsp:nvSpPr>
      <dsp:spPr>
        <a:xfrm>
          <a:off x="1441730" y="676136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GDP, Social Support, and Healthy life expectancy are heavily correlated with happiness</a:t>
          </a:r>
        </a:p>
      </dsp:txBody>
      <dsp:txXfrm>
        <a:off x="1441730" y="676136"/>
        <a:ext cx="9073869" cy="1248251"/>
      </dsp:txXfrm>
    </dsp:sp>
    <dsp:sp modelId="{ADB479CB-10D1-440B-9A95-F6700501D5C1}">
      <dsp:nvSpPr>
        <dsp:cNvPr id="0" name=""/>
        <dsp:cNvSpPr/>
      </dsp:nvSpPr>
      <dsp:spPr>
        <a:xfrm>
          <a:off x="0" y="2236449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22088-BDD9-4F59-A6C2-B46EFB726695}">
      <dsp:nvSpPr>
        <dsp:cNvPr id="0" name=""/>
        <dsp:cNvSpPr/>
      </dsp:nvSpPr>
      <dsp:spPr>
        <a:xfrm>
          <a:off x="377595" y="2517306"/>
          <a:ext cx="686538" cy="686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C764C-EE0D-48A3-B4DD-58159A49D388}">
      <dsp:nvSpPr>
        <dsp:cNvPr id="0" name=""/>
        <dsp:cNvSpPr/>
      </dsp:nvSpPr>
      <dsp:spPr>
        <a:xfrm>
          <a:off x="1441730" y="2236449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Corruption has a negative impact on happiness</a:t>
          </a:r>
        </a:p>
      </dsp:txBody>
      <dsp:txXfrm>
        <a:off x="1441730" y="2236449"/>
        <a:ext cx="9073869" cy="124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99E4D-3930-4B96-874C-0856930B44E2}">
      <dsp:nvSpPr>
        <dsp:cNvPr id="0" name=""/>
        <dsp:cNvSpPr/>
      </dsp:nvSpPr>
      <dsp:spPr>
        <a:xfrm>
          <a:off x="1212569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3CF8-C9A3-4D4F-8350-4A2E4D6D8837}">
      <dsp:nvSpPr>
        <dsp:cNvPr id="0" name=""/>
        <dsp:cNvSpPr/>
      </dsp:nvSpPr>
      <dsp:spPr>
        <a:xfrm>
          <a:off x="417971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Corruption</a:t>
          </a:r>
        </a:p>
      </dsp:txBody>
      <dsp:txXfrm>
        <a:off x="417971" y="2548883"/>
        <a:ext cx="2889450" cy="720000"/>
      </dsp:txXfrm>
    </dsp:sp>
    <dsp:sp modelId="{7F38D53C-1847-41F8-B7B9-C1BA4D385FE9}">
      <dsp:nvSpPr>
        <dsp:cNvPr id="0" name=""/>
        <dsp:cNvSpPr/>
      </dsp:nvSpPr>
      <dsp:spPr>
        <a:xfrm>
          <a:off x="4607673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763F-150F-4F74-B22E-05DD9C6CA548}">
      <dsp:nvSpPr>
        <dsp:cNvPr id="0" name=""/>
        <dsp:cNvSpPr/>
      </dsp:nvSpPr>
      <dsp:spPr>
        <a:xfrm>
          <a:off x="3813075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Freedom of Choice</a:t>
          </a:r>
        </a:p>
      </dsp:txBody>
      <dsp:txXfrm>
        <a:off x="3813075" y="2548883"/>
        <a:ext cx="2889450" cy="720000"/>
      </dsp:txXfrm>
    </dsp:sp>
    <dsp:sp modelId="{716B2F29-F69C-4E07-AE42-BCBE6A1856CD}">
      <dsp:nvSpPr>
        <dsp:cNvPr id="0" name=""/>
        <dsp:cNvSpPr/>
      </dsp:nvSpPr>
      <dsp:spPr>
        <a:xfrm>
          <a:off x="8002777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851FF-67EA-4774-8C61-A7E8E6FD6823}">
      <dsp:nvSpPr>
        <dsp:cNvPr id="0" name=""/>
        <dsp:cNvSpPr/>
      </dsp:nvSpPr>
      <dsp:spPr>
        <a:xfrm>
          <a:off x="7208178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Generosity</a:t>
          </a:r>
        </a:p>
      </dsp:txBody>
      <dsp:txXfrm>
        <a:off x="7208178" y="2548883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DDE23-62E5-4B74-A2AA-76AEE5B52101}">
      <dsp:nvSpPr>
        <dsp:cNvPr id="0" name=""/>
        <dsp:cNvSpPr/>
      </dsp:nvSpPr>
      <dsp:spPr>
        <a:xfrm>
          <a:off x="679050" y="4829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F673A-D2F6-465A-A752-C826144EFE41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A4203-74DA-4748-A807-707F715E7433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GDP +</a:t>
          </a:r>
        </a:p>
      </dsp:txBody>
      <dsp:txXfrm>
        <a:off x="75768" y="2957918"/>
        <a:ext cx="3093750" cy="720000"/>
      </dsp:txXfrm>
    </dsp:sp>
    <dsp:sp modelId="{CE9F3667-CDBB-46A8-8BAD-6EDF4F445ED6}">
      <dsp:nvSpPr>
        <dsp:cNvPr id="0" name=""/>
        <dsp:cNvSpPr/>
      </dsp:nvSpPr>
      <dsp:spPr>
        <a:xfrm>
          <a:off x="4314206" y="4829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85822-8993-4197-8082-3FEECCEB8B0D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1CB45-86BA-45B7-B39D-D066B1D7497E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Social Support+</a:t>
          </a:r>
        </a:p>
      </dsp:txBody>
      <dsp:txXfrm>
        <a:off x="3710925" y="2957918"/>
        <a:ext cx="3093750" cy="720000"/>
      </dsp:txXfrm>
    </dsp:sp>
    <dsp:sp modelId="{837F9F48-E5AC-4BAF-A62E-2B6B5B798CA8}">
      <dsp:nvSpPr>
        <dsp:cNvPr id="0" name=""/>
        <dsp:cNvSpPr/>
      </dsp:nvSpPr>
      <dsp:spPr>
        <a:xfrm>
          <a:off x="7949362" y="4829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22509-C48A-4AAF-B821-3ABA99A07C97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816EE-A60D-4EBD-8537-3A3590663480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Healthy Life Expectancy+ </a:t>
          </a:r>
        </a:p>
      </dsp:txBody>
      <dsp:txXfrm>
        <a:off x="7346081" y="295791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2A7A7-C3D1-B649-B463-884A807379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C0E1F-7E85-9644-97C7-F69341955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5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Generosity, freedom of choice, perception of corruption did not have much of an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C0E1F-7E85-9644-97C7-F693419550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1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68BCD-5EFE-C641-812D-79D18B9A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/>
              <a:t>World Happiness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2BA1-6353-D441-BAB5-4167374EC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What Drives Happiness??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D05C3-20CA-45BF-BC0F-C49701267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1" r="1031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589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F3A9-68D2-DE4D-A90E-7F4BFD97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Correlation of Factors to Happiness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B2CB4-AC85-B845-9A4A-43D023E0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650" y="1951892"/>
            <a:ext cx="6988302" cy="3130062"/>
          </a:xfrm>
        </p:spPr>
      </p:pic>
    </p:spTree>
    <p:extLst>
      <p:ext uri="{BB962C8B-B14F-4D97-AF65-F5344CB8AC3E}">
        <p14:creationId xmlns:p14="http://schemas.microsoft.com/office/powerpoint/2010/main" val="179932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3FC13-7976-704F-9B7E-C264DAA8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07" y="29994"/>
            <a:ext cx="9592145" cy="63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B0E3D-2ED6-1D41-99E1-8AEC82D9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How did I test these??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1F49-8C8C-1C44-98F3-3BAC737E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Histograms</a:t>
            </a:r>
          </a:p>
          <a:p>
            <a:r>
              <a:rPr lang="en-US" sz="2000" dirty="0"/>
              <a:t>Boxplots</a:t>
            </a:r>
          </a:p>
          <a:p>
            <a:r>
              <a:rPr lang="en-US" sz="2000" dirty="0"/>
              <a:t>Scatterplots</a:t>
            </a:r>
          </a:p>
          <a:p>
            <a:r>
              <a:rPr lang="en-US" sz="2000" dirty="0"/>
              <a:t>Heatmapping</a:t>
            </a:r>
          </a:p>
        </p:txBody>
      </p:sp>
    </p:spTree>
    <p:extLst>
      <p:ext uri="{BB962C8B-B14F-4D97-AF65-F5344CB8AC3E}">
        <p14:creationId xmlns:p14="http://schemas.microsoft.com/office/powerpoint/2010/main" val="299173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37B9-FEF1-354A-9237-A4F2021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D71F1D-03E6-4851-86CE-A2D9D0787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676881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994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3B026-F68E-2B4F-A4C8-A3592E5E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QUESTIONS???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2FD8D3-C74C-4B1D-A596-F090EE1A2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D3D6B5C-B8B4-4071-9480-DEE5EC781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3332E-3AC4-6F48-8DDC-6022D477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Gross Happiness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DED1-C40F-3749-8E52-01FC0C94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19" y="713313"/>
            <a:ext cx="461738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GDP per Capita</a:t>
            </a:r>
          </a:p>
          <a:p>
            <a:r>
              <a:rPr lang="en-US" sz="2000" dirty="0"/>
              <a:t>Social Support</a:t>
            </a:r>
          </a:p>
          <a:p>
            <a:r>
              <a:rPr lang="en-US" sz="2000" dirty="0"/>
              <a:t>Healthy Life Expectancy</a:t>
            </a:r>
          </a:p>
          <a:p>
            <a:r>
              <a:rPr lang="en-US" sz="2000" dirty="0"/>
              <a:t>Freedom to Make life Choices</a:t>
            </a:r>
          </a:p>
          <a:p>
            <a:r>
              <a:rPr lang="en-US" sz="2000" dirty="0"/>
              <a:t>Generosity</a:t>
            </a:r>
          </a:p>
          <a:p>
            <a:r>
              <a:rPr lang="en-US" sz="2000" dirty="0"/>
              <a:t>Perceptions of Corruption</a:t>
            </a:r>
          </a:p>
        </p:txBody>
      </p:sp>
    </p:spTree>
    <p:extLst>
      <p:ext uri="{BB962C8B-B14F-4D97-AF65-F5344CB8AC3E}">
        <p14:creationId xmlns:p14="http://schemas.microsoft.com/office/powerpoint/2010/main" val="136391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DE3-9323-D04D-BA32-A50B22C7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E2E0EFF-542E-FD47-81B6-0E7A06BA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86"/>
            <a:ext cx="12192000" cy="6841013"/>
          </a:xfrm>
        </p:spPr>
      </p:pic>
    </p:spTree>
    <p:extLst>
      <p:ext uri="{BB962C8B-B14F-4D97-AF65-F5344CB8AC3E}">
        <p14:creationId xmlns:p14="http://schemas.microsoft.com/office/powerpoint/2010/main" val="56218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8A9-74CC-DF4D-A39D-EE265A5D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in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1099-DD90-EA4C-987E-301B35DE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Money = Happiness?</a:t>
            </a:r>
          </a:p>
          <a:p>
            <a:r>
              <a:rPr lang="en-US" dirty="0"/>
              <a:t>Well-Being?</a:t>
            </a:r>
          </a:p>
          <a:p>
            <a:r>
              <a:rPr lang="en-US" dirty="0"/>
              <a:t>Social support?</a:t>
            </a:r>
          </a:p>
          <a:p>
            <a:r>
              <a:rPr lang="en-US" dirty="0"/>
              <a:t>Generosity?</a:t>
            </a:r>
          </a:p>
        </p:txBody>
      </p:sp>
    </p:spTree>
    <p:extLst>
      <p:ext uri="{BB962C8B-B14F-4D97-AF65-F5344CB8AC3E}">
        <p14:creationId xmlns:p14="http://schemas.microsoft.com/office/powerpoint/2010/main" val="25232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7A649-8632-304B-84C0-B797573C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AA464-8BC4-4770-B6D5-0AEB1CA41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1679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59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5BF51-E716-0C42-B613-B1C38316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GDP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Happiness score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A18766-B4EE-284C-ABE0-5F1867DA0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80" y="1727200"/>
            <a:ext cx="4699000" cy="3403600"/>
          </a:xfrm>
        </p:spPr>
      </p:pic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E94E8593-63BF-F943-88AA-972DB647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607" y="2524370"/>
            <a:ext cx="876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61D88-87A8-7243-80CD-410061BC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Social Support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Happiness Score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84CC2-2576-E148-91AC-5EFB447A2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228" y="1248508"/>
            <a:ext cx="4319572" cy="3991707"/>
          </a:xfr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1B096768-798D-7D4A-A05D-3A9F6C21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278" y="2533161"/>
            <a:ext cx="876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2C5B-33CA-2F4E-8B5C-7A2AEDCF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Healthy Life Expectancy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Happiness Score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7CCC2-4DB1-E64F-8213-82577E22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704" y="1441938"/>
            <a:ext cx="3702633" cy="3921370"/>
          </a:xfr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9D58C827-44ED-7A47-A637-F33A9898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44" y="2717800"/>
            <a:ext cx="876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C6820-4578-204B-9D7A-954C1F63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Other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0617A-DD10-4120-AFBA-42F668A63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730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00803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Widescreen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BrushVTI</vt:lpstr>
      <vt:lpstr>World Happiness Assessment</vt:lpstr>
      <vt:lpstr>Gross Happiness Product</vt:lpstr>
      <vt:lpstr>PowerPoint Presentation</vt:lpstr>
      <vt:lpstr>Happiness in Numbers</vt:lpstr>
      <vt:lpstr>Hypothesis</vt:lpstr>
      <vt:lpstr>GDP vs Happiness score</vt:lpstr>
      <vt:lpstr>Social Support vs Happiness Score</vt:lpstr>
      <vt:lpstr>Healthy Life Expectancy vs Happiness Score</vt:lpstr>
      <vt:lpstr>Other Factors</vt:lpstr>
      <vt:lpstr>Correlation of Factors to Happiness</vt:lpstr>
      <vt:lpstr>PowerPoint Presentation</vt:lpstr>
      <vt:lpstr>How did I test these??</vt:lpstr>
      <vt:lpstr>Conclusion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Assessment</dc:title>
  <dc:creator>Blaiar Subhiyah</dc:creator>
  <cp:lastModifiedBy>Blaiar Subhiyah</cp:lastModifiedBy>
  <cp:revision>1</cp:revision>
  <dcterms:created xsi:type="dcterms:W3CDTF">2020-02-28T19:33:01Z</dcterms:created>
  <dcterms:modified xsi:type="dcterms:W3CDTF">2020-02-28T19:33:25Z</dcterms:modified>
</cp:coreProperties>
</file>