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1"/>
  </p:notesMasterIdLst>
  <p:handoutMasterIdLst>
    <p:handoutMasterId r:id="rId22"/>
  </p:handoutMasterIdLst>
  <p:sldIdLst>
    <p:sldId id="309" r:id="rId2"/>
    <p:sldId id="335" r:id="rId3"/>
    <p:sldId id="336" r:id="rId4"/>
    <p:sldId id="330" r:id="rId5"/>
    <p:sldId id="338" r:id="rId6"/>
    <p:sldId id="342" r:id="rId7"/>
    <p:sldId id="343" r:id="rId8"/>
    <p:sldId id="344" r:id="rId9"/>
    <p:sldId id="345" r:id="rId10"/>
    <p:sldId id="369" r:id="rId11"/>
    <p:sldId id="376" r:id="rId12"/>
    <p:sldId id="405" r:id="rId13"/>
    <p:sldId id="347" r:id="rId14"/>
    <p:sldId id="361" r:id="rId15"/>
    <p:sldId id="362" r:id="rId16"/>
    <p:sldId id="367" r:id="rId17"/>
    <p:sldId id="384" r:id="rId18"/>
    <p:sldId id="370" r:id="rId19"/>
    <p:sldId id="323" r:id="rId20"/>
  </p:sldIdLst>
  <p:sldSz cx="9144000" cy="6858000" type="screen4x3"/>
  <p:notesSz cx="6761163" cy="9942513"/>
  <p:defaultTex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CC66"/>
    <a:srgbClr val="3333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02" autoAdjust="0"/>
  </p:normalViewPr>
  <p:slideViewPr>
    <p:cSldViewPr>
      <p:cViewPr>
        <p:scale>
          <a:sx n="70" d="100"/>
          <a:sy n="70" d="100"/>
        </p:scale>
        <p:origin x="-1302" y="-72"/>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26"/>
    </p:cViewPr>
  </p:sorterViewPr>
  <p:notesViewPr>
    <p:cSldViewPr>
      <p:cViewPr>
        <p:scale>
          <a:sx n="100" d="100"/>
          <a:sy n="100" d="100"/>
        </p:scale>
        <p:origin x="-894" y="2886"/>
      </p:cViewPr>
      <p:guideLst>
        <p:guide orient="horz" pos="3132"/>
        <p:guide pos="215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90488" y="8255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t" anchorCtr="0" compatLnSpc="1">
            <a:prstTxWarp prst="textNoShape">
              <a:avLst/>
            </a:prstTxWarp>
          </a:bodyPr>
          <a:lstStyle>
            <a:lvl1pPr defTabSz="912813">
              <a:defRPr sz="1000"/>
            </a:lvl1pPr>
          </a:lstStyle>
          <a:p>
            <a:pPr>
              <a:defRPr/>
            </a:pPr>
            <a:r>
              <a:rPr lang="ru-RU"/>
              <a:t>Прикладной экономический анализ на основе пакета программ SPSS</a:t>
            </a:r>
            <a:endParaRPr lang="en-GB"/>
          </a:p>
        </p:txBody>
      </p:sp>
      <p:sp>
        <p:nvSpPr>
          <p:cNvPr id="17411" name="Rectangle 3"/>
          <p:cNvSpPr>
            <a:spLocks noGrp="1" noChangeArrowheads="1"/>
          </p:cNvSpPr>
          <p:nvPr>
            <p:ph type="dt" sz="quarter" idx="1"/>
          </p:nvPr>
        </p:nvSpPr>
        <p:spPr bwMode="auto">
          <a:xfrm>
            <a:off x="3668713" y="8255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t" anchorCtr="0" compatLnSpc="1">
            <a:prstTxWarp prst="textNoShape">
              <a:avLst/>
            </a:prstTxWarp>
          </a:bodyPr>
          <a:lstStyle>
            <a:lvl1pPr algn="r" defTabSz="912813">
              <a:defRPr sz="1000"/>
            </a:lvl1pPr>
          </a:lstStyle>
          <a:p>
            <a:pPr>
              <a:defRPr/>
            </a:pPr>
            <a:fld id="{5FEF4B3B-BD77-40A8-B5C2-53A5577706A2}" type="datetime1">
              <a:rPr lang="ru-RU"/>
              <a:pPr>
                <a:defRPr/>
              </a:pPr>
              <a:t>13.02.2020</a:t>
            </a:fld>
            <a:endParaRPr lang="en-GB"/>
          </a:p>
        </p:txBody>
      </p:sp>
      <p:sp>
        <p:nvSpPr>
          <p:cNvPr id="17412" name="Rectangle 4"/>
          <p:cNvSpPr>
            <a:spLocks noGrp="1" noChangeArrowheads="1"/>
          </p:cNvSpPr>
          <p:nvPr>
            <p:ph type="ftr" sz="quarter" idx="2"/>
          </p:nvPr>
        </p:nvSpPr>
        <p:spPr bwMode="auto">
          <a:xfrm>
            <a:off x="233363" y="9299575"/>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b" anchorCtr="0" compatLnSpc="1">
            <a:prstTxWarp prst="textNoShape">
              <a:avLst/>
            </a:prstTxWarp>
          </a:bodyPr>
          <a:lstStyle>
            <a:lvl1pPr defTabSz="912813">
              <a:defRPr sz="1000"/>
            </a:lvl1pPr>
          </a:lstStyle>
          <a:p>
            <a:pPr>
              <a:defRPr/>
            </a:pPr>
            <a:r>
              <a:rPr lang="ru-RU"/>
              <a:t>Автор: А.В. </a:t>
            </a:r>
            <a:r>
              <a:rPr lang="ru-RU" err="1"/>
              <a:t>Меликян</a:t>
            </a:r>
            <a:endParaRPr lang="en-GB"/>
          </a:p>
        </p:txBody>
      </p:sp>
      <p:sp>
        <p:nvSpPr>
          <p:cNvPr id="17413" name="Rectangle 5"/>
          <p:cNvSpPr>
            <a:spLocks noGrp="1" noChangeArrowheads="1"/>
          </p:cNvSpPr>
          <p:nvPr>
            <p:ph type="sldNum" sz="quarter" idx="3"/>
          </p:nvPr>
        </p:nvSpPr>
        <p:spPr bwMode="auto">
          <a:xfrm>
            <a:off x="3597275" y="92916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b" anchorCtr="0" compatLnSpc="1">
            <a:prstTxWarp prst="textNoShape">
              <a:avLst/>
            </a:prstTxWarp>
          </a:bodyPr>
          <a:lstStyle>
            <a:lvl1pPr algn="r" defTabSz="912813">
              <a:defRPr sz="1000"/>
            </a:lvl1pPr>
          </a:lstStyle>
          <a:p>
            <a:pPr>
              <a:defRPr/>
            </a:pPr>
            <a:fld id="{C133F703-085F-4565-B5AB-E5AE56FC0C9C}" type="slidenum">
              <a:rPr lang="en-GB"/>
              <a:pPr>
                <a:defRPr/>
              </a:pPr>
              <a:t>‹#›</a:t>
            </a:fld>
            <a:endParaRPr lang="en-GB" dirty="0"/>
          </a:p>
        </p:txBody>
      </p:sp>
    </p:spTree>
    <p:extLst>
      <p:ext uri="{BB962C8B-B14F-4D97-AF65-F5344CB8AC3E}">
        <p14:creationId xmlns:p14="http://schemas.microsoft.com/office/powerpoint/2010/main" val="3737370905"/>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t" anchorCtr="0" compatLnSpc="1">
            <a:prstTxWarp prst="textNoShape">
              <a:avLst/>
            </a:prstTxWarp>
          </a:bodyPr>
          <a:lstStyle>
            <a:lvl1pPr defTabSz="912813">
              <a:defRPr sz="1200"/>
            </a:lvl1pPr>
          </a:lstStyle>
          <a:p>
            <a:pPr>
              <a:defRPr/>
            </a:pPr>
            <a:r>
              <a:rPr lang="ru-RU"/>
              <a:t>Прикладной экономический анализ на основе пакета программ SPSS</a:t>
            </a:r>
            <a:endParaRPr lang="en-GB"/>
          </a:p>
        </p:txBody>
      </p:sp>
      <p:sp>
        <p:nvSpPr>
          <p:cNvPr id="5123" name="Rectangle 3"/>
          <p:cNvSpPr>
            <a:spLocks noGrp="1" noChangeArrowheads="1"/>
          </p:cNvSpPr>
          <p:nvPr>
            <p:ph type="dt" idx="1"/>
          </p:nvPr>
        </p:nvSpPr>
        <p:spPr bwMode="auto">
          <a:xfrm>
            <a:off x="3830638" y="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t" anchorCtr="0" compatLnSpc="1">
            <a:prstTxWarp prst="textNoShape">
              <a:avLst/>
            </a:prstTxWarp>
          </a:bodyPr>
          <a:lstStyle>
            <a:lvl1pPr algn="r" defTabSz="912813">
              <a:defRPr sz="1200"/>
            </a:lvl1pPr>
          </a:lstStyle>
          <a:p>
            <a:pPr>
              <a:defRPr/>
            </a:pPr>
            <a:fld id="{3313918C-F310-471F-AAD3-EC0442BBF0FC}" type="datetime1">
              <a:rPr lang="ru-RU"/>
              <a:pPr>
                <a:defRPr/>
              </a:pPr>
              <a:t>13.02.2020</a:t>
            </a:fld>
            <a:endParaRPr lang="en-GB"/>
          </a:p>
        </p:txBody>
      </p:sp>
      <p:sp>
        <p:nvSpPr>
          <p:cNvPr id="57348" name="Rectangle 4"/>
          <p:cNvSpPr>
            <a:spLocks noGrp="1" noRot="1" noChangeAspect="1" noChangeArrowheads="1" noTextEdit="1"/>
          </p:cNvSpPr>
          <p:nvPr>
            <p:ph type="sldImg" idx="2"/>
          </p:nvPr>
        </p:nvSpPr>
        <p:spPr bwMode="auto">
          <a:xfrm>
            <a:off x="896938" y="746125"/>
            <a:ext cx="4970462" cy="3727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01700" y="4722813"/>
            <a:ext cx="4957763" cy="447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5126" name="Rectangle 6"/>
          <p:cNvSpPr>
            <a:spLocks noGrp="1" noChangeArrowheads="1"/>
          </p:cNvSpPr>
          <p:nvPr>
            <p:ph type="ftr" sz="quarter" idx="4"/>
          </p:nvPr>
        </p:nvSpPr>
        <p:spPr bwMode="auto">
          <a:xfrm>
            <a:off x="0" y="9445625"/>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b" anchorCtr="0" compatLnSpc="1">
            <a:prstTxWarp prst="textNoShape">
              <a:avLst/>
            </a:prstTxWarp>
          </a:bodyPr>
          <a:lstStyle>
            <a:lvl1pPr defTabSz="912813">
              <a:defRPr sz="1200"/>
            </a:lvl1pPr>
          </a:lstStyle>
          <a:p>
            <a:pPr>
              <a:defRPr/>
            </a:pPr>
            <a:endParaRPr lang="en-GB"/>
          </a:p>
        </p:txBody>
      </p:sp>
      <p:sp>
        <p:nvSpPr>
          <p:cNvPr id="5127" name="Rectangle 7"/>
          <p:cNvSpPr>
            <a:spLocks noGrp="1" noChangeArrowheads="1"/>
          </p:cNvSpPr>
          <p:nvPr>
            <p:ph type="sldNum" sz="quarter" idx="5"/>
          </p:nvPr>
        </p:nvSpPr>
        <p:spPr bwMode="auto">
          <a:xfrm>
            <a:off x="3830638" y="9445625"/>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b" anchorCtr="0" compatLnSpc="1">
            <a:prstTxWarp prst="textNoShape">
              <a:avLst/>
            </a:prstTxWarp>
          </a:bodyPr>
          <a:lstStyle>
            <a:lvl1pPr algn="r" defTabSz="912813">
              <a:defRPr sz="1200"/>
            </a:lvl1pPr>
          </a:lstStyle>
          <a:p>
            <a:pPr>
              <a:defRPr/>
            </a:pPr>
            <a:fld id="{0C388D9E-136F-4E7C-A697-46E921973F02}" type="slidenum">
              <a:rPr lang="en-GB"/>
              <a:pPr>
                <a:defRPr/>
              </a:pPr>
              <a:t>‹#›</a:t>
            </a:fld>
            <a:endParaRPr lang="en-GB"/>
          </a:p>
        </p:txBody>
      </p:sp>
    </p:spTree>
    <p:extLst>
      <p:ext uri="{BB962C8B-B14F-4D97-AF65-F5344CB8AC3E}">
        <p14:creationId xmlns:p14="http://schemas.microsoft.com/office/powerpoint/2010/main" val="3108432276"/>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Образ слайда 1"/>
          <p:cNvSpPr>
            <a:spLocks noGrp="1" noRot="1" noChangeAspect="1" noTextEdit="1"/>
          </p:cNvSpPr>
          <p:nvPr>
            <p:ph type="sldImg"/>
          </p:nvPr>
        </p:nvSpPr>
        <p:spPr>
          <a:ln/>
        </p:spPr>
      </p:sp>
      <p:sp>
        <p:nvSpPr>
          <p:cNvPr id="58371" name="Заметки 2"/>
          <p:cNvSpPr>
            <a:spLocks noGrp="1"/>
          </p:cNvSpPr>
          <p:nvPr>
            <p:ph type="body" idx="1"/>
          </p:nvPr>
        </p:nvSpPr>
        <p:spPr>
          <a:noFill/>
        </p:spPr>
        <p:txBody>
          <a:bodyPr/>
          <a:lstStyle/>
          <a:p>
            <a:endParaRPr lang="ru-RU" altLang="ru-RU" smtClean="0"/>
          </a:p>
        </p:txBody>
      </p:sp>
      <p:sp>
        <p:nvSpPr>
          <p:cNvPr id="58372" name="Номер слайда 3"/>
          <p:cNvSpPr>
            <a:spLocks noGrp="1"/>
          </p:cNvSpPr>
          <p:nvPr>
            <p:ph type="sldNum" sz="quarter" idx="5"/>
          </p:nvPr>
        </p:nvSpPr>
        <p:spPr>
          <a:noFill/>
        </p:spPr>
        <p:txBody>
          <a:bodyPr/>
          <a:lstStyle>
            <a:lvl1pPr defTabSz="912813">
              <a:defRPr sz="2400">
                <a:solidFill>
                  <a:schemeClr val="tx1"/>
                </a:solidFill>
                <a:latin typeface="Times New Roman" pitchFamily="18" charset="0"/>
              </a:defRPr>
            </a:lvl1pPr>
            <a:lvl2pPr marL="742950" indent="-285750" defTabSz="912813">
              <a:defRPr sz="2400">
                <a:solidFill>
                  <a:schemeClr val="tx1"/>
                </a:solidFill>
                <a:latin typeface="Times New Roman" pitchFamily="18" charset="0"/>
              </a:defRPr>
            </a:lvl2pPr>
            <a:lvl3pPr marL="1143000" indent="-228600" defTabSz="912813">
              <a:defRPr sz="2400">
                <a:solidFill>
                  <a:schemeClr val="tx1"/>
                </a:solidFill>
                <a:latin typeface="Times New Roman" pitchFamily="18" charset="0"/>
              </a:defRPr>
            </a:lvl3pPr>
            <a:lvl4pPr marL="1600200" indent="-228600" defTabSz="912813">
              <a:defRPr sz="2400">
                <a:solidFill>
                  <a:schemeClr val="tx1"/>
                </a:solidFill>
                <a:latin typeface="Times New Roman" pitchFamily="18" charset="0"/>
              </a:defRPr>
            </a:lvl4pPr>
            <a:lvl5pPr marL="2057400" indent="-228600" defTabSz="912813">
              <a:defRPr sz="2400">
                <a:solidFill>
                  <a:schemeClr val="tx1"/>
                </a:solidFill>
                <a:latin typeface="Times New Roman" pitchFamily="18" charset="0"/>
              </a:defRPr>
            </a:lvl5pPr>
            <a:lvl6pPr marL="2514600" indent="-228600" defTabSz="912813" eaLnBrk="0" fontAlgn="base" hangingPunct="0">
              <a:spcBef>
                <a:spcPct val="0"/>
              </a:spcBef>
              <a:spcAft>
                <a:spcPct val="0"/>
              </a:spcAft>
              <a:defRPr sz="2400">
                <a:solidFill>
                  <a:schemeClr val="tx1"/>
                </a:solidFill>
                <a:latin typeface="Times New Roman" pitchFamily="18" charset="0"/>
              </a:defRPr>
            </a:lvl6pPr>
            <a:lvl7pPr marL="2971800" indent="-228600" defTabSz="912813" eaLnBrk="0" fontAlgn="base" hangingPunct="0">
              <a:spcBef>
                <a:spcPct val="0"/>
              </a:spcBef>
              <a:spcAft>
                <a:spcPct val="0"/>
              </a:spcAft>
              <a:defRPr sz="2400">
                <a:solidFill>
                  <a:schemeClr val="tx1"/>
                </a:solidFill>
                <a:latin typeface="Times New Roman" pitchFamily="18" charset="0"/>
              </a:defRPr>
            </a:lvl7pPr>
            <a:lvl8pPr marL="3429000" indent="-228600" defTabSz="912813" eaLnBrk="0" fontAlgn="base" hangingPunct="0">
              <a:spcBef>
                <a:spcPct val="0"/>
              </a:spcBef>
              <a:spcAft>
                <a:spcPct val="0"/>
              </a:spcAft>
              <a:defRPr sz="2400">
                <a:solidFill>
                  <a:schemeClr val="tx1"/>
                </a:solidFill>
                <a:latin typeface="Times New Roman" pitchFamily="18" charset="0"/>
              </a:defRPr>
            </a:lvl8pPr>
            <a:lvl9pPr marL="3886200" indent="-228600" defTabSz="912813" eaLnBrk="0" fontAlgn="base" hangingPunct="0">
              <a:spcBef>
                <a:spcPct val="0"/>
              </a:spcBef>
              <a:spcAft>
                <a:spcPct val="0"/>
              </a:spcAft>
              <a:defRPr sz="2400">
                <a:solidFill>
                  <a:schemeClr val="tx1"/>
                </a:solidFill>
                <a:latin typeface="Times New Roman" pitchFamily="18" charset="0"/>
              </a:defRPr>
            </a:lvl9pPr>
          </a:lstStyle>
          <a:p>
            <a:fld id="{3C92A81A-7721-4FFB-832C-2D11463F087B}" type="slidenum">
              <a:rPr lang="en-GB" altLang="ru-RU" sz="1200" smtClean="0"/>
              <a:pPr/>
              <a:t>1</a:t>
            </a:fld>
            <a:endParaRPr lang="en-GB" altLang="ru-RU" sz="1200" smtClean="0"/>
          </a:p>
        </p:txBody>
      </p:sp>
      <p:sp>
        <p:nvSpPr>
          <p:cNvPr id="58373" name="Верхний колонтитул 4"/>
          <p:cNvSpPr>
            <a:spLocks noGrp="1"/>
          </p:cNvSpPr>
          <p:nvPr>
            <p:ph type="hdr" sz="quarter"/>
          </p:nvPr>
        </p:nvSpPr>
        <p:spPr>
          <a:noFill/>
        </p:spPr>
        <p:txBody>
          <a:bodyPr/>
          <a:lstStyle>
            <a:lvl1pPr defTabSz="912813">
              <a:defRPr sz="2400">
                <a:solidFill>
                  <a:schemeClr val="tx1"/>
                </a:solidFill>
                <a:latin typeface="Times New Roman" pitchFamily="18" charset="0"/>
              </a:defRPr>
            </a:lvl1pPr>
            <a:lvl2pPr marL="742950" indent="-285750" defTabSz="912813">
              <a:defRPr sz="2400">
                <a:solidFill>
                  <a:schemeClr val="tx1"/>
                </a:solidFill>
                <a:latin typeface="Times New Roman" pitchFamily="18" charset="0"/>
              </a:defRPr>
            </a:lvl2pPr>
            <a:lvl3pPr marL="1143000" indent="-228600" defTabSz="912813">
              <a:defRPr sz="2400">
                <a:solidFill>
                  <a:schemeClr val="tx1"/>
                </a:solidFill>
                <a:latin typeface="Times New Roman" pitchFamily="18" charset="0"/>
              </a:defRPr>
            </a:lvl3pPr>
            <a:lvl4pPr marL="1600200" indent="-228600" defTabSz="912813">
              <a:defRPr sz="2400">
                <a:solidFill>
                  <a:schemeClr val="tx1"/>
                </a:solidFill>
                <a:latin typeface="Times New Roman" pitchFamily="18" charset="0"/>
              </a:defRPr>
            </a:lvl4pPr>
            <a:lvl5pPr marL="2057400" indent="-228600" defTabSz="912813">
              <a:defRPr sz="2400">
                <a:solidFill>
                  <a:schemeClr val="tx1"/>
                </a:solidFill>
                <a:latin typeface="Times New Roman" pitchFamily="18" charset="0"/>
              </a:defRPr>
            </a:lvl5pPr>
            <a:lvl6pPr marL="2514600" indent="-228600" defTabSz="912813" eaLnBrk="0" fontAlgn="base" hangingPunct="0">
              <a:spcBef>
                <a:spcPct val="0"/>
              </a:spcBef>
              <a:spcAft>
                <a:spcPct val="0"/>
              </a:spcAft>
              <a:defRPr sz="2400">
                <a:solidFill>
                  <a:schemeClr val="tx1"/>
                </a:solidFill>
                <a:latin typeface="Times New Roman" pitchFamily="18" charset="0"/>
              </a:defRPr>
            </a:lvl6pPr>
            <a:lvl7pPr marL="2971800" indent="-228600" defTabSz="912813" eaLnBrk="0" fontAlgn="base" hangingPunct="0">
              <a:spcBef>
                <a:spcPct val="0"/>
              </a:spcBef>
              <a:spcAft>
                <a:spcPct val="0"/>
              </a:spcAft>
              <a:defRPr sz="2400">
                <a:solidFill>
                  <a:schemeClr val="tx1"/>
                </a:solidFill>
                <a:latin typeface="Times New Roman" pitchFamily="18" charset="0"/>
              </a:defRPr>
            </a:lvl7pPr>
            <a:lvl8pPr marL="3429000" indent="-228600" defTabSz="912813" eaLnBrk="0" fontAlgn="base" hangingPunct="0">
              <a:spcBef>
                <a:spcPct val="0"/>
              </a:spcBef>
              <a:spcAft>
                <a:spcPct val="0"/>
              </a:spcAft>
              <a:defRPr sz="2400">
                <a:solidFill>
                  <a:schemeClr val="tx1"/>
                </a:solidFill>
                <a:latin typeface="Times New Roman" pitchFamily="18" charset="0"/>
              </a:defRPr>
            </a:lvl8pPr>
            <a:lvl9pPr marL="3886200" indent="-228600" defTabSz="912813" eaLnBrk="0" fontAlgn="base" hangingPunct="0">
              <a:spcBef>
                <a:spcPct val="0"/>
              </a:spcBef>
              <a:spcAft>
                <a:spcPct val="0"/>
              </a:spcAft>
              <a:defRPr sz="2400">
                <a:solidFill>
                  <a:schemeClr val="tx1"/>
                </a:solidFill>
                <a:latin typeface="Times New Roman" pitchFamily="18" charset="0"/>
              </a:defRPr>
            </a:lvl9pPr>
          </a:lstStyle>
          <a:p>
            <a:r>
              <a:rPr lang="ru-RU" altLang="ru-RU" sz="1200" smtClean="0"/>
              <a:t>Прикладной экономический анализ на основе пакета программ SPSS</a:t>
            </a:r>
            <a:endParaRPr lang="en-GB" altLang="ru-RU" sz="1200" smtClean="0"/>
          </a:p>
        </p:txBody>
      </p:sp>
      <p:sp>
        <p:nvSpPr>
          <p:cNvPr id="58374" name="Дата 5"/>
          <p:cNvSpPr>
            <a:spLocks noGrp="1"/>
          </p:cNvSpPr>
          <p:nvPr>
            <p:ph type="dt" sz="quarter" idx="1"/>
          </p:nvPr>
        </p:nvSpPr>
        <p:spPr>
          <a:noFill/>
        </p:spPr>
        <p:txBody>
          <a:bodyPr/>
          <a:lstStyle>
            <a:lvl1pPr defTabSz="912813">
              <a:defRPr sz="2400">
                <a:solidFill>
                  <a:schemeClr val="tx1"/>
                </a:solidFill>
                <a:latin typeface="Times New Roman" pitchFamily="18" charset="0"/>
              </a:defRPr>
            </a:lvl1pPr>
            <a:lvl2pPr marL="742950" indent="-285750" defTabSz="912813">
              <a:defRPr sz="2400">
                <a:solidFill>
                  <a:schemeClr val="tx1"/>
                </a:solidFill>
                <a:latin typeface="Times New Roman" pitchFamily="18" charset="0"/>
              </a:defRPr>
            </a:lvl2pPr>
            <a:lvl3pPr marL="1143000" indent="-228600" defTabSz="912813">
              <a:defRPr sz="2400">
                <a:solidFill>
                  <a:schemeClr val="tx1"/>
                </a:solidFill>
                <a:latin typeface="Times New Roman" pitchFamily="18" charset="0"/>
              </a:defRPr>
            </a:lvl3pPr>
            <a:lvl4pPr marL="1600200" indent="-228600" defTabSz="912813">
              <a:defRPr sz="2400">
                <a:solidFill>
                  <a:schemeClr val="tx1"/>
                </a:solidFill>
                <a:latin typeface="Times New Roman" pitchFamily="18" charset="0"/>
              </a:defRPr>
            </a:lvl4pPr>
            <a:lvl5pPr marL="2057400" indent="-228600" defTabSz="912813">
              <a:defRPr sz="2400">
                <a:solidFill>
                  <a:schemeClr val="tx1"/>
                </a:solidFill>
                <a:latin typeface="Times New Roman" pitchFamily="18" charset="0"/>
              </a:defRPr>
            </a:lvl5pPr>
            <a:lvl6pPr marL="2514600" indent="-228600" defTabSz="912813" eaLnBrk="0" fontAlgn="base" hangingPunct="0">
              <a:spcBef>
                <a:spcPct val="0"/>
              </a:spcBef>
              <a:spcAft>
                <a:spcPct val="0"/>
              </a:spcAft>
              <a:defRPr sz="2400">
                <a:solidFill>
                  <a:schemeClr val="tx1"/>
                </a:solidFill>
                <a:latin typeface="Times New Roman" pitchFamily="18" charset="0"/>
              </a:defRPr>
            </a:lvl6pPr>
            <a:lvl7pPr marL="2971800" indent="-228600" defTabSz="912813" eaLnBrk="0" fontAlgn="base" hangingPunct="0">
              <a:spcBef>
                <a:spcPct val="0"/>
              </a:spcBef>
              <a:spcAft>
                <a:spcPct val="0"/>
              </a:spcAft>
              <a:defRPr sz="2400">
                <a:solidFill>
                  <a:schemeClr val="tx1"/>
                </a:solidFill>
                <a:latin typeface="Times New Roman" pitchFamily="18" charset="0"/>
              </a:defRPr>
            </a:lvl7pPr>
            <a:lvl8pPr marL="3429000" indent="-228600" defTabSz="912813" eaLnBrk="0" fontAlgn="base" hangingPunct="0">
              <a:spcBef>
                <a:spcPct val="0"/>
              </a:spcBef>
              <a:spcAft>
                <a:spcPct val="0"/>
              </a:spcAft>
              <a:defRPr sz="2400">
                <a:solidFill>
                  <a:schemeClr val="tx1"/>
                </a:solidFill>
                <a:latin typeface="Times New Roman" pitchFamily="18" charset="0"/>
              </a:defRPr>
            </a:lvl8pPr>
            <a:lvl9pPr marL="3886200" indent="-228600" defTabSz="912813" eaLnBrk="0" fontAlgn="base" hangingPunct="0">
              <a:spcBef>
                <a:spcPct val="0"/>
              </a:spcBef>
              <a:spcAft>
                <a:spcPct val="0"/>
              </a:spcAft>
              <a:defRPr sz="2400">
                <a:solidFill>
                  <a:schemeClr val="tx1"/>
                </a:solidFill>
                <a:latin typeface="Times New Roman" pitchFamily="18" charset="0"/>
              </a:defRPr>
            </a:lvl9pPr>
          </a:lstStyle>
          <a:p>
            <a:fld id="{6D8D1FB2-7474-4854-A61C-129891EDA8EF}" type="datetime1">
              <a:rPr lang="ru-RU" altLang="ru-RU" sz="1200" smtClean="0"/>
              <a:pPr/>
              <a:t>13.02.2020</a:t>
            </a:fld>
            <a:endParaRPr lang="en-GB" altLang="ru-RU"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Rectangle 6"/>
          <p:cNvSpPr>
            <a:spLocks noGrp="1" noChangeArrowheads="1"/>
          </p:cNvSpPr>
          <p:nvPr>
            <p:ph type="sldNum" sz="quarter" idx="10"/>
          </p:nvPr>
        </p:nvSpPr>
        <p:spPr>
          <a:ln/>
        </p:spPr>
        <p:txBody>
          <a:bodyPr/>
          <a:lstStyle>
            <a:lvl1pPr>
              <a:defRPr/>
            </a:lvl1pPr>
          </a:lstStyle>
          <a:p>
            <a:pPr>
              <a:defRPr/>
            </a:pPr>
            <a:r>
              <a:rPr lang="en-GB"/>
              <a:t>Page </a:t>
            </a:r>
            <a:fld id="{4D9FBC2B-D479-4E9E-8B6D-57C803E8C12A}" type="slidenum">
              <a:rPr lang="en-GB"/>
              <a:pPr>
                <a:defRPr/>
              </a:pPr>
              <a:t>‹#›</a:t>
            </a:fld>
            <a:endParaRPr lang="en-GB"/>
          </a:p>
        </p:txBody>
      </p:sp>
    </p:spTree>
    <p:extLst>
      <p:ext uri="{BB962C8B-B14F-4D97-AF65-F5344CB8AC3E}">
        <p14:creationId xmlns:p14="http://schemas.microsoft.com/office/powerpoint/2010/main" val="2930240642"/>
      </p:ext>
    </p:extLst>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6"/>
          <p:cNvSpPr>
            <a:spLocks noGrp="1" noChangeArrowheads="1"/>
          </p:cNvSpPr>
          <p:nvPr>
            <p:ph type="sldNum" sz="quarter" idx="10"/>
          </p:nvPr>
        </p:nvSpPr>
        <p:spPr>
          <a:ln/>
        </p:spPr>
        <p:txBody>
          <a:bodyPr/>
          <a:lstStyle>
            <a:lvl1pPr>
              <a:defRPr/>
            </a:lvl1pPr>
          </a:lstStyle>
          <a:p>
            <a:pPr>
              <a:defRPr/>
            </a:pPr>
            <a:r>
              <a:rPr lang="en-GB"/>
              <a:t>Page </a:t>
            </a:r>
            <a:fld id="{9763DF24-40AC-4890-9D42-CBE143ED7B07}" type="slidenum">
              <a:rPr lang="en-GB"/>
              <a:pPr>
                <a:defRPr/>
              </a:pPr>
              <a:t>‹#›</a:t>
            </a:fld>
            <a:endParaRPr lang="en-GB"/>
          </a:p>
        </p:txBody>
      </p:sp>
    </p:spTree>
    <p:extLst>
      <p:ext uri="{BB962C8B-B14F-4D97-AF65-F5344CB8AC3E}">
        <p14:creationId xmlns:p14="http://schemas.microsoft.com/office/powerpoint/2010/main" val="1490445437"/>
      </p:ext>
    </p:extLst>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67500" y="685800"/>
            <a:ext cx="2095500" cy="52578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381000" y="685800"/>
            <a:ext cx="6134100" cy="52578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6"/>
          <p:cNvSpPr>
            <a:spLocks noGrp="1" noChangeArrowheads="1"/>
          </p:cNvSpPr>
          <p:nvPr>
            <p:ph type="sldNum" sz="quarter" idx="10"/>
          </p:nvPr>
        </p:nvSpPr>
        <p:spPr>
          <a:ln/>
        </p:spPr>
        <p:txBody>
          <a:bodyPr/>
          <a:lstStyle>
            <a:lvl1pPr>
              <a:defRPr/>
            </a:lvl1pPr>
          </a:lstStyle>
          <a:p>
            <a:pPr>
              <a:defRPr/>
            </a:pPr>
            <a:r>
              <a:rPr lang="en-GB"/>
              <a:t>Page </a:t>
            </a:r>
            <a:fld id="{1F0477B2-A63E-4A7E-AEF5-BF3322AAA870}" type="slidenum">
              <a:rPr lang="en-GB"/>
              <a:pPr>
                <a:defRPr/>
              </a:pPr>
              <a:t>‹#›</a:t>
            </a:fld>
            <a:endParaRPr lang="en-GB"/>
          </a:p>
        </p:txBody>
      </p:sp>
    </p:spTree>
    <p:extLst>
      <p:ext uri="{BB962C8B-B14F-4D97-AF65-F5344CB8AC3E}">
        <p14:creationId xmlns:p14="http://schemas.microsoft.com/office/powerpoint/2010/main" val="1885491797"/>
      </p:ext>
    </p:extLst>
  </p:cSld>
  <p:clrMapOvr>
    <a:masterClrMapping/>
  </p:clrMapOvr>
  <p:transition>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685800"/>
            <a:ext cx="8382000" cy="838200"/>
          </a:xfrm>
        </p:spPr>
        <p:txBody>
          <a:bodyPr/>
          <a:lstStyle/>
          <a:p>
            <a:r>
              <a:rPr lang="ru-RU" smtClean="0"/>
              <a:t>Образец заголовка</a:t>
            </a:r>
            <a:endParaRPr lang="ru-RU"/>
          </a:p>
        </p:txBody>
      </p:sp>
      <p:sp>
        <p:nvSpPr>
          <p:cNvPr id="3" name="Таблица 2"/>
          <p:cNvSpPr>
            <a:spLocks noGrp="1"/>
          </p:cNvSpPr>
          <p:nvPr>
            <p:ph type="tbl" idx="1"/>
          </p:nvPr>
        </p:nvSpPr>
        <p:spPr>
          <a:xfrm>
            <a:off x="381000" y="1828800"/>
            <a:ext cx="8382000" cy="4114800"/>
          </a:xfrm>
        </p:spPr>
        <p:txBody>
          <a:bodyPr/>
          <a:lstStyle/>
          <a:p>
            <a:pPr lvl="0"/>
            <a:endParaRPr lang="ru-RU" noProof="0" smtClean="0"/>
          </a:p>
        </p:txBody>
      </p:sp>
      <p:sp>
        <p:nvSpPr>
          <p:cNvPr id="4" name="Rectangle 6"/>
          <p:cNvSpPr>
            <a:spLocks noGrp="1" noChangeArrowheads="1"/>
          </p:cNvSpPr>
          <p:nvPr>
            <p:ph type="sldNum" sz="quarter" idx="10"/>
          </p:nvPr>
        </p:nvSpPr>
        <p:spPr>
          <a:ln/>
        </p:spPr>
        <p:txBody>
          <a:bodyPr/>
          <a:lstStyle>
            <a:lvl1pPr>
              <a:defRPr/>
            </a:lvl1pPr>
          </a:lstStyle>
          <a:p>
            <a:pPr>
              <a:defRPr/>
            </a:pPr>
            <a:r>
              <a:rPr lang="en-GB"/>
              <a:t>Page </a:t>
            </a:r>
            <a:fld id="{9FD8E903-6BA0-4C77-8ED9-6F4C6DF32AFB}" type="slidenum">
              <a:rPr lang="en-GB"/>
              <a:pPr>
                <a:defRPr/>
              </a:pPr>
              <a:t>‹#›</a:t>
            </a:fld>
            <a:endParaRPr lang="en-GB"/>
          </a:p>
        </p:txBody>
      </p:sp>
    </p:spTree>
    <p:extLst>
      <p:ext uri="{BB962C8B-B14F-4D97-AF65-F5344CB8AC3E}">
        <p14:creationId xmlns:p14="http://schemas.microsoft.com/office/powerpoint/2010/main" val="2711553736"/>
      </p:ext>
    </p:extLst>
  </p:cSld>
  <p:clrMapOvr>
    <a:masterClrMapping/>
  </p:clrMapOvr>
  <p:transition>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685800"/>
            <a:ext cx="8382000" cy="8382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381000" y="1828800"/>
            <a:ext cx="41148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828800"/>
            <a:ext cx="41148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6"/>
          <p:cNvSpPr>
            <a:spLocks noGrp="1" noChangeArrowheads="1"/>
          </p:cNvSpPr>
          <p:nvPr>
            <p:ph type="sldNum" sz="quarter" idx="10"/>
          </p:nvPr>
        </p:nvSpPr>
        <p:spPr>
          <a:ln/>
        </p:spPr>
        <p:txBody>
          <a:bodyPr/>
          <a:lstStyle>
            <a:lvl1pPr>
              <a:defRPr/>
            </a:lvl1pPr>
          </a:lstStyle>
          <a:p>
            <a:pPr>
              <a:defRPr/>
            </a:pPr>
            <a:r>
              <a:rPr lang="en-GB"/>
              <a:t>Page </a:t>
            </a:r>
            <a:fld id="{955A4DA4-718B-4F31-A2A0-342EC85CE555}" type="slidenum">
              <a:rPr lang="en-GB"/>
              <a:pPr>
                <a:defRPr/>
              </a:pPr>
              <a:t>‹#›</a:t>
            </a:fld>
            <a:endParaRPr lang="en-GB"/>
          </a:p>
        </p:txBody>
      </p:sp>
    </p:spTree>
    <p:extLst>
      <p:ext uri="{BB962C8B-B14F-4D97-AF65-F5344CB8AC3E}">
        <p14:creationId xmlns:p14="http://schemas.microsoft.com/office/powerpoint/2010/main" val="2139209528"/>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6"/>
          <p:cNvSpPr>
            <a:spLocks noGrp="1" noChangeArrowheads="1"/>
          </p:cNvSpPr>
          <p:nvPr>
            <p:ph type="sldNum" sz="quarter" idx="10"/>
          </p:nvPr>
        </p:nvSpPr>
        <p:spPr>
          <a:ln/>
        </p:spPr>
        <p:txBody>
          <a:bodyPr/>
          <a:lstStyle>
            <a:lvl1pPr>
              <a:defRPr/>
            </a:lvl1pPr>
          </a:lstStyle>
          <a:p>
            <a:pPr>
              <a:defRPr/>
            </a:pPr>
            <a:r>
              <a:rPr lang="en-GB"/>
              <a:t>Page </a:t>
            </a:r>
            <a:fld id="{FD191C59-50D8-4BB9-843B-4D74F8CCBFB7}" type="slidenum">
              <a:rPr lang="en-GB"/>
              <a:pPr>
                <a:defRPr/>
              </a:pPr>
              <a:t>‹#›</a:t>
            </a:fld>
            <a:endParaRPr lang="en-GB"/>
          </a:p>
        </p:txBody>
      </p:sp>
    </p:spTree>
    <p:extLst>
      <p:ext uri="{BB962C8B-B14F-4D97-AF65-F5344CB8AC3E}">
        <p14:creationId xmlns:p14="http://schemas.microsoft.com/office/powerpoint/2010/main" val="4202329847"/>
      </p:ext>
    </p:extLst>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6"/>
          <p:cNvSpPr>
            <a:spLocks noGrp="1" noChangeArrowheads="1"/>
          </p:cNvSpPr>
          <p:nvPr>
            <p:ph type="sldNum" sz="quarter" idx="10"/>
          </p:nvPr>
        </p:nvSpPr>
        <p:spPr>
          <a:ln/>
        </p:spPr>
        <p:txBody>
          <a:bodyPr/>
          <a:lstStyle>
            <a:lvl1pPr>
              <a:defRPr/>
            </a:lvl1pPr>
          </a:lstStyle>
          <a:p>
            <a:pPr>
              <a:defRPr/>
            </a:pPr>
            <a:r>
              <a:rPr lang="en-GB"/>
              <a:t>Page </a:t>
            </a:r>
            <a:fld id="{BFF810E1-097C-4DFF-83DE-12DA3511C3A5}" type="slidenum">
              <a:rPr lang="en-GB"/>
              <a:pPr>
                <a:defRPr/>
              </a:pPr>
              <a:t>‹#›</a:t>
            </a:fld>
            <a:endParaRPr lang="en-GB"/>
          </a:p>
        </p:txBody>
      </p:sp>
    </p:spTree>
    <p:extLst>
      <p:ext uri="{BB962C8B-B14F-4D97-AF65-F5344CB8AC3E}">
        <p14:creationId xmlns:p14="http://schemas.microsoft.com/office/powerpoint/2010/main" val="737594931"/>
      </p:ext>
    </p:extLst>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381000" y="18288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8288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6"/>
          <p:cNvSpPr>
            <a:spLocks noGrp="1" noChangeArrowheads="1"/>
          </p:cNvSpPr>
          <p:nvPr>
            <p:ph type="sldNum" sz="quarter" idx="10"/>
          </p:nvPr>
        </p:nvSpPr>
        <p:spPr>
          <a:ln/>
        </p:spPr>
        <p:txBody>
          <a:bodyPr/>
          <a:lstStyle>
            <a:lvl1pPr>
              <a:defRPr/>
            </a:lvl1pPr>
          </a:lstStyle>
          <a:p>
            <a:pPr>
              <a:defRPr/>
            </a:pPr>
            <a:r>
              <a:rPr lang="en-GB"/>
              <a:t>Page </a:t>
            </a:r>
            <a:fld id="{EA288EFD-42BA-4A27-9993-EDE8CD5F5E17}" type="slidenum">
              <a:rPr lang="en-GB"/>
              <a:pPr>
                <a:defRPr/>
              </a:pPr>
              <a:t>‹#›</a:t>
            </a:fld>
            <a:endParaRPr lang="en-GB"/>
          </a:p>
        </p:txBody>
      </p:sp>
    </p:spTree>
    <p:extLst>
      <p:ext uri="{BB962C8B-B14F-4D97-AF65-F5344CB8AC3E}">
        <p14:creationId xmlns:p14="http://schemas.microsoft.com/office/powerpoint/2010/main" val="1282298707"/>
      </p:ext>
    </p:extLst>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6"/>
          <p:cNvSpPr>
            <a:spLocks noGrp="1" noChangeArrowheads="1"/>
          </p:cNvSpPr>
          <p:nvPr>
            <p:ph type="sldNum" sz="quarter" idx="10"/>
          </p:nvPr>
        </p:nvSpPr>
        <p:spPr>
          <a:ln/>
        </p:spPr>
        <p:txBody>
          <a:bodyPr/>
          <a:lstStyle>
            <a:lvl1pPr>
              <a:defRPr/>
            </a:lvl1pPr>
          </a:lstStyle>
          <a:p>
            <a:pPr>
              <a:defRPr/>
            </a:pPr>
            <a:r>
              <a:rPr lang="en-GB"/>
              <a:t>Page </a:t>
            </a:r>
            <a:fld id="{3291A8B4-2901-440E-AE3E-B27C2FE747C6}" type="slidenum">
              <a:rPr lang="en-GB"/>
              <a:pPr>
                <a:defRPr/>
              </a:pPr>
              <a:t>‹#›</a:t>
            </a:fld>
            <a:endParaRPr lang="en-GB"/>
          </a:p>
        </p:txBody>
      </p:sp>
    </p:spTree>
    <p:extLst>
      <p:ext uri="{BB962C8B-B14F-4D97-AF65-F5344CB8AC3E}">
        <p14:creationId xmlns:p14="http://schemas.microsoft.com/office/powerpoint/2010/main" val="288481127"/>
      </p:ext>
    </p:extLst>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6"/>
          <p:cNvSpPr>
            <a:spLocks noGrp="1" noChangeArrowheads="1"/>
          </p:cNvSpPr>
          <p:nvPr>
            <p:ph type="sldNum" sz="quarter" idx="10"/>
          </p:nvPr>
        </p:nvSpPr>
        <p:spPr>
          <a:ln/>
        </p:spPr>
        <p:txBody>
          <a:bodyPr/>
          <a:lstStyle>
            <a:lvl1pPr>
              <a:defRPr/>
            </a:lvl1pPr>
          </a:lstStyle>
          <a:p>
            <a:pPr>
              <a:defRPr/>
            </a:pPr>
            <a:r>
              <a:rPr lang="en-GB"/>
              <a:t>Page </a:t>
            </a:r>
            <a:fld id="{21DCA625-5359-42B9-8712-525BFB2E181B}" type="slidenum">
              <a:rPr lang="en-GB"/>
              <a:pPr>
                <a:defRPr/>
              </a:pPr>
              <a:t>‹#›</a:t>
            </a:fld>
            <a:endParaRPr lang="en-GB"/>
          </a:p>
        </p:txBody>
      </p:sp>
    </p:spTree>
    <p:extLst>
      <p:ext uri="{BB962C8B-B14F-4D97-AF65-F5344CB8AC3E}">
        <p14:creationId xmlns:p14="http://schemas.microsoft.com/office/powerpoint/2010/main" val="928070485"/>
      </p:ext>
    </p:extLst>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GB"/>
              <a:t>Page </a:t>
            </a:r>
            <a:fld id="{81D75150-8859-4E84-8714-5F673D5CA4A9}" type="slidenum">
              <a:rPr lang="en-GB"/>
              <a:pPr>
                <a:defRPr/>
              </a:pPr>
              <a:t>‹#›</a:t>
            </a:fld>
            <a:endParaRPr lang="en-GB"/>
          </a:p>
        </p:txBody>
      </p:sp>
    </p:spTree>
    <p:extLst>
      <p:ext uri="{BB962C8B-B14F-4D97-AF65-F5344CB8AC3E}">
        <p14:creationId xmlns:p14="http://schemas.microsoft.com/office/powerpoint/2010/main" val="18886746"/>
      </p:ext>
    </p:extLst>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6"/>
          <p:cNvSpPr>
            <a:spLocks noGrp="1" noChangeArrowheads="1"/>
          </p:cNvSpPr>
          <p:nvPr>
            <p:ph type="sldNum" sz="quarter" idx="10"/>
          </p:nvPr>
        </p:nvSpPr>
        <p:spPr>
          <a:ln/>
        </p:spPr>
        <p:txBody>
          <a:bodyPr/>
          <a:lstStyle>
            <a:lvl1pPr>
              <a:defRPr/>
            </a:lvl1pPr>
          </a:lstStyle>
          <a:p>
            <a:pPr>
              <a:defRPr/>
            </a:pPr>
            <a:r>
              <a:rPr lang="en-GB"/>
              <a:t>Page </a:t>
            </a:r>
            <a:fld id="{659FD475-AAA4-4BAF-A451-356290E6698A}" type="slidenum">
              <a:rPr lang="en-GB"/>
              <a:pPr>
                <a:defRPr/>
              </a:pPr>
              <a:t>‹#›</a:t>
            </a:fld>
            <a:endParaRPr lang="en-GB"/>
          </a:p>
        </p:txBody>
      </p:sp>
    </p:spTree>
    <p:extLst>
      <p:ext uri="{BB962C8B-B14F-4D97-AF65-F5344CB8AC3E}">
        <p14:creationId xmlns:p14="http://schemas.microsoft.com/office/powerpoint/2010/main" val="3847348464"/>
      </p:ext>
    </p:extLst>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6"/>
          <p:cNvSpPr>
            <a:spLocks noGrp="1" noChangeArrowheads="1"/>
          </p:cNvSpPr>
          <p:nvPr>
            <p:ph type="sldNum" sz="quarter" idx="10"/>
          </p:nvPr>
        </p:nvSpPr>
        <p:spPr>
          <a:ln/>
        </p:spPr>
        <p:txBody>
          <a:bodyPr/>
          <a:lstStyle>
            <a:lvl1pPr>
              <a:defRPr/>
            </a:lvl1pPr>
          </a:lstStyle>
          <a:p>
            <a:pPr>
              <a:defRPr/>
            </a:pPr>
            <a:r>
              <a:rPr lang="en-GB"/>
              <a:t>Page </a:t>
            </a:r>
            <a:fld id="{5FFB59ED-AAC3-44CA-83E9-981FE66D5A4B}" type="slidenum">
              <a:rPr lang="en-GB"/>
              <a:pPr>
                <a:defRPr/>
              </a:pPr>
              <a:t>‹#›</a:t>
            </a:fld>
            <a:endParaRPr lang="en-GB"/>
          </a:p>
        </p:txBody>
      </p:sp>
    </p:spTree>
    <p:extLst>
      <p:ext uri="{BB962C8B-B14F-4D97-AF65-F5344CB8AC3E}">
        <p14:creationId xmlns:p14="http://schemas.microsoft.com/office/powerpoint/2010/main" val="777788548"/>
      </p:ext>
    </p:extLst>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685800"/>
            <a:ext cx="8382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ru-RU" smtClean="0"/>
              <a:t>Click to edit Master title style</a:t>
            </a:r>
          </a:p>
        </p:txBody>
      </p:sp>
      <p:sp>
        <p:nvSpPr>
          <p:cNvPr id="1027" name="Rectangle 3"/>
          <p:cNvSpPr>
            <a:spLocks noGrp="1" noChangeArrowheads="1"/>
          </p:cNvSpPr>
          <p:nvPr>
            <p:ph type="body" idx="1"/>
          </p:nvPr>
        </p:nvSpPr>
        <p:spPr bwMode="auto">
          <a:xfrm>
            <a:off x="381000" y="1828800"/>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ru-RU" smtClean="0"/>
              <a:t>Click to edit Master text styles</a:t>
            </a:r>
          </a:p>
          <a:p>
            <a:pPr lvl="1"/>
            <a:r>
              <a:rPr lang="en-GB" altLang="ru-RU" smtClean="0"/>
              <a:t>Second level</a:t>
            </a:r>
          </a:p>
          <a:p>
            <a:pPr lvl="2"/>
            <a:r>
              <a:rPr lang="en-GB" altLang="ru-RU" smtClean="0"/>
              <a:t>Third level</a:t>
            </a:r>
          </a:p>
          <a:p>
            <a:pPr lvl="3"/>
            <a:r>
              <a:rPr lang="en-GB" altLang="ru-RU" smtClean="0"/>
              <a:t>Fourth level</a:t>
            </a:r>
          </a:p>
          <a:p>
            <a:pPr lvl="4"/>
            <a:r>
              <a:rPr lang="en-GB" altLang="ru-RU" smtClean="0"/>
              <a:t>Fifth level</a:t>
            </a:r>
          </a:p>
        </p:txBody>
      </p:sp>
      <p:sp>
        <p:nvSpPr>
          <p:cNvPr id="1030" name="Rectangle 6"/>
          <p:cNvSpPr>
            <a:spLocks noGrp="1" noChangeArrowheads="1"/>
          </p:cNvSpPr>
          <p:nvPr>
            <p:ph type="sldNum" sz="quarter" idx="4"/>
          </p:nvPr>
        </p:nvSpPr>
        <p:spPr bwMode="auto">
          <a:xfrm>
            <a:off x="0" y="6553200"/>
            <a:ext cx="1066800" cy="3048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rgbClr val="333399"/>
                </a:solidFill>
                <a:latin typeface="+mn-lt"/>
              </a:defRPr>
            </a:lvl1pPr>
          </a:lstStyle>
          <a:p>
            <a:pPr>
              <a:defRPr/>
            </a:pPr>
            <a:r>
              <a:rPr lang="en-GB"/>
              <a:t>Page </a:t>
            </a:r>
            <a:fld id="{DA794E3B-6E3E-4373-89E8-BF83D93FDE6A}" type="slidenum">
              <a:rPr lang="en-GB"/>
              <a:pPr>
                <a:defRPr/>
              </a:pPr>
              <a:t>‹#›</a:t>
            </a:fld>
            <a:endParaRPr lang="en-GB"/>
          </a:p>
        </p:txBody>
      </p:sp>
      <p:pic>
        <p:nvPicPr>
          <p:cNvPr id="1029" name="Picture 14"/>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152400"/>
            <a:ext cx="91694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pull dir="d"/>
  </p:transition>
  <p:hf hdr="0" ftr="0" dt="0"/>
  <p:txStyles>
    <p:titleStyle>
      <a:lvl1pPr algn="l" rtl="0" eaLnBrk="0" fontAlgn="base" hangingPunct="0">
        <a:spcBef>
          <a:spcPct val="0"/>
        </a:spcBef>
        <a:spcAft>
          <a:spcPct val="0"/>
        </a:spcAft>
        <a:defRPr sz="2800" b="1">
          <a:solidFill>
            <a:srgbClr val="333399"/>
          </a:solidFill>
          <a:latin typeface="+mj-lt"/>
          <a:ea typeface="+mj-ea"/>
          <a:cs typeface="+mj-cs"/>
        </a:defRPr>
      </a:lvl1pPr>
      <a:lvl2pPr algn="l" rtl="0" eaLnBrk="0" fontAlgn="base" hangingPunct="0">
        <a:spcBef>
          <a:spcPct val="0"/>
        </a:spcBef>
        <a:spcAft>
          <a:spcPct val="0"/>
        </a:spcAft>
        <a:defRPr sz="2800" b="1">
          <a:solidFill>
            <a:srgbClr val="333399"/>
          </a:solidFill>
          <a:latin typeface="Arial" charset="0"/>
        </a:defRPr>
      </a:lvl2pPr>
      <a:lvl3pPr algn="l" rtl="0" eaLnBrk="0" fontAlgn="base" hangingPunct="0">
        <a:spcBef>
          <a:spcPct val="0"/>
        </a:spcBef>
        <a:spcAft>
          <a:spcPct val="0"/>
        </a:spcAft>
        <a:defRPr sz="2800" b="1">
          <a:solidFill>
            <a:srgbClr val="333399"/>
          </a:solidFill>
          <a:latin typeface="Arial" charset="0"/>
        </a:defRPr>
      </a:lvl3pPr>
      <a:lvl4pPr algn="l" rtl="0" eaLnBrk="0" fontAlgn="base" hangingPunct="0">
        <a:spcBef>
          <a:spcPct val="0"/>
        </a:spcBef>
        <a:spcAft>
          <a:spcPct val="0"/>
        </a:spcAft>
        <a:defRPr sz="2800" b="1">
          <a:solidFill>
            <a:srgbClr val="333399"/>
          </a:solidFill>
          <a:latin typeface="Arial" charset="0"/>
        </a:defRPr>
      </a:lvl4pPr>
      <a:lvl5pPr algn="l" rtl="0" eaLnBrk="0" fontAlgn="base" hangingPunct="0">
        <a:spcBef>
          <a:spcPct val="0"/>
        </a:spcBef>
        <a:spcAft>
          <a:spcPct val="0"/>
        </a:spcAft>
        <a:defRPr sz="2800" b="1">
          <a:solidFill>
            <a:srgbClr val="333399"/>
          </a:solidFill>
          <a:latin typeface="Arial" charset="0"/>
        </a:defRPr>
      </a:lvl5pPr>
      <a:lvl6pPr marL="457200" algn="l" rtl="0" eaLnBrk="0" fontAlgn="base" hangingPunct="0">
        <a:spcBef>
          <a:spcPct val="0"/>
        </a:spcBef>
        <a:spcAft>
          <a:spcPct val="0"/>
        </a:spcAft>
        <a:defRPr sz="2800" b="1">
          <a:solidFill>
            <a:srgbClr val="333399"/>
          </a:solidFill>
          <a:latin typeface="Arial" charset="0"/>
        </a:defRPr>
      </a:lvl6pPr>
      <a:lvl7pPr marL="914400" algn="l" rtl="0" eaLnBrk="0" fontAlgn="base" hangingPunct="0">
        <a:spcBef>
          <a:spcPct val="0"/>
        </a:spcBef>
        <a:spcAft>
          <a:spcPct val="0"/>
        </a:spcAft>
        <a:defRPr sz="2800" b="1">
          <a:solidFill>
            <a:srgbClr val="333399"/>
          </a:solidFill>
          <a:latin typeface="Arial" charset="0"/>
        </a:defRPr>
      </a:lvl7pPr>
      <a:lvl8pPr marL="1371600" algn="l" rtl="0" eaLnBrk="0" fontAlgn="base" hangingPunct="0">
        <a:spcBef>
          <a:spcPct val="0"/>
        </a:spcBef>
        <a:spcAft>
          <a:spcPct val="0"/>
        </a:spcAft>
        <a:defRPr sz="2800" b="1">
          <a:solidFill>
            <a:srgbClr val="333399"/>
          </a:solidFill>
          <a:latin typeface="Arial" charset="0"/>
        </a:defRPr>
      </a:lvl8pPr>
      <a:lvl9pPr marL="1828800" algn="l" rtl="0" eaLnBrk="0" fontAlgn="base" hangingPunct="0">
        <a:spcBef>
          <a:spcPct val="0"/>
        </a:spcBef>
        <a:spcAft>
          <a:spcPct val="0"/>
        </a:spcAft>
        <a:defRPr sz="2800" b="1">
          <a:solidFill>
            <a:srgbClr val="333399"/>
          </a:solidFill>
          <a:latin typeface="Arial" charset="0"/>
        </a:defRPr>
      </a:lvl9pPr>
    </p:titleStyle>
    <p:bodyStyle>
      <a:lvl1pPr marL="342900" indent="-342900" algn="l" rtl="0" eaLnBrk="0" fontAlgn="base" hangingPunct="0">
        <a:spcBef>
          <a:spcPct val="20000"/>
        </a:spcBef>
        <a:spcAft>
          <a:spcPct val="0"/>
        </a:spcAft>
        <a:buChar char="•"/>
        <a:defRPr sz="20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3"/>
          <p:cNvSpPr>
            <a:spLocks noGrp="1"/>
          </p:cNvSpPr>
          <p:nvPr>
            <p:ph type="sldNum" sz="quarter" idx="10"/>
          </p:nvPr>
        </p:nvSpPr>
        <p:spPr/>
        <p:txBody>
          <a:bodyPr/>
          <a:lstStyle/>
          <a:p>
            <a:pPr>
              <a:defRPr/>
            </a:pPr>
            <a:r>
              <a:rPr lang="en-GB"/>
              <a:t>Page </a:t>
            </a:r>
            <a:fld id="{C88CA979-8E06-4248-A4DC-DDFD6A1415B3}" type="slidenum">
              <a:rPr lang="en-GB"/>
              <a:pPr>
                <a:defRPr/>
              </a:pPr>
              <a:t>1</a:t>
            </a:fld>
            <a:endParaRPr lang="en-GB"/>
          </a:p>
        </p:txBody>
      </p:sp>
      <p:pic>
        <p:nvPicPr>
          <p:cNvPr id="2051"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706813"/>
            <a:ext cx="9194800"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2" name="Rectangle 3"/>
          <p:cNvSpPr>
            <a:spLocks noChangeArrowheads="1"/>
          </p:cNvSpPr>
          <p:nvPr/>
        </p:nvSpPr>
        <p:spPr bwMode="auto">
          <a:xfrm>
            <a:off x="3175" y="3175"/>
            <a:ext cx="9137650" cy="6851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ru-RU" altLang="ru-RU"/>
          </a:p>
        </p:txBody>
      </p:sp>
      <p:sp>
        <p:nvSpPr>
          <p:cNvPr id="2053" name="Rectangle 4"/>
          <p:cNvSpPr>
            <a:spLocks noGrp="1" noChangeArrowheads="1"/>
          </p:cNvSpPr>
          <p:nvPr>
            <p:ph type="ctrTitle"/>
          </p:nvPr>
        </p:nvSpPr>
        <p:spPr>
          <a:xfrm>
            <a:off x="395288" y="1973140"/>
            <a:ext cx="8151812" cy="498598"/>
          </a:xfrm>
          <a:noFill/>
          <a:extLst>
            <a:ext uri="{91240B29-F687-4F45-9708-019B960494DF}">
              <a14:hiddenLine xmlns:a14="http://schemas.microsoft.com/office/drawing/2010/main" w="12700">
                <a:solidFill>
                  <a:schemeClr val="tx1"/>
                </a:solidFill>
                <a:miter lim="800000"/>
                <a:headEnd/>
                <a:tailEnd/>
              </a14:hiddenLine>
            </a:ext>
          </a:extLst>
        </p:spPr>
        <p:txBody>
          <a:bodyPr lIns="0" tIns="0" rIns="0" bIns="0" anchor="b">
            <a:spAutoFit/>
          </a:bodyPr>
          <a:lstStyle/>
          <a:p>
            <a:pPr marL="533400" indent="-533400" algn="ctr">
              <a:lnSpc>
                <a:spcPct val="90000"/>
              </a:lnSpc>
            </a:pPr>
            <a:r>
              <a:rPr lang="ru-RU" altLang="ru-RU" sz="3600" dirty="0" smtClean="0"/>
              <a:t>Описательная </a:t>
            </a:r>
            <a:r>
              <a:rPr lang="ru-RU" altLang="ru-RU" sz="3600" dirty="0" smtClean="0"/>
              <a:t>статистика</a:t>
            </a:r>
            <a:endParaRPr lang="pt-PT" altLang="ru-RU" dirty="0" smtClean="0"/>
          </a:p>
        </p:txBody>
      </p:sp>
      <p:sp>
        <p:nvSpPr>
          <p:cNvPr id="2054" name="Rectangle 5"/>
          <p:cNvSpPr>
            <a:spLocks noChangeArrowheads="1"/>
          </p:cNvSpPr>
          <p:nvPr/>
        </p:nvSpPr>
        <p:spPr bwMode="auto">
          <a:xfrm>
            <a:off x="381000" y="6030238"/>
            <a:ext cx="423703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ru-RU" altLang="ru-RU" sz="1400" b="1" dirty="0" smtClean="0">
                <a:latin typeface="Arial" charset="0"/>
              </a:rPr>
              <a:t>А.В</a:t>
            </a:r>
            <a:r>
              <a:rPr lang="ru-RU" altLang="ru-RU" sz="1400" b="1" dirty="0">
                <a:latin typeface="Arial" charset="0"/>
              </a:rPr>
              <a:t>. </a:t>
            </a:r>
            <a:r>
              <a:rPr lang="ru-RU" altLang="ru-RU" sz="1400" b="1" dirty="0" err="1">
                <a:latin typeface="Arial" charset="0"/>
              </a:rPr>
              <a:t>Меликян</a:t>
            </a:r>
            <a:r>
              <a:rPr lang="ru-RU" altLang="ru-RU" sz="1400" b="1" dirty="0">
                <a:latin typeface="Arial" charset="0"/>
              </a:rPr>
              <a:t> </a:t>
            </a:r>
          </a:p>
          <a:p>
            <a:r>
              <a:rPr lang="ru-RU" altLang="ru-RU" sz="1400" dirty="0">
                <a:latin typeface="Arial" charset="0"/>
              </a:rPr>
              <a:t>НИУ ВШЭ, </a:t>
            </a:r>
            <a:r>
              <a:rPr lang="ru-RU" altLang="ru-RU" sz="1400" dirty="0" smtClean="0">
                <a:latin typeface="Arial" charset="0"/>
              </a:rPr>
              <a:t>2020</a:t>
            </a:r>
            <a:endParaRPr lang="en-GB" altLang="ru-RU" sz="1400" dirty="0">
              <a:latin typeface="Arial" charset="0"/>
            </a:endParaRPr>
          </a:p>
        </p:txBody>
      </p:sp>
    </p:spTree>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Номер слайда 3"/>
          <p:cNvSpPr>
            <a:spLocks noGrp="1"/>
          </p:cNvSpPr>
          <p:nvPr>
            <p:ph type="sldNum" sz="quarter" idx="10"/>
          </p:nvPr>
        </p:nvSpPr>
        <p:spPr/>
        <p:txBody>
          <a:bodyPr/>
          <a:lstStyle/>
          <a:p>
            <a:pPr>
              <a:defRPr/>
            </a:pPr>
            <a:r>
              <a:rPr lang="en-GB"/>
              <a:t>Page </a:t>
            </a:r>
            <a:fld id="{EBDCDD86-B03A-4910-8B5E-3CC63CD20EA1}" type="slidenum">
              <a:rPr lang="en-GB"/>
              <a:pPr>
                <a:defRPr/>
              </a:pPr>
              <a:t>10</a:t>
            </a:fld>
            <a:endParaRPr lang="en-GB"/>
          </a:p>
        </p:txBody>
      </p:sp>
      <p:sp>
        <p:nvSpPr>
          <p:cNvPr id="16387" name="Rectangle 2"/>
          <p:cNvSpPr>
            <a:spLocks noGrp="1" noChangeArrowheads="1"/>
          </p:cNvSpPr>
          <p:nvPr>
            <p:ph type="title"/>
          </p:nvPr>
        </p:nvSpPr>
        <p:spPr>
          <a:xfrm>
            <a:off x="971550" y="579438"/>
            <a:ext cx="6985000" cy="838200"/>
          </a:xfrm>
        </p:spPr>
        <p:txBody>
          <a:bodyPr/>
          <a:lstStyle/>
          <a:p>
            <a:r>
              <a:rPr lang="ru-RU" altLang="ru-RU" smtClean="0"/>
              <a:t>Стандартная ошибка среднего (1)</a:t>
            </a:r>
          </a:p>
        </p:txBody>
      </p:sp>
      <p:sp>
        <p:nvSpPr>
          <p:cNvPr id="16388"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5400" indent="-254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endParaRPr lang="ru-RU" altLang="ru-RU" sz="2000" b="1">
              <a:latin typeface="Arial" charset="0"/>
            </a:endParaRPr>
          </a:p>
        </p:txBody>
      </p:sp>
      <p:sp>
        <p:nvSpPr>
          <p:cNvPr id="16389" name="Rectangle 4"/>
          <p:cNvSpPr>
            <a:spLocks noChangeArrowheads="1"/>
          </p:cNvSpPr>
          <p:nvPr/>
        </p:nvSpPr>
        <p:spPr bwMode="auto">
          <a:xfrm>
            <a:off x="539750" y="3141663"/>
            <a:ext cx="7777163"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55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20000"/>
              </a:spcBef>
            </a:pPr>
            <a:r>
              <a:rPr lang="ru-RU" altLang="ru-RU" sz="2000">
                <a:latin typeface="Arial" charset="0"/>
              </a:rPr>
              <a:t>	Стандартная ошибка используется для оценки того, насколько выборка отражает тенденции, наблюдаемые в генеральной совокупности. Рассчитывается как стандартное отклонение, делённое на квадратный корень из объёма выборки.</a:t>
            </a:r>
          </a:p>
          <a:p>
            <a:pPr algn="just">
              <a:spcBef>
                <a:spcPct val="20000"/>
              </a:spcBef>
            </a:pPr>
            <a:endParaRPr lang="ru-RU" altLang="ru-RU" sz="2000">
              <a:latin typeface="Arial" charset="0"/>
            </a:endParaRPr>
          </a:p>
          <a:p>
            <a:pPr algn="just">
              <a:spcBef>
                <a:spcPct val="20000"/>
              </a:spcBef>
            </a:pPr>
            <a:r>
              <a:rPr lang="ru-RU" altLang="ru-RU" sz="2000">
                <a:solidFill>
                  <a:srgbClr val="FF0000"/>
                </a:solidFill>
                <a:latin typeface="Arial" charset="0"/>
              </a:rPr>
              <a:t>	</a:t>
            </a:r>
          </a:p>
        </p:txBody>
      </p:sp>
      <p:grpSp>
        <p:nvGrpSpPr>
          <p:cNvPr id="16390" name="Group 8"/>
          <p:cNvGrpSpPr>
            <a:grpSpLocks/>
          </p:cNvGrpSpPr>
          <p:nvPr/>
        </p:nvGrpSpPr>
        <p:grpSpPr bwMode="auto">
          <a:xfrm>
            <a:off x="2268538" y="981075"/>
            <a:ext cx="2736850" cy="1909763"/>
            <a:chOff x="1429" y="527"/>
            <a:chExt cx="1724" cy="1203"/>
          </a:xfrm>
        </p:grpSpPr>
        <p:pic>
          <p:nvPicPr>
            <p:cNvPr id="16391" name="Picture 6" descr="391731"/>
            <p:cNvPicPr>
              <a:picLocks noChangeAspect="1" noChangeArrowheads="1"/>
            </p:cNvPicPr>
            <p:nvPr/>
          </p:nvPicPr>
          <p:blipFill>
            <a:blip r:embed="rId2">
              <a:extLst>
                <a:ext uri="{28A0092B-C50C-407E-A947-70E740481C1C}">
                  <a14:useLocalDpi xmlns:a14="http://schemas.microsoft.com/office/drawing/2010/main" val="0"/>
                </a:ext>
              </a:extLst>
            </a:blip>
            <a:srcRect r="23672"/>
            <a:stretch>
              <a:fillRect/>
            </a:stretch>
          </p:blipFill>
          <p:spPr bwMode="auto">
            <a:xfrm>
              <a:off x="1429" y="527"/>
              <a:ext cx="1557"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Rectangle 7"/>
            <p:cNvSpPr>
              <a:spLocks noChangeArrowheads="1"/>
            </p:cNvSpPr>
            <p:nvPr/>
          </p:nvSpPr>
          <p:spPr bwMode="auto">
            <a:xfrm>
              <a:off x="2835" y="1117"/>
              <a:ext cx="318" cy="58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ru-RU" altLang="ru-RU"/>
            </a:p>
          </p:txBody>
        </p:sp>
      </p:grpSp>
    </p:spTree>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3"/>
          <p:cNvSpPr>
            <a:spLocks noGrp="1"/>
          </p:cNvSpPr>
          <p:nvPr>
            <p:ph type="sldNum" sz="quarter" idx="10"/>
          </p:nvPr>
        </p:nvSpPr>
        <p:spPr/>
        <p:txBody>
          <a:bodyPr/>
          <a:lstStyle/>
          <a:p>
            <a:pPr>
              <a:defRPr/>
            </a:pPr>
            <a:r>
              <a:rPr lang="en-GB"/>
              <a:t>Page </a:t>
            </a:r>
            <a:fld id="{E26B9E42-F68D-413C-99EC-FA68C32F728A}" type="slidenum">
              <a:rPr lang="en-GB"/>
              <a:pPr>
                <a:defRPr/>
              </a:pPr>
              <a:t>11</a:t>
            </a:fld>
            <a:endParaRPr lang="en-GB"/>
          </a:p>
        </p:txBody>
      </p:sp>
      <p:sp>
        <p:nvSpPr>
          <p:cNvPr id="17411" name="Rectangle 2"/>
          <p:cNvSpPr>
            <a:spLocks noGrp="1" noChangeArrowheads="1"/>
          </p:cNvSpPr>
          <p:nvPr>
            <p:ph type="title"/>
          </p:nvPr>
        </p:nvSpPr>
        <p:spPr>
          <a:xfrm>
            <a:off x="971550" y="620713"/>
            <a:ext cx="6985000" cy="838200"/>
          </a:xfrm>
        </p:spPr>
        <p:txBody>
          <a:bodyPr/>
          <a:lstStyle/>
          <a:p>
            <a:r>
              <a:rPr lang="ru-RU" altLang="ru-RU" smtClean="0"/>
              <a:t>Стандартная ошибка среднего (2)</a:t>
            </a:r>
          </a:p>
        </p:txBody>
      </p:sp>
      <p:sp>
        <p:nvSpPr>
          <p:cNvPr id="17412"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5400" indent="-254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endParaRPr lang="ru-RU" altLang="ru-RU" sz="2000" b="1">
              <a:latin typeface="Arial" charset="0"/>
            </a:endParaRPr>
          </a:p>
        </p:txBody>
      </p:sp>
      <p:sp>
        <p:nvSpPr>
          <p:cNvPr id="17413" name="Rectangle 4"/>
          <p:cNvSpPr>
            <a:spLocks noChangeArrowheads="1"/>
          </p:cNvSpPr>
          <p:nvPr/>
        </p:nvSpPr>
        <p:spPr bwMode="auto">
          <a:xfrm>
            <a:off x="539750" y="1484313"/>
            <a:ext cx="7777163"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55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20000"/>
              </a:spcBef>
            </a:pPr>
            <a:r>
              <a:rPr lang="ru-RU" altLang="ru-RU" sz="2000">
                <a:latin typeface="Arial" charset="0"/>
              </a:rPr>
              <a:t>Стандартная ошибка среднего – это стандартное отклонение средних арифметических выборок. Т.е. оценка репрезентативности выборки по отношению к генеральной совокупности. Большое значение стандартной ошибки, по сравнению со значением среднего арифметического выборки, будет означать, что между средними арифметическими различных выборок генеральной совокупности имеется значительная разница, следовательно, выборка, с которой мы работаем, может не отражать реальной ситуации, наблюдаемой в генеральной совокупности.</a:t>
            </a:r>
          </a:p>
        </p:txBody>
      </p:sp>
    </p:spTree>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Номер слайда 3"/>
          <p:cNvSpPr>
            <a:spLocks noGrp="1"/>
          </p:cNvSpPr>
          <p:nvPr>
            <p:ph type="sldNum" sz="quarter" idx="10"/>
          </p:nvPr>
        </p:nvSpPr>
        <p:spPr/>
        <p:txBody>
          <a:bodyPr/>
          <a:lstStyle/>
          <a:p>
            <a:pPr>
              <a:defRPr/>
            </a:pPr>
            <a:r>
              <a:rPr lang="en-GB"/>
              <a:t>Page </a:t>
            </a:r>
            <a:fld id="{54C884ED-2865-470B-9D55-26DED15D8E4B}" type="slidenum">
              <a:rPr lang="en-GB"/>
              <a:pPr>
                <a:defRPr/>
              </a:pPr>
              <a:t>12</a:t>
            </a:fld>
            <a:endParaRPr lang="en-GB"/>
          </a:p>
        </p:txBody>
      </p:sp>
      <p:sp>
        <p:nvSpPr>
          <p:cNvPr id="18435" name="Rectangle 2"/>
          <p:cNvSpPr>
            <a:spLocks noGrp="1" noChangeArrowheads="1"/>
          </p:cNvSpPr>
          <p:nvPr>
            <p:ph type="title"/>
          </p:nvPr>
        </p:nvSpPr>
        <p:spPr>
          <a:xfrm>
            <a:off x="971550" y="434975"/>
            <a:ext cx="6985000" cy="838200"/>
          </a:xfrm>
        </p:spPr>
        <p:txBody>
          <a:bodyPr/>
          <a:lstStyle/>
          <a:p>
            <a:r>
              <a:rPr lang="ru-RU" altLang="ru-RU" smtClean="0"/>
              <a:t>Доверительный интервал</a:t>
            </a:r>
          </a:p>
        </p:txBody>
      </p:sp>
      <p:sp>
        <p:nvSpPr>
          <p:cNvPr id="18436"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5400" indent="-254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endParaRPr lang="ru-RU" altLang="ru-RU" sz="2000" b="1">
              <a:latin typeface="Arial" charset="0"/>
            </a:endParaRPr>
          </a:p>
        </p:txBody>
      </p:sp>
      <p:sp>
        <p:nvSpPr>
          <p:cNvPr id="18437" name="Rectangle 4"/>
          <p:cNvSpPr>
            <a:spLocks noChangeArrowheads="1"/>
          </p:cNvSpPr>
          <p:nvPr/>
        </p:nvSpPr>
        <p:spPr bwMode="auto">
          <a:xfrm>
            <a:off x="611188" y="1125538"/>
            <a:ext cx="78486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55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20000"/>
              </a:spcBef>
            </a:pPr>
            <a:r>
              <a:rPr lang="ru-RU" altLang="ru-RU" sz="1800">
                <a:latin typeface="Arial" charset="0"/>
              </a:rPr>
              <a:t>Доверительный интервал - интервал, в пределах которого, как мы полагаем, находится реальное значение среднего арифметического генеральной совокупности. Наряду с тем, что мы подсчитываем интервал, мы еще оцениваем вероятность попадания среднего арифметического генеральной совокупности в этот интервал.</a:t>
            </a:r>
            <a:r>
              <a:rPr lang="ru-RU" altLang="ru-RU" sz="1800" b="1">
                <a:latin typeface="Arial" charset="0"/>
              </a:rPr>
              <a:t> </a:t>
            </a:r>
          </a:p>
          <a:p>
            <a:pPr algn="just">
              <a:spcBef>
                <a:spcPct val="20000"/>
              </a:spcBef>
            </a:pPr>
            <a:r>
              <a:rPr lang="ru-RU" altLang="ru-RU" sz="1800">
                <a:latin typeface="Arial" charset="0"/>
              </a:rPr>
              <a:t>С вероятностью 95% среднее арифметическое генеральной совокупности попадёт в интервал </a:t>
            </a:r>
          </a:p>
          <a:p>
            <a:pPr algn="just">
              <a:spcBef>
                <a:spcPct val="20000"/>
              </a:spcBef>
            </a:pPr>
            <a:r>
              <a:rPr lang="ru-RU" altLang="ru-RU" sz="1800">
                <a:latin typeface="Arial" charset="0"/>
              </a:rPr>
              <a:t>От</a:t>
            </a:r>
            <a:r>
              <a:rPr lang="en-US" altLang="ru-RU" sz="1800">
                <a:latin typeface="Arial" charset="0"/>
              </a:rPr>
              <a:t>     </a:t>
            </a:r>
            <a:r>
              <a:rPr lang="ru-RU" altLang="ru-RU" sz="1800">
                <a:latin typeface="Arial" charset="0"/>
              </a:rPr>
              <a:t>	  - (1,96*</a:t>
            </a:r>
            <a:r>
              <a:rPr lang="en-US" altLang="ru-RU" sz="1800">
                <a:latin typeface="Arial" charset="0"/>
              </a:rPr>
              <a:t>m)       </a:t>
            </a:r>
            <a:r>
              <a:rPr lang="ru-RU" altLang="ru-RU" sz="1800">
                <a:latin typeface="Arial" charset="0"/>
              </a:rPr>
              <a:t>до</a:t>
            </a:r>
            <a:r>
              <a:rPr lang="en-US" altLang="ru-RU" sz="1800">
                <a:latin typeface="Arial" charset="0"/>
              </a:rPr>
              <a:t>   </a:t>
            </a:r>
            <a:r>
              <a:rPr lang="ru-RU" altLang="ru-RU" sz="1800">
                <a:latin typeface="Arial" charset="0"/>
              </a:rPr>
              <a:t>   +(1,96*</a:t>
            </a:r>
            <a:r>
              <a:rPr lang="en-US" altLang="ru-RU" sz="1800">
                <a:latin typeface="Arial" charset="0"/>
              </a:rPr>
              <a:t>m)</a:t>
            </a:r>
          </a:p>
          <a:p>
            <a:pPr algn="just">
              <a:spcBef>
                <a:spcPct val="20000"/>
              </a:spcBef>
            </a:pPr>
            <a:endParaRPr lang="en-US" altLang="ru-RU" sz="1800">
              <a:latin typeface="Arial" charset="0"/>
            </a:endParaRPr>
          </a:p>
          <a:p>
            <a:pPr algn="just">
              <a:spcBef>
                <a:spcPct val="20000"/>
              </a:spcBef>
            </a:pPr>
            <a:r>
              <a:rPr lang="ru-RU" altLang="ru-RU" sz="1800">
                <a:latin typeface="Arial" charset="0"/>
              </a:rPr>
              <a:t>С вероятностью 9</a:t>
            </a:r>
            <a:r>
              <a:rPr lang="en-US" altLang="ru-RU" sz="1800">
                <a:latin typeface="Arial" charset="0"/>
              </a:rPr>
              <a:t>9</a:t>
            </a:r>
            <a:r>
              <a:rPr lang="ru-RU" altLang="ru-RU" sz="1800">
                <a:latin typeface="Arial" charset="0"/>
              </a:rPr>
              <a:t>% среднее арифметическое генеральной совокупности попадёт в интервал </a:t>
            </a:r>
          </a:p>
          <a:p>
            <a:pPr algn="just">
              <a:spcBef>
                <a:spcPct val="20000"/>
              </a:spcBef>
            </a:pPr>
            <a:r>
              <a:rPr lang="ru-RU" altLang="ru-RU" sz="1800">
                <a:latin typeface="Arial" charset="0"/>
              </a:rPr>
              <a:t>От</a:t>
            </a:r>
            <a:r>
              <a:rPr lang="en-US" altLang="ru-RU" sz="1800">
                <a:latin typeface="Arial" charset="0"/>
              </a:rPr>
              <a:t>     </a:t>
            </a:r>
            <a:r>
              <a:rPr lang="ru-RU" altLang="ru-RU" sz="1800">
                <a:latin typeface="Arial" charset="0"/>
              </a:rPr>
              <a:t>	  - (</a:t>
            </a:r>
            <a:r>
              <a:rPr lang="en-US" altLang="ru-RU" sz="1800">
                <a:latin typeface="Arial" charset="0"/>
              </a:rPr>
              <a:t>2,58</a:t>
            </a:r>
            <a:r>
              <a:rPr lang="ru-RU" altLang="ru-RU" sz="1800">
                <a:latin typeface="Arial" charset="0"/>
              </a:rPr>
              <a:t>*</a:t>
            </a:r>
            <a:r>
              <a:rPr lang="en-US" altLang="ru-RU" sz="1800">
                <a:latin typeface="Arial" charset="0"/>
              </a:rPr>
              <a:t>m)       </a:t>
            </a:r>
            <a:r>
              <a:rPr lang="ru-RU" altLang="ru-RU" sz="1800">
                <a:latin typeface="Arial" charset="0"/>
              </a:rPr>
              <a:t>до</a:t>
            </a:r>
            <a:r>
              <a:rPr lang="en-US" altLang="ru-RU" sz="1800">
                <a:latin typeface="Arial" charset="0"/>
              </a:rPr>
              <a:t>   </a:t>
            </a:r>
            <a:r>
              <a:rPr lang="ru-RU" altLang="ru-RU" sz="1800">
                <a:latin typeface="Arial" charset="0"/>
              </a:rPr>
              <a:t>   +(</a:t>
            </a:r>
            <a:r>
              <a:rPr lang="en-US" altLang="ru-RU" sz="1800">
                <a:latin typeface="Arial" charset="0"/>
              </a:rPr>
              <a:t>2</a:t>
            </a:r>
            <a:r>
              <a:rPr lang="ru-RU" altLang="ru-RU" sz="1800">
                <a:latin typeface="Arial" charset="0"/>
              </a:rPr>
              <a:t>,</a:t>
            </a:r>
            <a:r>
              <a:rPr lang="en-US" altLang="ru-RU" sz="1800">
                <a:latin typeface="Arial" charset="0"/>
              </a:rPr>
              <a:t>58</a:t>
            </a:r>
            <a:r>
              <a:rPr lang="ru-RU" altLang="ru-RU" sz="1800">
                <a:latin typeface="Arial" charset="0"/>
              </a:rPr>
              <a:t>*</a:t>
            </a:r>
            <a:r>
              <a:rPr lang="en-US" altLang="ru-RU" sz="1800">
                <a:latin typeface="Arial" charset="0"/>
              </a:rPr>
              <a:t>m)</a:t>
            </a:r>
          </a:p>
          <a:p>
            <a:pPr algn="just">
              <a:spcBef>
                <a:spcPct val="20000"/>
              </a:spcBef>
            </a:pPr>
            <a:endParaRPr lang="en-US" altLang="ru-RU" sz="1800">
              <a:latin typeface="Arial" charset="0"/>
            </a:endParaRPr>
          </a:p>
          <a:p>
            <a:pPr algn="just">
              <a:spcBef>
                <a:spcPct val="20000"/>
              </a:spcBef>
            </a:pPr>
            <a:r>
              <a:rPr lang="ru-RU" altLang="ru-RU" sz="1800">
                <a:latin typeface="Arial" charset="0"/>
              </a:rPr>
              <a:t>С вероятностью 9</a:t>
            </a:r>
            <a:r>
              <a:rPr lang="en-US" altLang="ru-RU" sz="1800">
                <a:latin typeface="Arial" charset="0"/>
              </a:rPr>
              <a:t>9,9</a:t>
            </a:r>
            <a:r>
              <a:rPr lang="ru-RU" altLang="ru-RU" sz="1800">
                <a:latin typeface="Arial" charset="0"/>
              </a:rPr>
              <a:t>% среднее арифметическое генеральной совокупности попадёт в интервал </a:t>
            </a:r>
          </a:p>
          <a:p>
            <a:pPr algn="just">
              <a:spcBef>
                <a:spcPct val="20000"/>
              </a:spcBef>
            </a:pPr>
            <a:r>
              <a:rPr lang="ru-RU" altLang="ru-RU" sz="1800">
                <a:latin typeface="Arial" charset="0"/>
              </a:rPr>
              <a:t>От</a:t>
            </a:r>
            <a:r>
              <a:rPr lang="en-US" altLang="ru-RU" sz="1800">
                <a:latin typeface="Arial" charset="0"/>
              </a:rPr>
              <a:t>     </a:t>
            </a:r>
            <a:r>
              <a:rPr lang="ru-RU" altLang="ru-RU" sz="1800">
                <a:latin typeface="Arial" charset="0"/>
              </a:rPr>
              <a:t>	  - (</a:t>
            </a:r>
            <a:r>
              <a:rPr lang="en-US" altLang="ru-RU" sz="1800">
                <a:latin typeface="Arial" charset="0"/>
              </a:rPr>
              <a:t>3</a:t>
            </a:r>
            <a:r>
              <a:rPr lang="ru-RU" altLang="ru-RU" sz="1800">
                <a:latin typeface="Arial" charset="0"/>
              </a:rPr>
              <a:t>,</a:t>
            </a:r>
            <a:r>
              <a:rPr lang="en-US" altLang="ru-RU" sz="1800">
                <a:latin typeface="Arial" charset="0"/>
              </a:rPr>
              <a:t>29</a:t>
            </a:r>
            <a:r>
              <a:rPr lang="ru-RU" altLang="ru-RU" sz="1800">
                <a:latin typeface="Arial" charset="0"/>
              </a:rPr>
              <a:t>*</a:t>
            </a:r>
            <a:r>
              <a:rPr lang="en-US" altLang="ru-RU" sz="1800">
                <a:latin typeface="Arial" charset="0"/>
              </a:rPr>
              <a:t>m)       </a:t>
            </a:r>
            <a:r>
              <a:rPr lang="ru-RU" altLang="ru-RU" sz="1800">
                <a:latin typeface="Arial" charset="0"/>
              </a:rPr>
              <a:t>до</a:t>
            </a:r>
            <a:r>
              <a:rPr lang="en-US" altLang="ru-RU" sz="1800">
                <a:latin typeface="Arial" charset="0"/>
              </a:rPr>
              <a:t>   </a:t>
            </a:r>
            <a:r>
              <a:rPr lang="ru-RU" altLang="ru-RU" sz="1800">
                <a:latin typeface="Arial" charset="0"/>
              </a:rPr>
              <a:t>   +(</a:t>
            </a:r>
            <a:r>
              <a:rPr lang="en-US" altLang="ru-RU" sz="1800">
                <a:latin typeface="Arial" charset="0"/>
              </a:rPr>
              <a:t>3</a:t>
            </a:r>
            <a:r>
              <a:rPr lang="ru-RU" altLang="ru-RU" sz="1800">
                <a:latin typeface="Arial" charset="0"/>
              </a:rPr>
              <a:t>,</a:t>
            </a:r>
            <a:r>
              <a:rPr lang="en-US" altLang="ru-RU" sz="1800">
                <a:latin typeface="Arial" charset="0"/>
              </a:rPr>
              <a:t>29</a:t>
            </a:r>
            <a:r>
              <a:rPr lang="ru-RU" altLang="ru-RU" sz="1800">
                <a:latin typeface="Arial" charset="0"/>
              </a:rPr>
              <a:t>*</a:t>
            </a:r>
            <a:r>
              <a:rPr lang="en-US" altLang="ru-RU" sz="1800">
                <a:latin typeface="Arial" charset="0"/>
              </a:rPr>
              <a:t>m)</a:t>
            </a:r>
          </a:p>
          <a:p>
            <a:pPr algn="just">
              <a:spcBef>
                <a:spcPct val="20000"/>
              </a:spcBef>
            </a:pPr>
            <a:endParaRPr lang="en-US" altLang="ru-RU" sz="1800">
              <a:latin typeface="Arial" charset="0"/>
            </a:endParaRPr>
          </a:p>
          <a:p>
            <a:pPr algn="just">
              <a:spcBef>
                <a:spcPct val="20000"/>
              </a:spcBef>
            </a:pPr>
            <a:endParaRPr lang="en-US" altLang="ru-RU" sz="1800">
              <a:latin typeface="Arial" charset="0"/>
            </a:endParaRPr>
          </a:p>
          <a:p>
            <a:pPr algn="just">
              <a:spcBef>
                <a:spcPct val="20000"/>
              </a:spcBef>
            </a:pPr>
            <a:endParaRPr lang="en-US" altLang="ru-RU" sz="1800" b="1">
              <a:latin typeface="Arial" charset="0"/>
            </a:endParaRPr>
          </a:p>
        </p:txBody>
      </p:sp>
      <p:pic>
        <p:nvPicPr>
          <p:cNvPr id="18438" name="Picture 5" descr="391730"/>
          <p:cNvPicPr>
            <a:picLocks noChangeAspect="1" noChangeArrowheads="1"/>
          </p:cNvPicPr>
          <p:nvPr/>
        </p:nvPicPr>
        <p:blipFill>
          <a:blip r:embed="rId2">
            <a:extLst>
              <a:ext uri="{28A0092B-C50C-407E-A947-70E740481C1C}">
                <a14:useLocalDpi xmlns:a14="http://schemas.microsoft.com/office/drawing/2010/main" val="0"/>
              </a:ext>
            </a:extLst>
          </a:blip>
          <a:srcRect t="30220" r="79993" b="24350"/>
          <a:stretch>
            <a:fillRect/>
          </a:stretch>
        </p:blipFill>
        <p:spPr bwMode="auto">
          <a:xfrm>
            <a:off x="2349500" y="3081338"/>
            <a:ext cx="350838"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6" descr="391730"/>
          <p:cNvPicPr>
            <a:picLocks noChangeAspect="1" noChangeArrowheads="1"/>
          </p:cNvPicPr>
          <p:nvPr/>
        </p:nvPicPr>
        <p:blipFill>
          <a:blip r:embed="rId2">
            <a:extLst>
              <a:ext uri="{28A0092B-C50C-407E-A947-70E740481C1C}">
                <a14:useLocalDpi xmlns:a14="http://schemas.microsoft.com/office/drawing/2010/main" val="0"/>
              </a:ext>
            </a:extLst>
          </a:blip>
          <a:srcRect t="30220" r="79993" b="24350"/>
          <a:stretch>
            <a:fillRect/>
          </a:stretch>
        </p:blipFill>
        <p:spPr bwMode="auto">
          <a:xfrm>
            <a:off x="4500563" y="3068638"/>
            <a:ext cx="35083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7" descr="391730"/>
          <p:cNvPicPr>
            <a:picLocks noChangeAspect="1" noChangeArrowheads="1"/>
          </p:cNvPicPr>
          <p:nvPr/>
        </p:nvPicPr>
        <p:blipFill>
          <a:blip r:embed="rId2">
            <a:extLst>
              <a:ext uri="{28A0092B-C50C-407E-A947-70E740481C1C}">
                <a14:useLocalDpi xmlns:a14="http://schemas.microsoft.com/office/drawing/2010/main" val="0"/>
              </a:ext>
            </a:extLst>
          </a:blip>
          <a:srcRect t="30220" r="79993" b="24350"/>
          <a:stretch>
            <a:fillRect/>
          </a:stretch>
        </p:blipFill>
        <p:spPr bwMode="auto">
          <a:xfrm>
            <a:off x="2349500" y="4365625"/>
            <a:ext cx="35083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8" descr="391730"/>
          <p:cNvPicPr>
            <a:picLocks noChangeAspect="1" noChangeArrowheads="1"/>
          </p:cNvPicPr>
          <p:nvPr/>
        </p:nvPicPr>
        <p:blipFill>
          <a:blip r:embed="rId2">
            <a:extLst>
              <a:ext uri="{28A0092B-C50C-407E-A947-70E740481C1C}">
                <a14:useLocalDpi xmlns:a14="http://schemas.microsoft.com/office/drawing/2010/main" val="0"/>
              </a:ext>
            </a:extLst>
          </a:blip>
          <a:srcRect t="30220" r="79993" b="24350"/>
          <a:stretch>
            <a:fillRect/>
          </a:stretch>
        </p:blipFill>
        <p:spPr bwMode="auto">
          <a:xfrm>
            <a:off x="4500563" y="4365625"/>
            <a:ext cx="35083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9" descr="391730"/>
          <p:cNvPicPr>
            <a:picLocks noChangeAspect="1" noChangeArrowheads="1"/>
          </p:cNvPicPr>
          <p:nvPr/>
        </p:nvPicPr>
        <p:blipFill>
          <a:blip r:embed="rId2">
            <a:extLst>
              <a:ext uri="{28A0092B-C50C-407E-A947-70E740481C1C}">
                <a14:useLocalDpi xmlns:a14="http://schemas.microsoft.com/office/drawing/2010/main" val="0"/>
              </a:ext>
            </a:extLst>
          </a:blip>
          <a:srcRect t="30220" r="79993" b="24350"/>
          <a:stretch>
            <a:fillRect/>
          </a:stretch>
        </p:blipFill>
        <p:spPr bwMode="auto">
          <a:xfrm>
            <a:off x="2349500" y="5616575"/>
            <a:ext cx="35083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10" descr="391730"/>
          <p:cNvPicPr>
            <a:picLocks noChangeAspect="1" noChangeArrowheads="1"/>
          </p:cNvPicPr>
          <p:nvPr/>
        </p:nvPicPr>
        <p:blipFill>
          <a:blip r:embed="rId2">
            <a:extLst>
              <a:ext uri="{28A0092B-C50C-407E-A947-70E740481C1C}">
                <a14:useLocalDpi xmlns:a14="http://schemas.microsoft.com/office/drawing/2010/main" val="0"/>
              </a:ext>
            </a:extLst>
          </a:blip>
          <a:srcRect t="30220" r="79993" b="24350"/>
          <a:stretch>
            <a:fillRect/>
          </a:stretch>
        </p:blipFill>
        <p:spPr bwMode="auto">
          <a:xfrm>
            <a:off x="4500563" y="5589588"/>
            <a:ext cx="35083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3"/>
          <p:cNvSpPr>
            <a:spLocks noGrp="1"/>
          </p:cNvSpPr>
          <p:nvPr>
            <p:ph type="sldNum" sz="quarter" idx="10"/>
          </p:nvPr>
        </p:nvSpPr>
        <p:spPr/>
        <p:txBody>
          <a:bodyPr/>
          <a:lstStyle/>
          <a:p>
            <a:pPr>
              <a:defRPr/>
            </a:pPr>
            <a:r>
              <a:rPr lang="en-GB"/>
              <a:t>Page </a:t>
            </a:r>
            <a:fld id="{38A87CAA-FB2D-4660-9C84-7EFE8C87FCCB}" type="slidenum">
              <a:rPr lang="en-GB"/>
              <a:pPr>
                <a:defRPr/>
              </a:pPr>
              <a:t>13</a:t>
            </a:fld>
            <a:endParaRPr lang="en-GB"/>
          </a:p>
        </p:txBody>
      </p:sp>
      <p:sp>
        <p:nvSpPr>
          <p:cNvPr id="19459" name="Rectangle 2"/>
          <p:cNvSpPr>
            <a:spLocks noGrp="1" noChangeArrowheads="1"/>
          </p:cNvSpPr>
          <p:nvPr>
            <p:ph type="title"/>
          </p:nvPr>
        </p:nvSpPr>
        <p:spPr>
          <a:xfrm>
            <a:off x="3714750" y="574675"/>
            <a:ext cx="2513013" cy="838200"/>
          </a:xfrm>
        </p:spPr>
        <p:txBody>
          <a:bodyPr/>
          <a:lstStyle/>
          <a:p>
            <a:r>
              <a:rPr lang="ru-RU" altLang="ru-RU" sz="3200" smtClean="0"/>
              <a:t>Мода</a:t>
            </a:r>
          </a:p>
        </p:txBody>
      </p:sp>
      <p:sp>
        <p:nvSpPr>
          <p:cNvPr id="19460"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5400" indent="-254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endParaRPr lang="ru-RU" altLang="ru-RU" sz="2000" b="1">
              <a:latin typeface="Arial" charset="0"/>
            </a:endParaRPr>
          </a:p>
        </p:txBody>
      </p:sp>
      <p:sp>
        <p:nvSpPr>
          <p:cNvPr id="19461" name="Rectangle 4"/>
          <p:cNvSpPr>
            <a:spLocks noChangeArrowheads="1"/>
          </p:cNvSpPr>
          <p:nvPr/>
        </p:nvSpPr>
        <p:spPr bwMode="auto">
          <a:xfrm>
            <a:off x="611188" y="1557338"/>
            <a:ext cx="7777162"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55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20000"/>
              </a:spcBef>
            </a:pPr>
            <a:r>
              <a:rPr lang="ru-RU" altLang="ru-RU">
                <a:latin typeface="Arial" charset="0"/>
              </a:rPr>
              <a:t>Мода — это значение, которое наиболее часто встречается в выборке. Если одна и та же наибольшая частота встречается у нескольких значений, то выбирается наименьшее из них.</a:t>
            </a:r>
            <a:r>
              <a:rPr lang="ru-RU" altLang="ru-RU" b="1">
                <a:latin typeface="Arial" charset="0"/>
              </a:rPr>
              <a:t> </a:t>
            </a:r>
          </a:p>
        </p:txBody>
      </p:sp>
    </p:spTree>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3"/>
          <p:cNvSpPr>
            <a:spLocks noGrp="1"/>
          </p:cNvSpPr>
          <p:nvPr>
            <p:ph type="sldNum" sz="quarter" idx="10"/>
          </p:nvPr>
        </p:nvSpPr>
        <p:spPr/>
        <p:txBody>
          <a:bodyPr/>
          <a:lstStyle/>
          <a:p>
            <a:pPr>
              <a:defRPr/>
            </a:pPr>
            <a:r>
              <a:rPr lang="en-GB"/>
              <a:t>Page </a:t>
            </a:r>
            <a:fld id="{A66F847B-18B6-4BE4-AD60-168FB2817AFF}" type="slidenum">
              <a:rPr lang="en-GB"/>
              <a:pPr>
                <a:defRPr/>
              </a:pPr>
              <a:t>14</a:t>
            </a:fld>
            <a:endParaRPr lang="en-GB"/>
          </a:p>
        </p:txBody>
      </p:sp>
      <p:sp>
        <p:nvSpPr>
          <p:cNvPr id="20483" name="Rectangle 2"/>
          <p:cNvSpPr>
            <a:spLocks noGrp="1" noChangeArrowheads="1"/>
          </p:cNvSpPr>
          <p:nvPr>
            <p:ph type="title"/>
          </p:nvPr>
        </p:nvSpPr>
        <p:spPr>
          <a:xfrm>
            <a:off x="2195513" y="549275"/>
            <a:ext cx="4824412" cy="838200"/>
          </a:xfrm>
        </p:spPr>
        <p:txBody>
          <a:bodyPr/>
          <a:lstStyle/>
          <a:p>
            <a:r>
              <a:rPr lang="ru-RU" altLang="ru-RU" sz="2400" smtClean="0"/>
              <a:t>Медиана (второй квартиль)</a:t>
            </a:r>
          </a:p>
        </p:txBody>
      </p:sp>
      <p:sp>
        <p:nvSpPr>
          <p:cNvPr id="20484"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5400" indent="-254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endParaRPr lang="ru-RU" altLang="ru-RU" sz="2000" b="1">
              <a:latin typeface="Arial" charset="0"/>
            </a:endParaRPr>
          </a:p>
        </p:txBody>
      </p:sp>
      <p:sp>
        <p:nvSpPr>
          <p:cNvPr id="20485" name="Rectangle 4"/>
          <p:cNvSpPr>
            <a:spLocks noChangeArrowheads="1"/>
          </p:cNvSpPr>
          <p:nvPr/>
        </p:nvSpPr>
        <p:spPr bwMode="auto">
          <a:xfrm>
            <a:off x="611188" y="1196975"/>
            <a:ext cx="78486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55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20000"/>
              </a:spcBef>
            </a:pPr>
            <a:r>
              <a:rPr lang="ru-RU" altLang="ru-RU" sz="2000">
                <a:latin typeface="Arial" charset="0"/>
              </a:rPr>
              <a:t>	Медиана — это точка на шкале измеренных значений, выше и ниже которой лежит по половине всех измеренных значений. Например, если измеренные значения таковы: </a:t>
            </a:r>
          </a:p>
          <a:p>
            <a:pPr algn="just">
              <a:spcBef>
                <a:spcPct val="20000"/>
              </a:spcBef>
            </a:pPr>
            <a:r>
              <a:rPr lang="ru-RU" altLang="ru-RU" sz="2000">
                <a:latin typeface="Arial" charset="0"/>
              </a:rPr>
              <a:t>	</a:t>
            </a:r>
            <a:r>
              <a:rPr lang="ru-RU" altLang="ru-RU" sz="2000" b="1">
                <a:latin typeface="Arial" charset="0"/>
              </a:rPr>
              <a:t>3 7 8 5 4 6 3 9 2 8 4</a:t>
            </a:r>
          </a:p>
          <a:p>
            <a:pPr algn="just">
              <a:spcBef>
                <a:spcPct val="20000"/>
              </a:spcBef>
            </a:pPr>
            <a:r>
              <a:rPr lang="ru-RU" altLang="ru-RU" sz="2000">
                <a:latin typeface="Arial" charset="0"/>
              </a:rPr>
              <a:t>	то сначала их нужно расположить в порядке возрастания: 	</a:t>
            </a:r>
            <a:r>
              <a:rPr lang="ru-RU" altLang="ru-RU" sz="2000" b="1">
                <a:latin typeface="Arial" charset="0"/>
              </a:rPr>
              <a:t>2 3 3 4 4 5 6 7 8 8 9 </a:t>
            </a:r>
          </a:p>
          <a:p>
            <a:pPr algn="just">
              <a:spcBef>
                <a:spcPct val="20000"/>
              </a:spcBef>
            </a:pPr>
            <a:r>
              <a:rPr lang="ru-RU" altLang="ru-RU" sz="2000">
                <a:latin typeface="Arial" charset="0"/>
              </a:rPr>
              <a:t>	В данном случае медианой будет значение 5. Всего у нас 11 измеренных значений, следовательно, медианой является шестое значение. Выше него располагается 5 значений, и ниже — тоже 5. При нечетном количестве значений медиана всегда будет совпадать с одним из измеренных значений. При четном количестве медиана будет средним арифметическим двух соседних значений. Например, если имеются следующие измеренные значения: </a:t>
            </a:r>
          </a:p>
          <a:p>
            <a:pPr algn="just">
              <a:spcBef>
                <a:spcPct val="20000"/>
              </a:spcBef>
            </a:pPr>
            <a:r>
              <a:rPr lang="ru-RU" altLang="ru-RU" sz="2000">
                <a:latin typeface="Arial" charset="0"/>
              </a:rPr>
              <a:t>	</a:t>
            </a:r>
            <a:r>
              <a:rPr lang="ru-RU" altLang="ru-RU" sz="2000" b="1">
                <a:latin typeface="Arial" charset="0"/>
              </a:rPr>
              <a:t>3 4 4 5 6 7 8 8 9 9</a:t>
            </a:r>
            <a:r>
              <a:rPr lang="ru-RU" altLang="ru-RU" sz="2000">
                <a:latin typeface="Arial" charset="0"/>
              </a:rPr>
              <a:t> </a:t>
            </a:r>
          </a:p>
          <a:p>
            <a:pPr algn="just">
              <a:spcBef>
                <a:spcPct val="20000"/>
              </a:spcBef>
            </a:pPr>
            <a:r>
              <a:rPr lang="ru-RU" altLang="ru-RU" sz="2000">
                <a:latin typeface="Arial" charset="0"/>
              </a:rPr>
              <a:t>	то медиана будет равна: (6 + 7) </a:t>
            </a:r>
            <a:r>
              <a:rPr lang="en-US" altLang="ru-RU" sz="2000">
                <a:latin typeface="Arial" charset="0"/>
              </a:rPr>
              <a:t>/</a:t>
            </a:r>
            <a:r>
              <a:rPr lang="ru-RU" altLang="ru-RU" sz="2000">
                <a:latin typeface="Arial" charset="0"/>
              </a:rPr>
              <a:t> 2 = 6,5.</a:t>
            </a:r>
            <a:r>
              <a:rPr lang="ru-RU" altLang="ru-RU" sz="2000" b="1">
                <a:latin typeface="Arial" charset="0"/>
              </a:rPr>
              <a:t> </a:t>
            </a:r>
          </a:p>
        </p:txBody>
      </p:sp>
    </p:spTree>
  </p:cSld>
  <p:clrMapOvr>
    <a:masterClrMapping/>
  </p:clrMapOvr>
  <p:transition>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3"/>
          <p:cNvSpPr>
            <a:spLocks noGrp="1"/>
          </p:cNvSpPr>
          <p:nvPr>
            <p:ph type="sldNum" sz="quarter" idx="10"/>
          </p:nvPr>
        </p:nvSpPr>
        <p:spPr/>
        <p:txBody>
          <a:bodyPr/>
          <a:lstStyle/>
          <a:p>
            <a:pPr>
              <a:defRPr/>
            </a:pPr>
            <a:r>
              <a:rPr lang="en-GB"/>
              <a:t>Page </a:t>
            </a:r>
            <a:fld id="{840B88E4-4981-4E62-AF8E-7AE3A4204F77}" type="slidenum">
              <a:rPr lang="en-GB"/>
              <a:pPr>
                <a:defRPr/>
              </a:pPr>
              <a:t>15</a:t>
            </a:fld>
            <a:endParaRPr lang="en-GB"/>
          </a:p>
        </p:txBody>
      </p:sp>
      <p:sp>
        <p:nvSpPr>
          <p:cNvPr id="21507" name="Rectangle 2"/>
          <p:cNvSpPr>
            <a:spLocks noGrp="1" noChangeArrowheads="1"/>
          </p:cNvSpPr>
          <p:nvPr>
            <p:ph type="title"/>
          </p:nvPr>
        </p:nvSpPr>
        <p:spPr>
          <a:xfrm>
            <a:off x="3714750" y="549275"/>
            <a:ext cx="2513013" cy="838200"/>
          </a:xfrm>
        </p:spPr>
        <p:txBody>
          <a:bodyPr/>
          <a:lstStyle/>
          <a:p>
            <a:r>
              <a:rPr lang="ru-RU" altLang="ru-RU" smtClean="0"/>
              <a:t>Квартиль</a:t>
            </a:r>
          </a:p>
        </p:txBody>
      </p:sp>
      <p:sp>
        <p:nvSpPr>
          <p:cNvPr id="21508"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5400" indent="-254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endParaRPr lang="ru-RU" altLang="ru-RU" sz="2000" b="1">
              <a:latin typeface="Arial" charset="0"/>
            </a:endParaRPr>
          </a:p>
        </p:txBody>
      </p:sp>
      <p:sp>
        <p:nvSpPr>
          <p:cNvPr id="21509" name="Rectangle 4"/>
          <p:cNvSpPr>
            <a:spLocks noChangeArrowheads="1"/>
          </p:cNvSpPr>
          <p:nvPr/>
        </p:nvSpPr>
        <p:spPr bwMode="auto">
          <a:xfrm>
            <a:off x="611188" y="1196975"/>
            <a:ext cx="7777162"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55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ru-RU" altLang="ru-RU" sz="2000">
                <a:latin typeface="Arial" charset="0"/>
              </a:rPr>
              <a:t>	</a:t>
            </a:r>
            <a:endParaRPr lang="ru-RU" altLang="ru-RU" sz="2000" b="1">
              <a:latin typeface="Arial" charset="0"/>
            </a:endParaRPr>
          </a:p>
        </p:txBody>
      </p:sp>
      <p:sp>
        <p:nvSpPr>
          <p:cNvPr id="21510" name="Rectangle 5"/>
          <p:cNvSpPr>
            <a:spLocks noChangeArrowheads="1"/>
          </p:cNvSpPr>
          <p:nvPr/>
        </p:nvSpPr>
        <p:spPr bwMode="auto">
          <a:xfrm>
            <a:off x="611188" y="1557338"/>
            <a:ext cx="741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55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20000"/>
              </a:spcBef>
            </a:pPr>
            <a:r>
              <a:rPr lang="ru-RU" altLang="ru-RU" sz="2000">
                <a:latin typeface="Arial" charset="0"/>
              </a:rPr>
              <a:t>	</a:t>
            </a:r>
            <a:r>
              <a:rPr lang="ru-RU" altLang="ru-RU" sz="2000" b="1">
                <a:latin typeface="Arial" charset="0"/>
              </a:rPr>
              <a:t>Первый квартиль</a:t>
            </a:r>
            <a:r>
              <a:rPr lang="ru-RU" altLang="ru-RU" sz="2000">
                <a:latin typeface="Arial" charset="0"/>
              </a:rPr>
              <a:t> (25-й процентиль) – точка на шкале значений переменной, ниже значения которой находятся 25% значений переменной.</a:t>
            </a:r>
          </a:p>
          <a:p>
            <a:pPr algn="just">
              <a:spcBef>
                <a:spcPct val="20000"/>
              </a:spcBef>
            </a:pPr>
            <a:r>
              <a:rPr lang="ru-RU" altLang="ru-RU" sz="2000">
                <a:latin typeface="Arial" charset="0"/>
              </a:rPr>
              <a:t>	</a:t>
            </a:r>
            <a:r>
              <a:rPr lang="ru-RU" altLang="ru-RU" sz="2000" b="1">
                <a:latin typeface="Arial" charset="0"/>
              </a:rPr>
              <a:t>Второй квартиль (медиана)</a:t>
            </a:r>
            <a:r>
              <a:rPr lang="ru-RU" altLang="ru-RU" sz="2000">
                <a:latin typeface="Arial" charset="0"/>
              </a:rPr>
              <a:t> – точка на шкале значений переменной, ниже значения которой находятся 50% значений переменной.</a:t>
            </a:r>
          </a:p>
          <a:p>
            <a:pPr algn="just">
              <a:spcBef>
                <a:spcPct val="20000"/>
              </a:spcBef>
            </a:pPr>
            <a:r>
              <a:rPr lang="ru-RU" altLang="ru-RU" sz="2000">
                <a:latin typeface="Arial" charset="0"/>
              </a:rPr>
              <a:t>	</a:t>
            </a:r>
            <a:r>
              <a:rPr lang="ru-RU" altLang="ru-RU" sz="2000" b="1">
                <a:latin typeface="Arial" charset="0"/>
              </a:rPr>
              <a:t>Третий квартиль</a:t>
            </a:r>
            <a:r>
              <a:rPr lang="ru-RU" altLang="ru-RU" sz="2000">
                <a:latin typeface="Arial" charset="0"/>
              </a:rPr>
              <a:t> (75-й процентиль) – точка на шкале значений переменной, ниже значения которой находятся 75% значений переменной.</a:t>
            </a:r>
          </a:p>
          <a:p>
            <a:pPr algn="just">
              <a:spcBef>
                <a:spcPct val="20000"/>
              </a:spcBef>
            </a:pPr>
            <a:r>
              <a:rPr lang="ru-RU" altLang="ru-RU" sz="2000">
                <a:latin typeface="Arial" charset="0"/>
              </a:rPr>
              <a:t>	</a:t>
            </a:r>
            <a:endParaRPr lang="ru-RU" altLang="ru-RU" sz="1800" b="1">
              <a:latin typeface="Arial" charset="0"/>
            </a:endParaRPr>
          </a:p>
        </p:txBody>
      </p:sp>
    </p:spTree>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3"/>
          <p:cNvSpPr>
            <a:spLocks noGrp="1"/>
          </p:cNvSpPr>
          <p:nvPr>
            <p:ph type="sldNum" sz="quarter" idx="10"/>
          </p:nvPr>
        </p:nvSpPr>
        <p:spPr/>
        <p:txBody>
          <a:bodyPr/>
          <a:lstStyle/>
          <a:p>
            <a:pPr>
              <a:defRPr/>
            </a:pPr>
            <a:r>
              <a:rPr lang="en-GB"/>
              <a:t>Page </a:t>
            </a:r>
            <a:fld id="{E2CA3647-D11C-47AA-A48D-68BF18895A08}" type="slidenum">
              <a:rPr lang="en-GB"/>
              <a:pPr>
                <a:defRPr/>
              </a:pPr>
              <a:t>16</a:t>
            </a:fld>
            <a:endParaRPr lang="en-GB"/>
          </a:p>
        </p:txBody>
      </p:sp>
      <p:sp>
        <p:nvSpPr>
          <p:cNvPr id="22531" name="Rectangle 2"/>
          <p:cNvSpPr>
            <a:spLocks noGrp="1" noChangeArrowheads="1"/>
          </p:cNvSpPr>
          <p:nvPr>
            <p:ph type="title"/>
          </p:nvPr>
        </p:nvSpPr>
        <p:spPr>
          <a:xfrm>
            <a:off x="2266950" y="549275"/>
            <a:ext cx="4968875" cy="838200"/>
          </a:xfrm>
        </p:spPr>
        <p:txBody>
          <a:bodyPr/>
          <a:lstStyle/>
          <a:p>
            <a:r>
              <a:rPr lang="ru-RU" altLang="ru-RU" smtClean="0"/>
              <a:t>Межквартильная широта</a:t>
            </a:r>
          </a:p>
        </p:txBody>
      </p:sp>
      <p:sp>
        <p:nvSpPr>
          <p:cNvPr id="22532"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5400" indent="-254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endParaRPr lang="ru-RU" altLang="ru-RU" sz="2000" b="1">
              <a:latin typeface="Arial" charset="0"/>
            </a:endParaRPr>
          </a:p>
        </p:txBody>
      </p:sp>
      <p:sp>
        <p:nvSpPr>
          <p:cNvPr id="22533" name="Rectangle 4"/>
          <p:cNvSpPr>
            <a:spLocks noChangeArrowheads="1"/>
          </p:cNvSpPr>
          <p:nvPr/>
        </p:nvSpPr>
        <p:spPr bwMode="auto">
          <a:xfrm>
            <a:off x="611188" y="1196975"/>
            <a:ext cx="7777162"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55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ru-RU" altLang="ru-RU" sz="2000">
                <a:latin typeface="Arial" charset="0"/>
              </a:rPr>
              <a:t>	</a:t>
            </a:r>
            <a:endParaRPr lang="ru-RU" altLang="ru-RU" sz="2000" b="1">
              <a:latin typeface="Arial" charset="0"/>
            </a:endParaRPr>
          </a:p>
        </p:txBody>
      </p:sp>
      <p:sp>
        <p:nvSpPr>
          <p:cNvPr id="22534" name="Rectangle 5"/>
          <p:cNvSpPr>
            <a:spLocks noChangeArrowheads="1"/>
          </p:cNvSpPr>
          <p:nvPr/>
        </p:nvSpPr>
        <p:spPr bwMode="auto">
          <a:xfrm>
            <a:off x="611188" y="1557338"/>
            <a:ext cx="7777162"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55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20000"/>
              </a:spcBef>
            </a:pPr>
            <a:r>
              <a:rPr lang="ru-RU" altLang="ru-RU" sz="2000">
                <a:latin typeface="Arial" charset="0"/>
              </a:rPr>
              <a:t>	Для оценки меры разброса порядковых переменных может подсчитываться межквартильная широта (квартильное отклонение).</a:t>
            </a:r>
          </a:p>
          <a:p>
            <a:pPr>
              <a:spcBef>
                <a:spcPct val="20000"/>
              </a:spcBef>
            </a:pPr>
            <a:r>
              <a:rPr lang="ru-RU" altLang="ru-RU" sz="2000">
                <a:latin typeface="Arial" charset="0"/>
              </a:rPr>
              <a:t>	</a:t>
            </a:r>
          </a:p>
          <a:p>
            <a:pPr>
              <a:spcBef>
                <a:spcPct val="20000"/>
              </a:spcBef>
            </a:pPr>
            <a:r>
              <a:rPr lang="ru-RU" altLang="ru-RU" sz="1800" b="1">
                <a:latin typeface="Arial" charset="0"/>
              </a:rPr>
              <a:t>Межквартильная широта</a:t>
            </a:r>
            <a:r>
              <a:rPr lang="ru-RU" altLang="ru-RU" sz="1800">
                <a:latin typeface="Arial" charset="0"/>
              </a:rPr>
              <a:t> = (Третий квартиль – Первый квартиль)	</a:t>
            </a:r>
            <a:r>
              <a:rPr lang="ru-RU" altLang="ru-RU" sz="1800" b="1">
                <a:latin typeface="Arial" charset="0"/>
              </a:rPr>
              <a:t>				             </a:t>
            </a:r>
            <a:r>
              <a:rPr lang="ru-RU" altLang="ru-RU" sz="1800">
                <a:latin typeface="Arial" charset="0"/>
              </a:rPr>
              <a:t>2</a:t>
            </a:r>
            <a:r>
              <a:rPr lang="ru-RU" altLang="ru-RU" sz="1800" b="1">
                <a:latin typeface="Arial" charset="0"/>
              </a:rPr>
              <a:t> </a:t>
            </a:r>
          </a:p>
          <a:p>
            <a:pPr>
              <a:spcBef>
                <a:spcPct val="20000"/>
              </a:spcBef>
            </a:pPr>
            <a:r>
              <a:rPr lang="ru-RU" altLang="ru-RU" sz="1800" b="1">
                <a:latin typeface="Arial" charset="0"/>
              </a:rPr>
              <a:t>	</a:t>
            </a:r>
          </a:p>
          <a:p>
            <a:pPr algn="just">
              <a:spcBef>
                <a:spcPct val="20000"/>
              </a:spcBef>
            </a:pPr>
            <a:r>
              <a:rPr lang="ru-RU" altLang="ru-RU" sz="1800" b="1">
                <a:latin typeface="Arial" charset="0"/>
              </a:rPr>
              <a:t>	</a:t>
            </a:r>
            <a:r>
              <a:rPr lang="ru-RU" altLang="ru-RU" sz="2000">
                <a:latin typeface="Arial" charset="0"/>
              </a:rPr>
              <a:t>Если порядковая переменная имеет 7 значений и квартильное отклонение равно 3, то можно сделать вывод, что модель средней тенденции не очень хорошо отражает поведение переменной, т.к. много респондентов имеют значения, отличающиеся от медианы.</a:t>
            </a:r>
          </a:p>
        </p:txBody>
      </p:sp>
      <p:sp>
        <p:nvSpPr>
          <p:cNvPr id="22535" name="Line 6"/>
          <p:cNvSpPr>
            <a:spLocks noChangeShapeType="1"/>
          </p:cNvSpPr>
          <p:nvPr/>
        </p:nvSpPr>
        <p:spPr bwMode="auto">
          <a:xfrm>
            <a:off x="4211638" y="3213100"/>
            <a:ext cx="40322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Tree>
  </p:cSld>
  <p:clrMapOvr>
    <a:masterClrMapping/>
  </p:clrMapOvr>
  <p:transition>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3"/>
          <p:cNvSpPr>
            <a:spLocks noGrp="1"/>
          </p:cNvSpPr>
          <p:nvPr>
            <p:ph type="sldNum" sz="quarter" idx="10"/>
          </p:nvPr>
        </p:nvSpPr>
        <p:spPr/>
        <p:txBody>
          <a:bodyPr/>
          <a:lstStyle/>
          <a:p>
            <a:pPr>
              <a:defRPr/>
            </a:pPr>
            <a:r>
              <a:rPr lang="en-GB"/>
              <a:t>Page </a:t>
            </a:r>
            <a:fld id="{888921D3-7848-4470-8C82-71B94198C4DF}" type="slidenum">
              <a:rPr lang="en-GB"/>
              <a:pPr>
                <a:defRPr/>
              </a:pPr>
              <a:t>17</a:t>
            </a:fld>
            <a:endParaRPr lang="en-GB"/>
          </a:p>
        </p:txBody>
      </p:sp>
      <p:sp>
        <p:nvSpPr>
          <p:cNvPr id="23555" name="Rectangle 2"/>
          <p:cNvSpPr>
            <a:spLocks noGrp="1" noChangeArrowheads="1"/>
          </p:cNvSpPr>
          <p:nvPr>
            <p:ph type="title"/>
          </p:nvPr>
        </p:nvSpPr>
        <p:spPr>
          <a:xfrm>
            <a:off x="2266950" y="719138"/>
            <a:ext cx="4968875" cy="838200"/>
          </a:xfrm>
        </p:spPr>
        <p:txBody>
          <a:bodyPr/>
          <a:lstStyle/>
          <a:p>
            <a:r>
              <a:rPr lang="ru-RU" altLang="ru-RU" smtClean="0"/>
              <a:t>Децильное отношение</a:t>
            </a:r>
          </a:p>
        </p:txBody>
      </p:sp>
      <p:sp>
        <p:nvSpPr>
          <p:cNvPr id="23556"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5400" indent="-254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endParaRPr lang="ru-RU" altLang="ru-RU" sz="2000" b="1">
              <a:latin typeface="Arial" charset="0"/>
            </a:endParaRPr>
          </a:p>
        </p:txBody>
      </p:sp>
      <p:sp>
        <p:nvSpPr>
          <p:cNvPr id="23557" name="Rectangle 4"/>
          <p:cNvSpPr>
            <a:spLocks noChangeArrowheads="1"/>
          </p:cNvSpPr>
          <p:nvPr/>
        </p:nvSpPr>
        <p:spPr bwMode="auto">
          <a:xfrm>
            <a:off x="611188" y="1196975"/>
            <a:ext cx="7777162"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55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ru-RU" altLang="ru-RU" sz="2000">
                <a:latin typeface="Arial" charset="0"/>
              </a:rPr>
              <a:t>	</a:t>
            </a:r>
            <a:endParaRPr lang="ru-RU" altLang="ru-RU" sz="2000" b="1">
              <a:latin typeface="Arial" charset="0"/>
            </a:endParaRPr>
          </a:p>
        </p:txBody>
      </p:sp>
      <p:sp>
        <p:nvSpPr>
          <p:cNvPr id="23558" name="Rectangle 5"/>
          <p:cNvSpPr>
            <a:spLocks noChangeArrowheads="1"/>
          </p:cNvSpPr>
          <p:nvPr/>
        </p:nvSpPr>
        <p:spPr bwMode="auto">
          <a:xfrm>
            <a:off x="611188" y="1557338"/>
            <a:ext cx="7777162"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55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20000"/>
              </a:spcBef>
            </a:pPr>
            <a:r>
              <a:rPr lang="ru-RU" altLang="ru-RU" sz="2000">
                <a:latin typeface="Arial" charset="0"/>
              </a:rPr>
              <a:t>	Децильное отношение – это отношение границы 10-го дециля к границе 1-го дециля. </a:t>
            </a:r>
          </a:p>
          <a:p>
            <a:pPr algn="just">
              <a:spcBef>
                <a:spcPct val="20000"/>
              </a:spcBef>
            </a:pPr>
            <a:endParaRPr lang="ru-RU" altLang="ru-RU" sz="2000">
              <a:latin typeface="Arial" charset="0"/>
            </a:endParaRPr>
          </a:p>
          <a:p>
            <a:pPr algn="just">
              <a:spcBef>
                <a:spcPct val="20000"/>
              </a:spcBef>
            </a:pPr>
            <a:r>
              <a:rPr lang="ru-RU" altLang="ru-RU" sz="2000">
                <a:latin typeface="Arial" charset="0"/>
              </a:rPr>
              <a:t>	Данный показатель может, например, демонстрировать на сколько больше получают 10 % высокооплачиваемых респондентов в сравнении с 10 % наименее оплачиваемых, что позволит оценить степень неоднородности доходов.</a:t>
            </a:r>
          </a:p>
        </p:txBody>
      </p:sp>
    </p:spTree>
  </p:cSld>
  <p:clrMapOvr>
    <a:masterClrMapping/>
  </p:clrMapOvr>
  <p:transition>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3"/>
          <p:cNvSpPr>
            <a:spLocks noGrp="1"/>
          </p:cNvSpPr>
          <p:nvPr>
            <p:ph type="sldNum" sz="quarter" idx="10"/>
          </p:nvPr>
        </p:nvSpPr>
        <p:spPr/>
        <p:txBody>
          <a:bodyPr/>
          <a:lstStyle/>
          <a:p>
            <a:pPr>
              <a:defRPr/>
            </a:pPr>
            <a:r>
              <a:rPr lang="en-GB"/>
              <a:t>Page </a:t>
            </a:r>
            <a:fld id="{85ED7785-B210-4EF6-83C8-613C6FCFD1D7}" type="slidenum">
              <a:rPr lang="en-GB"/>
              <a:pPr>
                <a:defRPr/>
              </a:pPr>
              <a:t>18</a:t>
            </a:fld>
            <a:endParaRPr lang="en-GB"/>
          </a:p>
        </p:txBody>
      </p:sp>
      <p:sp>
        <p:nvSpPr>
          <p:cNvPr id="25603" name="Rectangle 2"/>
          <p:cNvSpPr>
            <a:spLocks noGrp="1" noChangeArrowheads="1"/>
          </p:cNvSpPr>
          <p:nvPr>
            <p:ph type="title"/>
          </p:nvPr>
        </p:nvSpPr>
        <p:spPr>
          <a:xfrm>
            <a:off x="1258888" y="698500"/>
            <a:ext cx="7596187" cy="838200"/>
          </a:xfrm>
        </p:spPr>
        <p:txBody>
          <a:bodyPr/>
          <a:lstStyle/>
          <a:p>
            <a:r>
              <a:rPr lang="ru-RU" altLang="ru-RU" smtClean="0"/>
              <a:t>Ящичковая (коробчатая) диаграмма </a:t>
            </a:r>
          </a:p>
        </p:txBody>
      </p:sp>
      <p:sp>
        <p:nvSpPr>
          <p:cNvPr id="25604" name="Rectangle 3"/>
          <p:cNvSpPr>
            <a:spLocks noGrp="1" noChangeArrowheads="1"/>
          </p:cNvSpPr>
          <p:nvPr>
            <p:ph type="body" idx="1"/>
          </p:nvPr>
        </p:nvSpPr>
        <p:spPr>
          <a:xfrm>
            <a:off x="1403350" y="5589588"/>
            <a:ext cx="6999288" cy="642937"/>
          </a:xfrm>
        </p:spPr>
        <p:txBody>
          <a:bodyPr/>
          <a:lstStyle/>
          <a:p>
            <a:pPr>
              <a:lnSpc>
                <a:spcPct val="90000"/>
              </a:lnSpc>
              <a:buFontTx/>
              <a:buNone/>
            </a:pPr>
            <a:r>
              <a:rPr lang="ru-RU" altLang="ru-RU" sz="1800" dirty="0" smtClean="0"/>
              <a:t>50% наблюдений попадают внутрь </a:t>
            </a:r>
            <a:r>
              <a:rPr lang="ru-RU" altLang="ru-RU" sz="1800" dirty="0" smtClean="0"/>
              <a:t>ящика</a:t>
            </a:r>
            <a:endParaRPr lang="ru-RU" altLang="ru-RU" sz="1800" dirty="0" smtClean="0"/>
          </a:p>
        </p:txBody>
      </p:sp>
      <p:pic>
        <p:nvPicPr>
          <p:cNvPr id="25605" name="Picture 4"/>
          <p:cNvPicPr>
            <a:picLocks noChangeAspect="1" noChangeArrowheads="1"/>
          </p:cNvPicPr>
          <p:nvPr/>
        </p:nvPicPr>
        <p:blipFill>
          <a:blip r:embed="rId2">
            <a:extLst>
              <a:ext uri="{28A0092B-C50C-407E-A947-70E740481C1C}">
                <a14:useLocalDpi xmlns:a14="http://schemas.microsoft.com/office/drawing/2010/main" val="0"/>
              </a:ext>
            </a:extLst>
          </a:blip>
          <a:srcRect l="20476" t="23517" r="17351" b="22867"/>
          <a:stretch>
            <a:fillRect/>
          </a:stretch>
        </p:blipFill>
        <p:spPr bwMode="auto">
          <a:xfrm>
            <a:off x="1476375" y="1557338"/>
            <a:ext cx="6064250" cy="3789362"/>
          </a:xfrm>
          <a:prstGeom prst="rect">
            <a:avLst/>
          </a:prstGeom>
          <a:noFill/>
          <a:ln>
            <a:noFill/>
          </a:ln>
          <a:effectLst/>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6" name="Text Box 6"/>
          <p:cNvSpPr txBox="1">
            <a:spLocks noChangeArrowheads="1"/>
          </p:cNvSpPr>
          <p:nvPr/>
        </p:nvSpPr>
        <p:spPr bwMode="auto">
          <a:xfrm>
            <a:off x="1760538" y="4787900"/>
            <a:ext cx="431800" cy="457200"/>
          </a:xfrm>
          <a:prstGeom prst="rect">
            <a:avLst/>
          </a:prstGeom>
          <a:noFill/>
          <a:ln>
            <a:noFill/>
          </a:ln>
          <a:effectLst/>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ru-RU"/>
              <a:t>*</a:t>
            </a:r>
            <a:endParaRPr lang="ru-RU" altLang="ru-RU"/>
          </a:p>
        </p:txBody>
      </p:sp>
      <p:sp>
        <p:nvSpPr>
          <p:cNvPr id="25607" name="Text Box 7"/>
          <p:cNvSpPr txBox="1">
            <a:spLocks noChangeArrowheads="1"/>
          </p:cNvSpPr>
          <p:nvPr/>
        </p:nvSpPr>
        <p:spPr bwMode="auto">
          <a:xfrm>
            <a:off x="3348038" y="2060575"/>
            <a:ext cx="1800225"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ru-RU" altLang="ru-RU" sz="1400"/>
              <a:t>Третий квартиль</a:t>
            </a:r>
          </a:p>
        </p:txBody>
      </p:sp>
    </p:spTree>
  </p:cSld>
  <p:clrMapOvr>
    <a:masterClrMapping/>
  </p:clrMapOvr>
  <p:transition>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3"/>
          <p:cNvSpPr>
            <a:spLocks noGrp="1"/>
          </p:cNvSpPr>
          <p:nvPr>
            <p:ph type="sldNum" sz="quarter" idx="10"/>
          </p:nvPr>
        </p:nvSpPr>
        <p:spPr/>
        <p:txBody>
          <a:bodyPr/>
          <a:lstStyle/>
          <a:p>
            <a:pPr>
              <a:defRPr/>
            </a:pPr>
            <a:r>
              <a:rPr lang="en-GB"/>
              <a:t>Page </a:t>
            </a:r>
            <a:fld id="{43783E0F-9227-45CB-A9DF-62F3C90EDFBF}" type="slidenum">
              <a:rPr lang="en-GB"/>
              <a:pPr>
                <a:defRPr/>
              </a:pPr>
              <a:t>19</a:t>
            </a:fld>
            <a:endParaRPr lang="en-GB"/>
          </a:p>
        </p:txBody>
      </p:sp>
      <p:pic>
        <p:nvPicPr>
          <p:cNvPr id="56323"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706813"/>
            <a:ext cx="9194800"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4" name="Rectangle 3"/>
          <p:cNvSpPr>
            <a:spLocks noChangeArrowheads="1"/>
          </p:cNvSpPr>
          <p:nvPr/>
        </p:nvSpPr>
        <p:spPr bwMode="auto">
          <a:xfrm>
            <a:off x="3175" y="3175"/>
            <a:ext cx="9137650" cy="6851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ru-RU" altLang="ru-RU"/>
          </a:p>
        </p:txBody>
      </p:sp>
      <p:sp>
        <p:nvSpPr>
          <p:cNvPr id="56325" name="Rectangle 4"/>
          <p:cNvSpPr>
            <a:spLocks noGrp="1" noChangeArrowheads="1"/>
          </p:cNvSpPr>
          <p:nvPr>
            <p:ph type="ctrTitle"/>
          </p:nvPr>
        </p:nvSpPr>
        <p:spPr>
          <a:xfrm>
            <a:off x="971550" y="1958975"/>
            <a:ext cx="7696200" cy="739775"/>
          </a:xfrm>
          <a:noFill/>
          <a:extLst>
            <a:ext uri="{91240B29-F687-4F45-9708-019B960494DF}">
              <a14:hiddenLine xmlns:a14="http://schemas.microsoft.com/office/drawing/2010/main" w="12700">
                <a:solidFill>
                  <a:schemeClr val="tx1"/>
                </a:solidFill>
                <a:miter lim="800000"/>
                <a:headEnd/>
                <a:tailEnd/>
              </a14:hiddenLine>
            </a:ext>
          </a:extLst>
        </p:spPr>
        <p:txBody>
          <a:bodyPr lIns="0" tIns="0" rIns="0" bIns="0" anchor="b">
            <a:spAutoFit/>
          </a:bodyPr>
          <a:lstStyle/>
          <a:p>
            <a:pPr algn="ctr">
              <a:lnSpc>
                <a:spcPct val="90000"/>
              </a:lnSpc>
            </a:pPr>
            <a:r>
              <a:rPr lang="ru-RU" altLang="ru-RU" sz="5400" smtClean="0"/>
              <a:t>Спасибо за внимание!</a:t>
            </a:r>
            <a:endParaRPr lang="pt-PT" altLang="ru-RU" sz="5400" smtClean="0"/>
          </a:p>
        </p:txBody>
      </p:sp>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FF593853-27F5-4D5E-A5EA-7C4C3FDB1553}" type="slidenum">
              <a:rPr lang="en-GB"/>
              <a:pPr>
                <a:defRPr/>
              </a:pPr>
              <a:t>2</a:t>
            </a:fld>
            <a:endParaRPr lang="en-GB"/>
          </a:p>
        </p:txBody>
      </p:sp>
      <p:sp>
        <p:nvSpPr>
          <p:cNvPr id="3075" name="Rectangle 2"/>
          <p:cNvSpPr>
            <a:spLocks noGrp="1" noChangeArrowheads="1"/>
          </p:cNvSpPr>
          <p:nvPr>
            <p:ph type="title"/>
          </p:nvPr>
        </p:nvSpPr>
        <p:spPr>
          <a:xfrm>
            <a:off x="2036763" y="790575"/>
            <a:ext cx="5991225" cy="838200"/>
          </a:xfrm>
        </p:spPr>
        <p:txBody>
          <a:bodyPr/>
          <a:lstStyle/>
          <a:p>
            <a:r>
              <a:rPr lang="ru-RU" altLang="ru-RU" smtClean="0"/>
              <a:t>Описательный анализ</a:t>
            </a:r>
          </a:p>
        </p:txBody>
      </p:sp>
      <p:sp>
        <p:nvSpPr>
          <p:cNvPr id="3076" name="Rectangle 21"/>
          <p:cNvSpPr>
            <a:spLocks noChangeArrowheads="1"/>
          </p:cNvSpPr>
          <p:nvPr/>
        </p:nvSpPr>
        <p:spPr bwMode="auto">
          <a:xfrm>
            <a:off x="900113" y="1628775"/>
            <a:ext cx="7129462"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5400" indent="-254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20000"/>
              </a:spcBef>
            </a:pPr>
            <a:r>
              <a:rPr lang="ru-RU" altLang="ru-RU">
                <a:latin typeface="Arial" charset="0"/>
              </a:rPr>
              <a:t>Методы описательного анализа решают задачу сжатия исходной информации, компактного её представления для дальнейшего осмысления.</a:t>
            </a:r>
          </a:p>
          <a:p>
            <a:pPr algn="just">
              <a:spcBef>
                <a:spcPct val="20000"/>
              </a:spcBef>
            </a:pPr>
            <a:endParaRPr lang="ru-RU" altLang="ru-RU" sz="1800">
              <a:latin typeface="Arial" charset="0"/>
            </a:endParaRPr>
          </a:p>
        </p:txBody>
      </p:sp>
    </p:spTree>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EAE9502D-32B6-4927-9AF7-936B3E275647}" type="slidenum">
              <a:rPr lang="en-GB"/>
              <a:pPr>
                <a:defRPr/>
              </a:pPr>
              <a:t>3</a:t>
            </a:fld>
            <a:endParaRPr lang="en-GB"/>
          </a:p>
        </p:txBody>
      </p:sp>
      <p:sp>
        <p:nvSpPr>
          <p:cNvPr id="4099" name="Rectangle 2"/>
          <p:cNvSpPr>
            <a:spLocks noGrp="1" noChangeArrowheads="1"/>
          </p:cNvSpPr>
          <p:nvPr>
            <p:ph type="title"/>
          </p:nvPr>
        </p:nvSpPr>
        <p:spPr>
          <a:xfrm>
            <a:off x="828675" y="779463"/>
            <a:ext cx="7056438" cy="838200"/>
          </a:xfrm>
        </p:spPr>
        <p:txBody>
          <a:bodyPr/>
          <a:lstStyle/>
          <a:p>
            <a:pPr algn="ctr"/>
            <a:r>
              <a:rPr lang="ru-RU" altLang="ru-RU" dirty="0" smtClean="0"/>
              <a:t>Частотный </a:t>
            </a:r>
            <a:r>
              <a:rPr lang="ru-RU" altLang="ru-RU" dirty="0" smtClean="0"/>
              <a:t>анализ</a:t>
            </a:r>
            <a:endParaRPr lang="ru-RU" altLang="ru-RU" dirty="0" smtClean="0"/>
          </a:p>
        </p:txBody>
      </p:sp>
      <p:sp>
        <p:nvSpPr>
          <p:cNvPr id="4100" name="Rectangle 3"/>
          <p:cNvSpPr>
            <a:spLocks noGrp="1" noChangeArrowheads="1"/>
          </p:cNvSpPr>
          <p:nvPr>
            <p:ph type="body" idx="1"/>
          </p:nvPr>
        </p:nvSpPr>
        <p:spPr>
          <a:xfrm>
            <a:off x="611188" y="1844675"/>
            <a:ext cx="7705725" cy="4546600"/>
          </a:xfrm>
        </p:spPr>
        <p:txBody>
          <a:bodyPr/>
          <a:lstStyle/>
          <a:p>
            <a:pPr marL="25400" indent="-25400" algn="just">
              <a:buFontTx/>
              <a:buNone/>
            </a:pPr>
            <a:r>
              <a:rPr lang="ru-RU" altLang="ru-RU" sz="2200" b="0" dirty="0" smtClean="0"/>
              <a:t>	Анализ частотных распределений – первый шаг при обработке собранной информации. Позволяет получить общее представление об изучаемой выборке</a:t>
            </a:r>
            <a:r>
              <a:rPr lang="ru-RU" altLang="ru-RU" sz="2200" b="0" dirty="0" smtClean="0"/>
              <a:t>.</a:t>
            </a:r>
            <a:endParaRPr lang="ru-RU" altLang="ru-RU" sz="2200" b="0" dirty="0" smtClean="0"/>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Номер слайда 3"/>
          <p:cNvSpPr>
            <a:spLocks noGrp="1"/>
          </p:cNvSpPr>
          <p:nvPr>
            <p:ph type="sldNum" sz="quarter" idx="10"/>
          </p:nvPr>
        </p:nvSpPr>
        <p:spPr/>
        <p:txBody>
          <a:bodyPr/>
          <a:lstStyle/>
          <a:p>
            <a:pPr>
              <a:defRPr/>
            </a:pPr>
            <a:r>
              <a:rPr lang="en-GB"/>
              <a:t>Page </a:t>
            </a:r>
            <a:fld id="{F5BECE0C-0C42-4DCC-A52B-B321F74D6893}" type="slidenum">
              <a:rPr lang="en-GB"/>
              <a:pPr>
                <a:defRPr/>
              </a:pPr>
              <a:t>4</a:t>
            </a:fld>
            <a:endParaRPr lang="en-GB"/>
          </a:p>
        </p:txBody>
      </p:sp>
      <p:sp>
        <p:nvSpPr>
          <p:cNvPr id="10243" name="Rectangle 2"/>
          <p:cNvSpPr>
            <a:spLocks noGrp="1" noChangeArrowheads="1"/>
          </p:cNvSpPr>
          <p:nvPr>
            <p:ph type="title"/>
          </p:nvPr>
        </p:nvSpPr>
        <p:spPr>
          <a:xfrm>
            <a:off x="381000" y="1006475"/>
            <a:ext cx="8382000" cy="838200"/>
          </a:xfrm>
        </p:spPr>
        <p:txBody>
          <a:bodyPr/>
          <a:lstStyle/>
          <a:p>
            <a:pPr algn="ctr"/>
            <a:r>
              <a:rPr lang="ru-RU" altLang="ru-RU" sz="2400" dirty="0" smtClean="0"/>
              <a:t>Возможности подсчёта различных мер средней тенденции для переменных, имеющих различные типы шкал измерения значений</a:t>
            </a:r>
          </a:p>
        </p:txBody>
      </p:sp>
      <p:graphicFrame>
        <p:nvGraphicFramePr>
          <p:cNvPr id="142423" name="Group 87"/>
          <p:cNvGraphicFramePr>
            <a:graphicFrameLocks noGrp="1"/>
          </p:cNvGraphicFramePr>
          <p:nvPr>
            <p:ph idx="1"/>
          </p:nvPr>
        </p:nvGraphicFramePr>
        <p:xfrm>
          <a:off x="684213" y="2193925"/>
          <a:ext cx="7870825" cy="4457700"/>
        </p:xfrm>
        <a:graphic>
          <a:graphicData uri="http://schemas.openxmlformats.org/drawingml/2006/table">
            <a:tbl>
              <a:tblPr/>
              <a:tblGrid>
                <a:gridCol w="3779837"/>
                <a:gridCol w="4090988"/>
              </a:tblGrid>
              <a:tr h="1028700">
                <a:tc>
                  <a:txBody>
                    <a:bodyPr/>
                    <a:lstStyle/>
                    <a:p>
                      <a:pPr marL="0" marR="0" lvl="0" indent="12700" algn="l" defTabSz="914400" rtl="0" eaLnBrk="0" fontAlgn="base" latinLnBrk="0" hangingPunct="0">
                        <a:lnSpc>
                          <a:spcPct val="100000"/>
                        </a:lnSpc>
                        <a:spcBef>
                          <a:spcPct val="0"/>
                        </a:spcBef>
                        <a:spcAft>
                          <a:spcPct val="0"/>
                        </a:spcAft>
                        <a:buClrTx/>
                        <a:buSzTx/>
                        <a:buFontTx/>
                        <a:buNone/>
                        <a:tabLst/>
                      </a:pPr>
                      <a:r>
                        <a:rPr kumimoji="0" lang="ru-RU" sz="2800" b="1" i="0" u="none" strike="noStrike" cap="none" normalizeH="0" baseline="0" smtClean="0">
                          <a:ln>
                            <a:noFill/>
                          </a:ln>
                          <a:solidFill>
                            <a:schemeClr val="tx1"/>
                          </a:solidFill>
                          <a:effectLst/>
                          <a:latin typeface="Arial" charset="0"/>
                          <a:cs typeface="Times New Roman" pitchFamily="18" charset="0"/>
                        </a:rPr>
                        <a:t>Шкала измерения переменной</a:t>
                      </a:r>
                      <a:endParaRPr kumimoji="0" lang="ru-RU" sz="28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 algn="l" defTabSz="914400" rtl="0" eaLnBrk="0" fontAlgn="base" latinLnBrk="0" hangingPunct="0">
                        <a:lnSpc>
                          <a:spcPct val="100000"/>
                        </a:lnSpc>
                        <a:spcBef>
                          <a:spcPct val="0"/>
                        </a:spcBef>
                        <a:spcAft>
                          <a:spcPct val="0"/>
                        </a:spcAft>
                        <a:buClrTx/>
                        <a:buSzTx/>
                        <a:buFontTx/>
                        <a:buNone/>
                        <a:tabLst/>
                      </a:pPr>
                      <a:r>
                        <a:rPr kumimoji="0" lang="ru-RU" sz="2800" b="1" i="0" u="none" strike="noStrike" cap="none" normalizeH="0" baseline="0" smtClean="0">
                          <a:ln>
                            <a:noFill/>
                          </a:ln>
                          <a:solidFill>
                            <a:schemeClr val="tx1"/>
                          </a:solidFill>
                          <a:effectLst/>
                          <a:latin typeface="Arial" charset="0"/>
                          <a:cs typeface="Times New Roman" pitchFamily="18" charset="0"/>
                        </a:rPr>
                        <a:t>Допустимые меры средней тенденции</a:t>
                      </a:r>
                      <a:endParaRPr kumimoji="0" lang="ru-RU" sz="28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87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Arial" charset="0"/>
                          <a:cs typeface="Times New Roman" pitchFamily="18" charset="0"/>
                        </a:rPr>
                        <a:t>номинальная</a:t>
                      </a:r>
                      <a:endParaRPr kumimoji="0" lang="ru-RU"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Arial" charset="0"/>
                          <a:cs typeface="Times New Roman" pitchFamily="18" charset="0"/>
                        </a:rPr>
                        <a:t>мода</a:t>
                      </a:r>
                      <a:endParaRPr kumimoji="0" lang="ru-RU"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87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Arial" charset="0"/>
                          <a:cs typeface="Times New Roman" pitchFamily="18" charset="0"/>
                        </a:rPr>
                        <a:t>порядковая</a:t>
                      </a:r>
                      <a:endParaRPr kumimoji="0" lang="ru-RU"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Arial" charset="0"/>
                          <a:cs typeface="Times New Roman" pitchFamily="18" charset="0"/>
                        </a:rPr>
                        <a:t>мода, медиана</a:t>
                      </a:r>
                      <a:endParaRPr kumimoji="0" lang="ru-RU"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Arial" charset="0"/>
                          <a:cs typeface="Times New Roman" pitchFamily="18" charset="0"/>
                        </a:rPr>
                        <a:t>метрическая (интервальная)</a:t>
                      </a:r>
                      <a:endParaRPr kumimoji="0" lang="ru-RU"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 algn="l"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smtClean="0">
                          <a:ln>
                            <a:noFill/>
                          </a:ln>
                          <a:solidFill>
                            <a:schemeClr val="tx1"/>
                          </a:solidFill>
                          <a:effectLst/>
                          <a:latin typeface="Arial" charset="0"/>
                          <a:cs typeface="Times New Roman" pitchFamily="18" charset="0"/>
                        </a:rPr>
                        <a:t>мода, медиана, среднее арифметическое</a:t>
                      </a:r>
                      <a:endParaRPr kumimoji="0" lang="ru-RU"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3"/>
          <p:cNvSpPr>
            <a:spLocks noGrp="1"/>
          </p:cNvSpPr>
          <p:nvPr>
            <p:ph type="sldNum" sz="quarter" idx="10"/>
          </p:nvPr>
        </p:nvSpPr>
        <p:spPr/>
        <p:txBody>
          <a:bodyPr/>
          <a:lstStyle/>
          <a:p>
            <a:pPr>
              <a:defRPr/>
            </a:pPr>
            <a:r>
              <a:rPr lang="en-GB"/>
              <a:t>Page </a:t>
            </a:r>
            <a:fld id="{1BCE4D7D-9D6A-4E2A-837B-8EFF8F4002BD}" type="slidenum">
              <a:rPr lang="en-GB"/>
              <a:pPr>
                <a:defRPr/>
              </a:pPr>
              <a:t>5</a:t>
            </a:fld>
            <a:endParaRPr lang="en-GB"/>
          </a:p>
        </p:txBody>
      </p:sp>
      <p:sp>
        <p:nvSpPr>
          <p:cNvPr id="11267" name="Rectangle 2"/>
          <p:cNvSpPr>
            <a:spLocks noGrp="1" noChangeArrowheads="1"/>
          </p:cNvSpPr>
          <p:nvPr>
            <p:ph type="title"/>
          </p:nvPr>
        </p:nvSpPr>
        <p:spPr>
          <a:xfrm>
            <a:off x="2058988" y="404813"/>
            <a:ext cx="6257925" cy="838200"/>
          </a:xfrm>
        </p:spPr>
        <p:txBody>
          <a:bodyPr/>
          <a:lstStyle/>
          <a:p>
            <a:r>
              <a:rPr lang="ru-RU" altLang="ru-RU" smtClean="0"/>
              <a:t>Среднее арифметическое</a:t>
            </a:r>
          </a:p>
        </p:txBody>
      </p:sp>
      <p:sp>
        <p:nvSpPr>
          <p:cNvPr id="11268"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5400" indent="-254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endParaRPr lang="ru-RU" altLang="ru-RU" sz="2000" b="1">
              <a:latin typeface="Arial" charset="0"/>
            </a:endParaRPr>
          </a:p>
        </p:txBody>
      </p:sp>
      <p:sp>
        <p:nvSpPr>
          <p:cNvPr id="11269" name="Rectangle 4"/>
          <p:cNvSpPr>
            <a:spLocks noChangeArrowheads="1"/>
          </p:cNvSpPr>
          <p:nvPr/>
        </p:nvSpPr>
        <p:spPr bwMode="auto">
          <a:xfrm>
            <a:off x="611188" y="1125538"/>
            <a:ext cx="7777162"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20000"/>
              </a:spcBef>
            </a:pPr>
            <a:r>
              <a:rPr lang="ru-RU" altLang="ru-RU" sz="1900">
                <a:latin typeface="Arial" charset="0"/>
              </a:rPr>
              <a:t>Среднее арифметическое – самая простая статистическая модель, дающая сводное представление о значениях анализируемых данных. Среднее арифметическое отдельного ряда данных рассчитывается как сумма элементов ряда делённая на их количество. </a:t>
            </a:r>
          </a:p>
          <a:p>
            <a:pPr algn="just">
              <a:spcBef>
                <a:spcPct val="20000"/>
              </a:spcBef>
            </a:pPr>
            <a:endParaRPr lang="en-US" altLang="ru-RU" sz="1900">
              <a:latin typeface="Arial" charset="0"/>
            </a:endParaRPr>
          </a:p>
          <a:p>
            <a:pPr algn="just">
              <a:spcBef>
                <a:spcPct val="20000"/>
              </a:spcBef>
            </a:pPr>
            <a:endParaRPr lang="en-US" altLang="ru-RU" sz="1900">
              <a:latin typeface="Arial" charset="0"/>
            </a:endParaRPr>
          </a:p>
          <a:p>
            <a:pPr algn="just">
              <a:spcBef>
                <a:spcPct val="20000"/>
              </a:spcBef>
            </a:pPr>
            <a:endParaRPr lang="en-US" altLang="ru-RU" sz="1900">
              <a:latin typeface="Arial" charset="0"/>
            </a:endParaRPr>
          </a:p>
          <a:p>
            <a:pPr algn="just">
              <a:spcBef>
                <a:spcPct val="20000"/>
              </a:spcBef>
            </a:pPr>
            <a:endParaRPr lang="ru-RU" altLang="ru-RU" sz="1900">
              <a:latin typeface="Arial" charset="0"/>
            </a:endParaRPr>
          </a:p>
          <a:p>
            <a:pPr algn="just">
              <a:spcBef>
                <a:spcPct val="20000"/>
              </a:spcBef>
            </a:pPr>
            <a:r>
              <a:rPr lang="ru-RU" altLang="ru-RU" sz="1900">
                <a:latin typeface="Arial" charset="0"/>
              </a:rPr>
              <a:t>Информация о том, что среднее арифметическое оценок студентов 3-го курса по результатам сдачи дисциплины «Анализ статистических данных» составляет 4,2 с учетом того, что оценки варьируются от 2 до 5, позволяет сделать вывод о том, что в среднем студенты 3-го курса сдали этот экзамен хорошо. </a:t>
            </a:r>
          </a:p>
          <a:p>
            <a:pPr algn="just">
              <a:spcBef>
                <a:spcPct val="20000"/>
              </a:spcBef>
            </a:pPr>
            <a:r>
              <a:rPr lang="ru-RU" altLang="ru-RU" sz="1900">
                <a:latin typeface="Arial" charset="0"/>
              </a:rPr>
              <a:t>Оценить насколько точно модель отражает реальность можно посредством сравнения реальных значений с модельными значениями. </a:t>
            </a:r>
          </a:p>
          <a:p>
            <a:pPr>
              <a:spcBef>
                <a:spcPct val="20000"/>
              </a:spcBef>
              <a:buFontTx/>
              <a:buChar char="•"/>
            </a:pPr>
            <a:endParaRPr lang="ru-RU" altLang="ru-RU" sz="1900">
              <a:solidFill>
                <a:srgbClr val="FF0000"/>
              </a:solidFill>
              <a:latin typeface="Arial" charset="0"/>
            </a:endParaRPr>
          </a:p>
        </p:txBody>
      </p:sp>
      <p:pic>
        <p:nvPicPr>
          <p:cNvPr id="11270" name="Picture 7" descr="ср а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420938"/>
            <a:ext cx="1935163"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Line 8"/>
          <p:cNvSpPr>
            <a:spLocks noChangeShapeType="1"/>
          </p:cNvSpPr>
          <p:nvPr/>
        </p:nvSpPr>
        <p:spPr bwMode="auto">
          <a:xfrm>
            <a:off x="3492500" y="3068638"/>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3"/>
          <p:cNvSpPr>
            <a:spLocks noGrp="1"/>
          </p:cNvSpPr>
          <p:nvPr>
            <p:ph type="sldNum" sz="quarter" idx="10"/>
          </p:nvPr>
        </p:nvSpPr>
        <p:spPr/>
        <p:txBody>
          <a:bodyPr/>
          <a:lstStyle/>
          <a:p>
            <a:pPr>
              <a:defRPr/>
            </a:pPr>
            <a:r>
              <a:rPr lang="en-GB"/>
              <a:t>Page </a:t>
            </a:r>
            <a:fld id="{95BE3691-5E57-49D4-A717-D6552D372FBD}" type="slidenum">
              <a:rPr lang="en-GB"/>
              <a:pPr>
                <a:defRPr/>
              </a:pPr>
              <a:t>6</a:t>
            </a:fld>
            <a:endParaRPr lang="en-GB"/>
          </a:p>
        </p:txBody>
      </p:sp>
      <p:sp>
        <p:nvSpPr>
          <p:cNvPr id="12291"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5400" indent="-254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endParaRPr lang="ru-RU" altLang="ru-RU" sz="2000" b="1">
              <a:latin typeface="Arial" charset="0"/>
            </a:endParaRPr>
          </a:p>
        </p:txBody>
      </p:sp>
      <p:sp>
        <p:nvSpPr>
          <p:cNvPr id="12292" name="Rectangle 4"/>
          <p:cNvSpPr>
            <a:spLocks noChangeArrowheads="1"/>
          </p:cNvSpPr>
          <p:nvPr/>
        </p:nvSpPr>
        <p:spPr bwMode="auto">
          <a:xfrm>
            <a:off x="323850" y="3500438"/>
            <a:ext cx="7993063" cy="288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55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20000"/>
              </a:spcBef>
            </a:pPr>
            <a:r>
              <a:rPr lang="ru-RU" altLang="ru-RU" sz="1800">
                <a:latin typeface="Arial" charset="0"/>
              </a:rPr>
              <a:t>Вертикальные линии, соединяющие круги (наблюдаемые значения) с горизонтальной линией (среднее значение), представляют собой отклонения наблюдаемых значений от модельных, что может интерпретироваться как ошибка модели.   </a:t>
            </a:r>
          </a:p>
          <a:p>
            <a:pPr algn="just">
              <a:spcBef>
                <a:spcPct val="20000"/>
              </a:spcBef>
            </a:pPr>
            <a:r>
              <a:rPr lang="ru-RU" altLang="ru-RU" sz="1800">
                <a:latin typeface="Arial" charset="0"/>
              </a:rPr>
              <a:t>Значения этих отклонений могут быть подсчитаны посредством подсчёта разности между средним и наблюдаемым значением (остатков). Разность может принимать как положительное, так и отрицательное значение. Что будет означать, что в первом случае студент 3-го курса получил оценку выше средней, а во втором – ниже.</a:t>
            </a:r>
            <a:r>
              <a:rPr lang="ru-RU" altLang="ru-RU" sz="1800" b="1">
                <a:latin typeface="Arial" charset="0"/>
              </a:rPr>
              <a:t> </a:t>
            </a:r>
          </a:p>
        </p:txBody>
      </p:sp>
      <p:pic>
        <p:nvPicPr>
          <p:cNvPr id="12293" name="Picture 7"/>
          <p:cNvPicPr>
            <a:picLocks noChangeAspect="1" noChangeArrowheads="1"/>
          </p:cNvPicPr>
          <p:nvPr/>
        </p:nvPicPr>
        <p:blipFill>
          <a:blip r:embed="rId2">
            <a:lum bright="-24000" contrast="30000"/>
            <a:extLst>
              <a:ext uri="{28A0092B-C50C-407E-A947-70E740481C1C}">
                <a14:useLocalDpi xmlns:a14="http://schemas.microsoft.com/office/drawing/2010/main" val="0"/>
              </a:ext>
            </a:extLst>
          </a:blip>
          <a:srcRect l="20671" t="12926" r="21745" b="9753"/>
          <a:stretch>
            <a:fillRect/>
          </a:stretch>
        </p:blipFill>
        <p:spPr bwMode="auto">
          <a:xfrm>
            <a:off x="2482850" y="620713"/>
            <a:ext cx="3168650"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3"/>
          <p:cNvSpPr>
            <a:spLocks noGrp="1"/>
          </p:cNvSpPr>
          <p:nvPr>
            <p:ph type="sldNum" sz="quarter" idx="10"/>
          </p:nvPr>
        </p:nvSpPr>
        <p:spPr/>
        <p:txBody>
          <a:bodyPr/>
          <a:lstStyle/>
          <a:p>
            <a:pPr>
              <a:defRPr/>
            </a:pPr>
            <a:r>
              <a:rPr lang="en-GB"/>
              <a:t>Page </a:t>
            </a:r>
            <a:fld id="{42406E54-8D5D-45FB-A8B7-BF1EF55BE7F7}" type="slidenum">
              <a:rPr lang="en-GB"/>
              <a:pPr>
                <a:defRPr/>
              </a:pPr>
              <a:t>7</a:t>
            </a:fld>
            <a:endParaRPr lang="en-GB"/>
          </a:p>
        </p:txBody>
      </p:sp>
      <p:sp>
        <p:nvSpPr>
          <p:cNvPr id="13315" name="Rectangle 2"/>
          <p:cNvSpPr>
            <a:spLocks noGrp="1" noChangeArrowheads="1"/>
          </p:cNvSpPr>
          <p:nvPr>
            <p:ph type="title"/>
          </p:nvPr>
        </p:nvSpPr>
        <p:spPr>
          <a:xfrm>
            <a:off x="2058988" y="574675"/>
            <a:ext cx="6257925" cy="838200"/>
          </a:xfrm>
        </p:spPr>
        <p:txBody>
          <a:bodyPr/>
          <a:lstStyle/>
          <a:p>
            <a:r>
              <a:rPr lang="ru-RU" altLang="ru-RU" smtClean="0"/>
              <a:t>Оценка точности модели среднего арифметического</a:t>
            </a:r>
          </a:p>
        </p:txBody>
      </p:sp>
      <p:sp>
        <p:nvSpPr>
          <p:cNvPr id="13316"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5400" indent="-254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endParaRPr lang="ru-RU" altLang="ru-RU" sz="2000" b="1">
              <a:latin typeface="Arial" charset="0"/>
            </a:endParaRPr>
          </a:p>
        </p:txBody>
      </p:sp>
      <p:sp>
        <p:nvSpPr>
          <p:cNvPr id="13317" name="Rectangle 4"/>
          <p:cNvSpPr>
            <a:spLocks noChangeArrowheads="1"/>
          </p:cNvSpPr>
          <p:nvPr/>
        </p:nvSpPr>
        <p:spPr bwMode="auto">
          <a:xfrm>
            <a:off x="611188" y="1557338"/>
            <a:ext cx="7777162"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55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20000"/>
              </a:spcBef>
            </a:pPr>
            <a:r>
              <a:rPr lang="ru-RU" altLang="ru-RU" sz="2000">
                <a:latin typeface="Arial" charset="0"/>
              </a:rPr>
              <a:t>Попробуем теперь оценить точность модели. Если просуммировать остатки, то получается результат близкий к 0. Это не значит, что суммарный остаток равен нулю, и модель идеально отражает реальность. За счёт того, что одна часть остатков имела положительные значения, а другая – отрицательные, общая сумма оказалась равной нулю. </a:t>
            </a:r>
          </a:p>
          <a:p>
            <a:pPr algn="just">
              <a:spcBef>
                <a:spcPct val="20000"/>
              </a:spcBef>
            </a:pPr>
            <a:r>
              <a:rPr lang="ru-RU" altLang="ru-RU" sz="2000">
                <a:latin typeface="Arial" charset="0"/>
              </a:rPr>
              <a:t>Для устранения этой проблемы подсчитывается не сумма остатков, а сумма квадратов остатков. </a:t>
            </a:r>
          </a:p>
          <a:p>
            <a:pPr algn="just">
              <a:spcBef>
                <a:spcPct val="20000"/>
              </a:spcBef>
            </a:pPr>
            <a:r>
              <a:rPr lang="ru-RU" altLang="ru-RU" sz="2000">
                <a:latin typeface="Arial" charset="0"/>
              </a:rPr>
              <a:t>В нашем примере на потоке обучаются 40 студентов. Сумма квадратов остатков окажется равной 28,9. При этом, чем больше данных, тем большее значение принимает сумма квадратов остатков. Для повышения сопоставимости данного показателя со средним арифметическим подсчитывается </a:t>
            </a:r>
            <a:r>
              <a:rPr lang="ru-RU" altLang="ru-RU" sz="2000" b="1">
                <a:latin typeface="Arial" charset="0"/>
              </a:rPr>
              <a:t>дисперсия</a:t>
            </a:r>
            <a:r>
              <a:rPr lang="ru-RU" altLang="ru-RU" sz="2000">
                <a:latin typeface="Arial" charset="0"/>
              </a:rPr>
              <a:t>, представляющая собой средневзвешенное из квадратов отклонений действительных результатов от средних ожидаемых.</a:t>
            </a:r>
          </a:p>
        </p:txBody>
      </p:sp>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3"/>
          <p:cNvSpPr>
            <a:spLocks noGrp="1"/>
          </p:cNvSpPr>
          <p:nvPr>
            <p:ph type="sldNum" sz="quarter" idx="10"/>
          </p:nvPr>
        </p:nvSpPr>
        <p:spPr/>
        <p:txBody>
          <a:bodyPr/>
          <a:lstStyle/>
          <a:p>
            <a:pPr>
              <a:defRPr/>
            </a:pPr>
            <a:r>
              <a:rPr lang="en-GB"/>
              <a:t>Page </a:t>
            </a:r>
            <a:fld id="{4E921570-2D8E-4DE4-95F6-7B45050B7A85}" type="slidenum">
              <a:rPr lang="en-GB"/>
              <a:pPr>
                <a:defRPr/>
              </a:pPr>
              <a:t>8</a:t>
            </a:fld>
            <a:endParaRPr lang="en-GB"/>
          </a:p>
        </p:txBody>
      </p:sp>
      <p:sp>
        <p:nvSpPr>
          <p:cNvPr id="14339" name="Rectangle 2"/>
          <p:cNvSpPr>
            <a:spLocks noGrp="1" noChangeArrowheads="1"/>
          </p:cNvSpPr>
          <p:nvPr>
            <p:ph type="title"/>
          </p:nvPr>
        </p:nvSpPr>
        <p:spPr>
          <a:xfrm>
            <a:off x="3354388" y="574675"/>
            <a:ext cx="2513012" cy="838200"/>
          </a:xfrm>
        </p:spPr>
        <p:txBody>
          <a:bodyPr/>
          <a:lstStyle/>
          <a:p>
            <a:r>
              <a:rPr lang="ru-RU" altLang="ru-RU" smtClean="0"/>
              <a:t>Дисперсия</a:t>
            </a:r>
          </a:p>
        </p:txBody>
      </p:sp>
      <p:sp>
        <p:nvSpPr>
          <p:cNvPr id="14340"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5400" indent="-254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endParaRPr lang="ru-RU" altLang="ru-RU" sz="2000" b="1">
              <a:latin typeface="Arial" charset="0"/>
            </a:endParaRPr>
          </a:p>
        </p:txBody>
      </p:sp>
      <p:sp>
        <p:nvSpPr>
          <p:cNvPr id="14341" name="Rectangle 4"/>
          <p:cNvSpPr>
            <a:spLocks noChangeArrowheads="1"/>
          </p:cNvSpPr>
          <p:nvPr/>
        </p:nvSpPr>
        <p:spPr bwMode="auto">
          <a:xfrm>
            <a:off x="611188" y="3213100"/>
            <a:ext cx="7777162"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55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20000"/>
              </a:spcBef>
            </a:pPr>
            <a:r>
              <a:rPr lang="ru-RU" altLang="ru-RU" sz="2000">
                <a:latin typeface="Arial" charset="0"/>
              </a:rPr>
              <a:t>Дисперсия может использоваться в качестве показателя точности модели.</a:t>
            </a:r>
          </a:p>
          <a:p>
            <a:pPr algn="just">
              <a:spcBef>
                <a:spcPct val="20000"/>
              </a:spcBef>
            </a:pPr>
            <a:r>
              <a:rPr lang="ru-RU" altLang="ru-RU" sz="2000">
                <a:latin typeface="Arial" charset="0"/>
              </a:rPr>
              <a:t>Особенность дисперсии в том, что она отражает значения, возведенные в квадрат. Таким образом, в нашем примере дисперсия равная 0,7 подсчитывается на основе остатков, возведённых в квадрат. Поэтому более точным показателем, отражающим точность модели, является среднее квадратичное отклонение, представляющее собой корень квадратный из дисперсии.</a:t>
            </a:r>
            <a:r>
              <a:rPr lang="ru-RU" altLang="ru-RU" sz="2000" b="1">
                <a:latin typeface="Arial" charset="0"/>
              </a:rPr>
              <a:t> </a:t>
            </a:r>
          </a:p>
          <a:p>
            <a:pPr algn="just">
              <a:spcBef>
                <a:spcPct val="20000"/>
              </a:spcBef>
            </a:pPr>
            <a:endParaRPr lang="ru-RU" altLang="ru-RU" sz="2000" b="1">
              <a:latin typeface="Arial" charset="0"/>
            </a:endParaRPr>
          </a:p>
        </p:txBody>
      </p:sp>
      <p:pic>
        <p:nvPicPr>
          <p:cNvPr id="14342" name="Picture 5" descr="5681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513" y="1628775"/>
            <a:ext cx="4281487"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3"/>
          <p:cNvSpPr>
            <a:spLocks noGrp="1"/>
          </p:cNvSpPr>
          <p:nvPr>
            <p:ph type="sldNum" sz="quarter" idx="10"/>
          </p:nvPr>
        </p:nvSpPr>
        <p:spPr/>
        <p:txBody>
          <a:bodyPr/>
          <a:lstStyle/>
          <a:p>
            <a:pPr>
              <a:defRPr/>
            </a:pPr>
            <a:r>
              <a:rPr lang="en-GB"/>
              <a:t>Page </a:t>
            </a:r>
            <a:fld id="{56134A82-ED0A-489C-A40E-0F5727731096}" type="slidenum">
              <a:rPr lang="en-GB"/>
              <a:pPr>
                <a:defRPr/>
              </a:pPr>
              <a:t>9</a:t>
            </a:fld>
            <a:endParaRPr lang="en-GB"/>
          </a:p>
        </p:txBody>
      </p:sp>
      <p:sp>
        <p:nvSpPr>
          <p:cNvPr id="15363" name="Rectangle 2"/>
          <p:cNvSpPr>
            <a:spLocks noGrp="1" noChangeArrowheads="1"/>
          </p:cNvSpPr>
          <p:nvPr>
            <p:ph type="title"/>
          </p:nvPr>
        </p:nvSpPr>
        <p:spPr>
          <a:xfrm>
            <a:off x="971550" y="434975"/>
            <a:ext cx="6985000" cy="838200"/>
          </a:xfrm>
        </p:spPr>
        <p:txBody>
          <a:bodyPr/>
          <a:lstStyle/>
          <a:p>
            <a:r>
              <a:rPr lang="ru-RU" altLang="ru-RU" smtClean="0"/>
              <a:t>Среднее квадратичное отклонение</a:t>
            </a:r>
          </a:p>
        </p:txBody>
      </p:sp>
      <p:sp>
        <p:nvSpPr>
          <p:cNvPr id="15364"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5400" indent="-254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endParaRPr lang="ru-RU" altLang="ru-RU" sz="2000" b="1">
              <a:latin typeface="Arial" charset="0"/>
            </a:endParaRPr>
          </a:p>
        </p:txBody>
      </p:sp>
      <p:sp>
        <p:nvSpPr>
          <p:cNvPr id="15365" name="Rectangle 4"/>
          <p:cNvSpPr>
            <a:spLocks noChangeArrowheads="1"/>
          </p:cNvSpPr>
          <p:nvPr/>
        </p:nvSpPr>
        <p:spPr bwMode="auto">
          <a:xfrm>
            <a:off x="539750" y="2636838"/>
            <a:ext cx="7777163"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55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endParaRPr lang="ru-RU" altLang="ru-RU" sz="2000" i="1">
              <a:solidFill>
                <a:srgbClr val="FF0000"/>
              </a:solidFill>
              <a:latin typeface="Arial" charset="0"/>
            </a:endParaRPr>
          </a:p>
          <a:p>
            <a:pPr algn="just">
              <a:spcBef>
                <a:spcPct val="20000"/>
              </a:spcBef>
            </a:pPr>
            <a:r>
              <a:rPr lang="ru-RU" altLang="ru-RU" sz="2000">
                <a:latin typeface="Arial" charset="0"/>
              </a:rPr>
              <a:t>Среднее квадратичное отклонение измеряется в тех же единицах, что и среднее арифметическое. Может использоваться для оценки того, насколько точно среднее арифметическое отражает значения исследуемых данных. Низкое значение показателя свидетельствует о незначительном отклонении реальных значений от среднего арифметического. Высокое значение – о значительном отклонении реальных значений от среднего арифметического. Нулевое значение среднего квадратичного отклонения будет свидетельствовать о том, что все студенты получили одинаковые оценки. </a:t>
            </a:r>
          </a:p>
        </p:txBody>
      </p:sp>
      <p:pic>
        <p:nvPicPr>
          <p:cNvPr id="15366" name="Picture 5" descr="diagmotivpersona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113" y="1108075"/>
            <a:ext cx="4105275"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par>
    </p:tnLst>
  </p:timing>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alpha val="42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alpha val="42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7598</TotalTime>
  <Words>759</Words>
  <Application>Microsoft Office PowerPoint</Application>
  <PresentationFormat>Экран (4:3)</PresentationFormat>
  <Paragraphs>107</Paragraphs>
  <Slides>19</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Standarddesign</vt:lpstr>
      <vt:lpstr>Описательная статистика</vt:lpstr>
      <vt:lpstr>Описательный анализ</vt:lpstr>
      <vt:lpstr>Частотный анализ</vt:lpstr>
      <vt:lpstr>Возможности подсчёта различных мер средней тенденции для переменных, имеющих различные типы шкал измерения значений</vt:lpstr>
      <vt:lpstr>Среднее арифметическое</vt:lpstr>
      <vt:lpstr>Презентация PowerPoint</vt:lpstr>
      <vt:lpstr>Оценка точности модели среднего арифметического</vt:lpstr>
      <vt:lpstr>Дисперсия</vt:lpstr>
      <vt:lpstr>Среднее квадратичное отклонение</vt:lpstr>
      <vt:lpstr>Стандартная ошибка среднего (1)</vt:lpstr>
      <vt:lpstr>Стандартная ошибка среднего (2)</vt:lpstr>
      <vt:lpstr>Доверительный интервал</vt:lpstr>
      <vt:lpstr>Мода</vt:lpstr>
      <vt:lpstr>Медиана (второй квартиль)</vt:lpstr>
      <vt:lpstr>Квартиль</vt:lpstr>
      <vt:lpstr>Межквартильная широта</vt:lpstr>
      <vt:lpstr>Децильное отношение</vt:lpstr>
      <vt:lpstr>Ящичковая (коробчатая) диаграмма </vt:lpstr>
      <vt:lpstr>Спасибо за внимание!</vt:lpstr>
    </vt:vector>
  </TitlesOfParts>
  <Company>Deutsche Bank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Особенности бенефициарной собственности в России</dc:title>
  <dc:creator>Alisa</dc:creator>
  <cp:lastModifiedBy>Academic Life</cp:lastModifiedBy>
  <cp:revision>499</cp:revision>
  <cp:lastPrinted>2011-05-30T09:09:13Z</cp:lastPrinted>
  <dcterms:created xsi:type="dcterms:W3CDTF">2003-05-06T15:38:25Z</dcterms:created>
  <dcterms:modified xsi:type="dcterms:W3CDTF">2020-02-13T09:33:34Z</dcterms:modified>
</cp:coreProperties>
</file>