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88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2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17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66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9843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561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325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872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94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57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885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21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149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96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04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23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89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BB1F-BE2B-4F06-B1EA-E84DD3BBF1A1}" type="datetimeFigureOut">
              <a:rPr lang="hu-HU" smtClean="0"/>
              <a:t>2023. 11. 22.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EE84-043F-45E2-8BA1-5693223E9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2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3226CE-8A23-4961-8208-6E8049D15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44855"/>
          </a:xfrm>
        </p:spPr>
        <p:txBody>
          <a:bodyPr/>
          <a:lstStyle/>
          <a:p>
            <a:pPr algn="ctr"/>
            <a:r>
              <a:rPr lang="hu-HU" dirty="0" err="1"/>
              <a:t>projector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BAF606-02FC-4079-8E20-AFEA6CE02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8147" y="4890782"/>
            <a:ext cx="3159852" cy="367018"/>
          </a:xfrm>
        </p:spPr>
        <p:txBody>
          <a:bodyPr>
            <a:normAutofit fontScale="85000" lnSpcReduction="10000"/>
          </a:bodyPr>
          <a:lstStyle/>
          <a:p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Daniel Patai</a:t>
            </a:r>
          </a:p>
        </p:txBody>
      </p:sp>
    </p:spTree>
    <p:extLst>
      <p:ext uri="{BB962C8B-B14F-4D97-AF65-F5344CB8AC3E}">
        <p14:creationId xmlns:p14="http://schemas.microsoft.com/office/powerpoint/2010/main" val="3597707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F8DEBA-63AB-4C11-8F34-573D55F9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type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994685-4634-49F5-AAE2-7AF7AC4D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40" y="1812022"/>
            <a:ext cx="6551292" cy="4521666"/>
          </a:xfrm>
        </p:spPr>
        <p:txBody>
          <a:bodyPr/>
          <a:lstStyle/>
          <a:p>
            <a:r>
              <a:rPr lang="en-US" b="1" dirty="0"/>
              <a:t>DLP (Digital Light Processing):</a:t>
            </a:r>
            <a:r>
              <a:rPr lang="en-US" dirty="0"/>
              <a:t> This technology uses a digital chip for projecting images.</a:t>
            </a:r>
          </a:p>
          <a:p>
            <a:r>
              <a:rPr lang="en-US" b="1" dirty="0"/>
              <a:t>LCD (Liquid Crystal Display):</a:t>
            </a:r>
            <a:r>
              <a:rPr lang="en-US" dirty="0"/>
              <a:t> LCD projectors employ a liquid crystal panel to display images.</a:t>
            </a:r>
          </a:p>
          <a:p>
            <a:r>
              <a:rPr lang="en-US" b="1" dirty="0"/>
              <a:t>Laser Projectors:</a:t>
            </a:r>
            <a:r>
              <a:rPr lang="en-US" dirty="0"/>
              <a:t> These projectors use laser light to create images.</a:t>
            </a:r>
          </a:p>
          <a:p>
            <a:r>
              <a:rPr lang="en-US" b="1" dirty="0"/>
              <a:t>LED Projectors:</a:t>
            </a:r>
            <a:r>
              <a:rPr lang="en-US" dirty="0"/>
              <a:t> Projectors of this type use LED lamps as a light source.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E96F4F0-2F08-4196-A2AD-7A2CE149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21" y="4765145"/>
            <a:ext cx="2476499" cy="171026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A830A46-8D71-4D61-93EA-68587E11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21" y="3046413"/>
            <a:ext cx="2476500" cy="17145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F54D971-AF39-42E1-B277-BA6D1EBD5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720" y="1146706"/>
            <a:ext cx="2476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59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18F5DA-1574-4149-BC81-9AE418E7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9351278-0E71-45DF-802A-07A4A195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4" y="2603954"/>
            <a:ext cx="4646602" cy="732870"/>
          </a:xfrm>
        </p:spPr>
        <p:txBody>
          <a:bodyPr>
            <a:normAutofit fontScale="85000" lnSpcReduction="20000"/>
          </a:bodyPr>
          <a:lstStyle/>
          <a:p>
            <a:br>
              <a:rPr lang="hu-HU" dirty="0"/>
            </a:br>
            <a:br>
              <a:rPr lang="hu-HU" dirty="0"/>
            </a:br>
            <a:r>
              <a:rPr lang="hu-HU" b="1" dirty="0" err="1"/>
              <a:t>Resolution</a:t>
            </a:r>
            <a:endParaRPr lang="hu-HU" sz="800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83016A-6BC5-498A-8C3F-26E01A1FD0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projector's resolution determines the detail of the projected image. Common resolutions include XGA (1024x768), WXGA (1280x800), 1080p (1920x1080), and 4K (3840x2160).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CEFAB0B-BD92-4DFC-91C3-DB4484D5C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hu-HU" b="1" dirty="0" err="1"/>
              <a:t>Brightness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159C49F-B651-4745-873C-C215B83686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2500" dirty="0"/>
              <a:t>Lumen is the unit used to measure the brightness of a projector. The higher the lumen value, the brighter the projected image. The choice of brightness depends on ambient light conditions and the size of the projected surface.</a:t>
            </a:r>
          </a:p>
          <a:p>
            <a:br>
              <a:rPr lang="en-US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3820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9AD41F-8518-4F9F-A3E0-6DB05BC9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Contrast</a:t>
            </a:r>
            <a:r>
              <a:rPr lang="hu-HU" b="1" dirty="0"/>
              <a:t> Ratio           </a:t>
            </a:r>
            <a:r>
              <a:rPr lang="hu-HU" b="1" dirty="0" err="1"/>
              <a:t>Portability</a:t>
            </a:r>
            <a:r>
              <a:rPr lang="hu-HU" b="1" dirty="0"/>
              <a:t>  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CBC0DF-09E6-460E-8034-B29946934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Contrast ratio indicates the difference between bright and dark areas on the image. A higher contrast ratio results in a sharper and more distinguishable image.</a:t>
            </a:r>
          </a:p>
          <a:p>
            <a:br>
              <a:rPr lang="en-US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9F94AF7-C61F-431B-AB18-4D34B364B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Portable projectors are available, suitable for easy transportation and use in various locations for presentations or movie nights.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914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708075-B2C2-46DC-95F1-082B2775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40" y="1543574"/>
            <a:ext cx="11098635" cy="553514"/>
          </a:xfrm>
        </p:spPr>
        <p:txBody>
          <a:bodyPr>
            <a:normAutofit fontScale="90000"/>
          </a:bodyPr>
          <a:lstStyle/>
          <a:p>
            <a:r>
              <a:rPr lang="hu-HU" b="1" dirty="0" err="1"/>
              <a:t>Connectivity</a:t>
            </a:r>
            <a:r>
              <a:rPr lang="hu-HU" b="1" dirty="0"/>
              <a:t> </a:t>
            </a:r>
            <a:r>
              <a:rPr lang="hu-HU" b="1" dirty="0" err="1"/>
              <a:t>Options</a:t>
            </a:r>
            <a:r>
              <a:rPr lang="hu-HU" b="1" dirty="0"/>
              <a:t>        </a:t>
            </a:r>
            <a:r>
              <a:rPr lang="hu-HU" b="1" dirty="0" err="1"/>
              <a:t>Lifespan</a:t>
            </a:r>
            <a:r>
              <a:rPr lang="hu-HU" b="1" dirty="0"/>
              <a:t> </a:t>
            </a:r>
            <a:r>
              <a:rPr lang="hu-HU" b="1" dirty="0" err="1"/>
              <a:t>andMaintenance</a:t>
            </a:r>
            <a:r>
              <a:rPr lang="hu-HU" b="1" dirty="0"/>
              <a:t>: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F4AA73-0A8D-48D1-ACCC-2779CD5BA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625" y="1930704"/>
            <a:ext cx="4878389" cy="3541714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Projectors come with various connectivity options such as HDMI, VGA, USB, audio output, etc. It's important to check if the projector can be connected to your devices.</a:t>
            </a:r>
          </a:p>
          <a:p>
            <a:br>
              <a:rPr lang="en-US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809422-F0F7-4F18-BABC-CE6942EE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4420" y="2013896"/>
            <a:ext cx="4875211" cy="3541714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It's crucial to examine the lifespan of the projector lamp and whether it is easily replaceable. Additionally, check how often the projector needs cleaning or maintenance.</a:t>
            </a:r>
          </a:p>
          <a:p>
            <a:br>
              <a:rPr lang="en-US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735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F042B0-8798-4C12-A989-A6FD495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534" y="2178871"/>
            <a:ext cx="9905998" cy="1478570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6995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0</TotalTime>
  <Words>272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Áramkör</vt:lpstr>
      <vt:lpstr>projector</vt:lpstr>
      <vt:lpstr>type</vt:lpstr>
      <vt:lpstr>PowerPoint-bemutató</vt:lpstr>
      <vt:lpstr>Contrast Ratio           Portability   </vt:lpstr>
      <vt:lpstr>Connectivity Options        Lifespan andMaintenance:  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projector</dc:title>
  <dc:creator>Vizsgazo</dc:creator>
  <cp:lastModifiedBy>Vizsgazo</cp:lastModifiedBy>
  <cp:revision>2</cp:revision>
  <dcterms:created xsi:type="dcterms:W3CDTF">2023-11-22T09:51:09Z</dcterms:created>
  <dcterms:modified xsi:type="dcterms:W3CDTF">2023-11-22T10:07:30Z</dcterms:modified>
</cp:coreProperties>
</file>