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70"/>
    <a:srgbClr val="A08B62"/>
    <a:srgbClr val="C1A677"/>
    <a:srgbClr val="C19864"/>
    <a:srgbClr val="D0A96F"/>
    <a:srgbClr val="323232"/>
    <a:srgbClr val="2E312F"/>
    <a:srgbClr val="202D24"/>
    <a:srgbClr val="202C23"/>
    <a:srgbClr val="253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8A99-BF06-6078-381D-BA0AA04D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65FA4-F230-40EA-8F3E-7B8749808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A100-F46A-EAC7-0023-E2185B4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4204-E955-F673-A387-1219DE48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0988-84B7-4596-699A-AA7B084F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8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BF0-5838-F7C4-5668-383CC887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56CC-DF4B-4548-212C-EED26881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CEFC-1741-5B12-F449-CD86CF8B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093D-13BD-A730-0B34-B5CDAC14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F421-CE7E-6541-A4B9-E4EEEF1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699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A69B2-6EB5-27E5-F39C-5EDFFCFD6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CAE1F-6F22-C960-7A9D-85D5CABB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2B2B-014A-932C-D420-FD128F33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4F6D-36C7-0A58-DE1F-65ABCC71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6C89-E376-A77A-13CC-A6544D5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740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4CD-51CC-68D1-1044-AC4FE24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4994-5541-FD65-7AB7-7AC04260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0FC3-1181-ED52-616D-F8C50EAB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2175-2742-A5D3-637B-1C27FC4C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0622-6126-2827-0C54-1BC16AA6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7824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9467-97A8-EC00-06F4-060F8C50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6E1B-E523-5982-2A6C-B692570E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A1AA-FAEA-6ABB-3AB0-12D36DAC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3FFC-20B3-1B7A-6AFC-19FCFA6E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5903-AD7C-753F-3ECE-92118FBE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8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4754-0CDC-F8CC-7490-7155AC90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16A2-CCBB-3102-5641-D92D16ACA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C8B0-154B-D259-FB75-5083C3710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E266-4F27-1BB9-806E-1DA40ACC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F8D-1A43-5E2D-921C-D74F7A8E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3E74-6614-F360-A675-63B07E77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24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0430-8514-E5E2-931F-31CF6087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DC5BE-FBE5-2710-33B5-5237F64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E1741-77B5-C7B6-9369-16B0E1A4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B0504-20E4-0347-21C7-F4E96D638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3F666-A753-5364-04D6-E9075AE64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FE286-438C-6290-A19E-40C42149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37D49-C353-144D-348F-8D91F3B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A5814-3569-BD75-D31A-7644EA66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91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48DA-B28E-3B75-36CE-DEABF878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B0E24-C02C-85BE-0691-F93D570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ED251-C4B9-3233-35A7-9BED2161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AD5A8-86C2-51EF-3CF4-9008266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107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84EFB-7180-BDFD-1D5F-1B5BE082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FBDEA-C6B3-297A-5F49-EC5B6ED0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300F-EE86-EB12-1688-9D08E111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79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0688-6F85-4C5A-E28C-512A065B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6BA9-43D7-C2A3-E8BE-F1D2110C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9E8F7-54E9-AE15-5FEF-1E055FA8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81A3-A6B1-9CC5-9458-4DD2AEB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ABF3-870D-D58C-241C-910A5269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9109-B9D3-BC7C-BB04-EF6B2563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469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D24E-E43B-5518-ABBE-19A2213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774CF-2E91-99F6-2876-22060C1C8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3E976-53C8-BD7B-6BB6-DEDF39EA2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79805-B229-0172-7FB2-92C3A58B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BB09-AD4C-0EFC-F3E6-AF6CC54F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0A582-A433-CAE0-FB74-7F4AF26B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25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E6B18-CD37-9346-6845-A51E694A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C631-1F87-3E44-999D-0B5EC442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47CA-6301-55FB-6AA9-6FC87C435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09CD-734A-4908-B05E-FA4527DA59B4}" type="datetimeFigureOut">
              <a:rPr lang="en-KE" smtClean="0"/>
              <a:t>15/07/2023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1AAE-46E2-C39A-7304-9B5754AB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D35B-EE61-62F1-37B1-EA46441D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CEC8-1552-4500-B1B2-CFB0ABA73F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0855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384F66-32B1-BE6C-213A-937553F1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071C74-8E1F-4A21-1C22-4ABA7171D7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3000">
                <a:srgbClr val="562F4F"/>
              </a:gs>
              <a:gs pos="34000">
                <a:srgbClr val="552B46">
                  <a:alpha val="0"/>
                </a:srgbClr>
              </a:gs>
              <a:gs pos="75000">
                <a:srgbClr val="562F4F"/>
              </a:gs>
              <a:gs pos="86000">
                <a:srgbClr val="562F4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A8F95-B1B4-636D-BCDC-F481DE8BD4A4}"/>
              </a:ext>
            </a:extLst>
          </p:cNvPr>
          <p:cNvSpPr txBox="1"/>
          <p:nvPr/>
        </p:nvSpPr>
        <p:spPr>
          <a:xfrm>
            <a:off x="3436144" y="-142875"/>
            <a:ext cx="5319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Candara Light" panose="020E0502030303020204" pitchFamily="34" charset="0"/>
              </a:rPr>
              <a:t>INCURSION</a:t>
            </a:r>
            <a:endParaRPr lang="en-KE" sz="8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B4E9-8DD2-8B9D-B0BA-2152632F389C}"/>
              </a:ext>
            </a:extLst>
          </p:cNvPr>
          <p:cNvSpPr txBox="1"/>
          <p:nvPr/>
        </p:nvSpPr>
        <p:spPr>
          <a:xfrm>
            <a:off x="5420915" y="5334536"/>
            <a:ext cx="666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Candara Light" panose="020E0502030303020204" pitchFamily="34" charset="0"/>
              </a:rPr>
              <a:t>TRAILER BRIEF</a:t>
            </a:r>
            <a:endParaRPr lang="en-KE" sz="48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F0569-7027-C41B-3450-F32BCBC1265B}"/>
              </a:ext>
            </a:extLst>
          </p:cNvPr>
          <p:cNvSpPr txBox="1"/>
          <p:nvPr/>
        </p:nvSpPr>
        <p:spPr>
          <a:xfrm>
            <a:off x="8259855" y="2404696"/>
            <a:ext cx="335112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Candara Light" panose="020E0502030303020204" pitchFamily="34" charset="0"/>
              </a:rPr>
              <a:t>We are Free</a:t>
            </a: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We failed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04132-C4F8-2B38-30B1-94ABF0DFA428}"/>
              </a:ext>
            </a:extLst>
          </p:cNvPr>
          <p:cNvSpPr txBox="1"/>
          <p:nvPr/>
        </p:nvSpPr>
        <p:spPr>
          <a:xfrm>
            <a:off x="1773330" y="2512417"/>
            <a:ext cx="335112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Candara Light" panose="020E0502030303020204" pitchFamily="34" charset="0"/>
              </a:rPr>
              <a:t>A series of  broken African tribal masks flashing rapidly</a:t>
            </a:r>
          </a:p>
        </p:txBody>
      </p:sp>
    </p:spTree>
    <p:extLst>
      <p:ext uri="{BB962C8B-B14F-4D97-AF65-F5344CB8AC3E}">
        <p14:creationId xmlns:p14="http://schemas.microsoft.com/office/powerpoint/2010/main" val="33574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F0569-7027-C41B-3450-F32BCBC1265B}"/>
              </a:ext>
            </a:extLst>
          </p:cNvPr>
          <p:cNvSpPr txBox="1"/>
          <p:nvPr/>
        </p:nvSpPr>
        <p:spPr>
          <a:xfrm>
            <a:off x="8421780" y="2233246"/>
            <a:ext cx="3351120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Control Yourself</a:t>
            </a: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Candara Light" panose="020E0502030303020204" pitchFamily="34" charset="0"/>
              </a:rPr>
              <a:t>CLOSER</a:t>
            </a: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Don’t give In</a:t>
            </a: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Candara Light" panose="020E0502030303020204" pitchFamily="34" charset="0"/>
              </a:rPr>
              <a:t>CLOSER</a:t>
            </a: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833379-9E9E-3F5A-DBD1-852B87C64F54}"/>
              </a:ext>
            </a:extLst>
          </p:cNvPr>
          <p:cNvSpPr txBox="1"/>
          <p:nvPr/>
        </p:nvSpPr>
        <p:spPr>
          <a:xfrm>
            <a:off x="1659030" y="2042746"/>
            <a:ext cx="3351120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A series of images of the girl meditating flashing rapidly </a:t>
            </a:r>
          </a:p>
          <a:p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The last image should be one of the more disturbing shots</a:t>
            </a:r>
          </a:p>
        </p:txBody>
      </p:sp>
    </p:spTree>
    <p:extLst>
      <p:ext uri="{BB962C8B-B14F-4D97-AF65-F5344CB8AC3E}">
        <p14:creationId xmlns:p14="http://schemas.microsoft.com/office/powerpoint/2010/main" val="82176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F0569-7027-C41B-3450-F32BCBC1265B}"/>
              </a:ext>
            </a:extLst>
          </p:cNvPr>
          <p:cNvSpPr txBox="1"/>
          <p:nvPr/>
        </p:nvSpPr>
        <p:spPr>
          <a:xfrm>
            <a:off x="8259855" y="2404696"/>
            <a:ext cx="3351120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+mn-ea"/>
                <a:cs typeface="+mn-cs"/>
              </a:rPr>
              <a:t>Embrace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prstClr val="white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+mn-ea"/>
                <a:cs typeface="+mn-cs"/>
              </a:rPr>
              <a:t>RUN</a:t>
            </a:r>
            <a:endParaRPr lang="en-US" sz="2000" b="1" dirty="0">
              <a:solidFill>
                <a:prstClr val="white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 Light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+mn-ea"/>
                <a:cs typeface="+mn-cs"/>
              </a:rPr>
              <a:t>Free yourself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 Light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ndara Light" panose="020E0502030303020204" pitchFamily="34" charset="0"/>
              </a:rPr>
              <a:t>RUN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 Light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B16AA-C3DB-B7D1-77DC-7181D3D1F957}"/>
              </a:ext>
            </a:extLst>
          </p:cNvPr>
          <p:cNvSpPr txBox="1"/>
          <p:nvPr/>
        </p:nvSpPr>
        <p:spPr>
          <a:xfrm>
            <a:off x="1696352" y="2565260"/>
            <a:ext cx="335112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ALTERNATE  BETWEEN SCARY AND CALM</a:t>
            </a:r>
          </a:p>
        </p:txBody>
      </p:sp>
    </p:spTree>
    <p:extLst>
      <p:ext uri="{BB962C8B-B14F-4D97-AF65-F5344CB8AC3E}">
        <p14:creationId xmlns:p14="http://schemas.microsoft.com/office/powerpoint/2010/main" val="331928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F0569-7027-C41B-3450-F32BCBC1265B}"/>
              </a:ext>
            </a:extLst>
          </p:cNvPr>
          <p:cNvSpPr txBox="1"/>
          <p:nvPr/>
        </p:nvSpPr>
        <p:spPr>
          <a:xfrm>
            <a:off x="8259855" y="2404696"/>
            <a:ext cx="335112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prstClr val="white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 Light" panose="020E0502030303020204" pitchFamily="34" charset="0"/>
                <a:ea typeface="+mn-ea"/>
                <a:cs typeface="+mn-cs"/>
              </a:rPr>
              <a:t>IT KNOWS YOUR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 Light" panose="020E05020303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solidFill>
                  <a:prstClr val="white"/>
                </a:solidFill>
                <a:latin typeface="Candara Light" panose="020E0502030303020204" pitchFamily="34" charset="0"/>
              </a:rPr>
              <a:t>MINE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 Light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A50E1-5D46-1858-7D6F-8BB5729E07A4}"/>
              </a:ext>
            </a:extLst>
          </p:cNvPr>
          <p:cNvSpPr txBox="1"/>
          <p:nvPr/>
        </p:nvSpPr>
        <p:spPr>
          <a:xfrm>
            <a:off x="1892295" y="2789195"/>
            <a:ext cx="335112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SPLASH SCREEN WITH THE TITLE ANIMATED</a:t>
            </a:r>
          </a:p>
        </p:txBody>
      </p:sp>
    </p:spTree>
    <p:extLst>
      <p:ext uri="{BB962C8B-B14F-4D97-AF65-F5344CB8AC3E}">
        <p14:creationId xmlns:p14="http://schemas.microsoft.com/office/powerpoint/2010/main" val="10738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Candara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bharat.tavares@tandem.network</dc:creator>
  <cp:lastModifiedBy>bharat.tavares@tandem.network</cp:lastModifiedBy>
  <cp:revision>6</cp:revision>
  <dcterms:created xsi:type="dcterms:W3CDTF">2023-05-11T19:07:29Z</dcterms:created>
  <dcterms:modified xsi:type="dcterms:W3CDTF">2023-07-15T08:03:38Z</dcterms:modified>
</cp:coreProperties>
</file>