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529" r:id="rId2"/>
    <p:sldId id="533" r:id="rId3"/>
    <p:sldId id="534" r:id="rId4"/>
    <p:sldId id="521" r:id="rId5"/>
    <p:sldId id="256" r:id="rId6"/>
    <p:sldId id="257" r:id="rId7"/>
    <p:sldId id="530" r:id="rId8"/>
    <p:sldId id="524" r:id="rId9"/>
    <p:sldId id="523" r:id="rId10"/>
    <p:sldId id="522" r:id="rId11"/>
    <p:sldId id="525" r:id="rId12"/>
    <p:sldId id="516" r:id="rId13"/>
    <p:sldId id="517" r:id="rId14"/>
    <p:sldId id="518" r:id="rId15"/>
    <p:sldId id="526" r:id="rId16"/>
    <p:sldId id="519" r:id="rId17"/>
    <p:sldId id="260" r:id="rId18"/>
    <p:sldId id="261" r:id="rId19"/>
    <p:sldId id="262" r:id="rId20"/>
    <p:sldId id="527" r:id="rId21"/>
    <p:sldId id="507" r:id="rId22"/>
    <p:sldId id="508" r:id="rId23"/>
    <p:sldId id="511" r:id="rId24"/>
    <p:sldId id="52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884A91-2397-4346-9A3A-349158C9BABC}">
          <p14:sldIdLst>
            <p14:sldId id="529"/>
            <p14:sldId id="533"/>
            <p14:sldId id="534"/>
            <p14:sldId id="521"/>
            <p14:sldId id="256"/>
            <p14:sldId id="257"/>
            <p14:sldId id="530"/>
            <p14:sldId id="524"/>
            <p14:sldId id="523"/>
            <p14:sldId id="522"/>
            <p14:sldId id="525"/>
            <p14:sldId id="516"/>
            <p14:sldId id="517"/>
            <p14:sldId id="518"/>
            <p14:sldId id="526"/>
            <p14:sldId id="519"/>
            <p14:sldId id="260"/>
            <p14:sldId id="261"/>
            <p14:sldId id="262"/>
            <p14:sldId id="527"/>
            <p14:sldId id="507"/>
            <p14:sldId id="508"/>
            <p14:sldId id="511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26A"/>
    <a:srgbClr val="F6AD60"/>
    <a:srgbClr val="E49244"/>
    <a:srgbClr val="E8E6E2"/>
    <a:srgbClr val="0D4633"/>
    <a:srgbClr val="B89465"/>
    <a:srgbClr val="224B70"/>
    <a:srgbClr val="ACBCDD"/>
    <a:srgbClr val="FFE7B7"/>
    <a:srgbClr val="F7F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7" autoAdjust="0"/>
    <p:restoredTop sz="95707" autoAdjust="0"/>
  </p:normalViewPr>
  <p:slideViewPr>
    <p:cSldViewPr snapToGrid="0">
      <p:cViewPr>
        <p:scale>
          <a:sx n="102" d="100"/>
          <a:sy n="102" d="100"/>
        </p:scale>
        <p:origin x="-17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6DC5-B006-436D-AFC9-30EB1E3F24EA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D5671-B3B1-4E14-8824-7F0E7BB88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3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f93e088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f93e088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c7562351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c7562351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c7562351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c7562351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c7562351_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c7562351_7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c7562351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c7562351_7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c7562351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c7562351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fc7562351_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fc7562351_7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D5671-B3B1-4E14-8824-7F0E7BB88C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5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7d9724a6c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b7d9724a6c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저희 팀은 총 3차례에 걸쳐 캠페인을 진행했습니다. 그 실험의도와 성과에 대해 말씀드리는 방식으로 발표를 진행하겠습니다.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fc756235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fc756235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c7562351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c7562351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c7562351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c7562351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7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f5edca8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f5edca8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fc756235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fc756235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7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6663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9"/>
          <p:cNvSpPr txBox="1">
            <a:spLocks noGrp="1"/>
          </p:cNvSpPr>
          <p:nvPr>
            <p:ph type="title"/>
          </p:nvPr>
        </p:nvSpPr>
        <p:spPr>
          <a:xfrm>
            <a:off x="1194633" y="1921917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3" name="Google Shape;13;p89"/>
          <p:cNvSpPr txBox="1">
            <a:spLocks noGrp="1"/>
          </p:cNvSpPr>
          <p:nvPr>
            <p:ph type="subTitle" idx="1"/>
          </p:nvPr>
        </p:nvSpPr>
        <p:spPr>
          <a:xfrm>
            <a:off x="2601867" y="1811133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89"/>
          <p:cNvSpPr txBox="1">
            <a:spLocks noGrp="1"/>
          </p:cNvSpPr>
          <p:nvPr>
            <p:ph type="subTitle" idx="2"/>
          </p:nvPr>
        </p:nvSpPr>
        <p:spPr>
          <a:xfrm>
            <a:off x="2601867" y="2178100"/>
            <a:ext cx="331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5" name="Google Shape;15;p89"/>
          <p:cNvSpPr txBox="1">
            <a:spLocks noGrp="1"/>
          </p:cNvSpPr>
          <p:nvPr>
            <p:ph type="title" idx="3"/>
          </p:nvPr>
        </p:nvSpPr>
        <p:spPr>
          <a:xfrm>
            <a:off x="1194633" y="3456325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6" name="Google Shape;16;p89"/>
          <p:cNvSpPr txBox="1">
            <a:spLocks noGrp="1"/>
          </p:cNvSpPr>
          <p:nvPr>
            <p:ph type="subTitle" idx="4"/>
          </p:nvPr>
        </p:nvSpPr>
        <p:spPr>
          <a:xfrm>
            <a:off x="2601867" y="3350233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" name="Google Shape;17;p89"/>
          <p:cNvSpPr txBox="1">
            <a:spLocks noGrp="1"/>
          </p:cNvSpPr>
          <p:nvPr>
            <p:ph type="subTitle" idx="5"/>
          </p:nvPr>
        </p:nvSpPr>
        <p:spPr>
          <a:xfrm>
            <a:off x="2601867" y="3718967"/>
            <a:ext cx="331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89"/>
          <p:cNvSpPr txBox="1">
            <a:spLocks noGrp="1"/>
          </p:cNvSpPr>
          <p:nvPr>
            <p:ph type="title" idx="6"/>
          </p:nvPr>
        </p:nvSpPr>
        <p:spPr>
          <a:xfrm>
            <a:off x="1194633" y="4990733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9" name="Google Shape;19;p89"/>
          <p:cNvSpPr txBox="1">
            <a:spLocks noGrp="1"/>
          </p:cNvSpPr>
          <p:nvPr>
            <p:ph type="subTitle" idx="7"/>
          </p:nvPr>
        </p:nvSpPr>
        <p:spPr>
          <a:xfrm>
            <a:off x="2601867" y="4889333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0" name="Google Shape;20;p89"/>
          <p:cNvSpPr txBox="1">
            <a:spLocks noGrp="1"/>
          </p:cNvSpPr>
          <p:nvPr>
            <p:ph type="subTitle" idx="8"/>
          </p:nvPr>
        </p:nvSpPr>
        <p:spPr>
          <a:xfrm>
            <a:off x="2601867" y="5259833"/>
            <a:ext cx="331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1" name="Google Shape;21;p89"/>
          <p:cNvSpPr txBox="1">
            <a:spLocks noGrp="1"/>
          </p:cNvSpPr>
          <p:nvPr>
            <p:ph type="title" idx="9"/>
          </p:nvPr>
        </p:nvSpPr>
        <p:spPr>
          <a:xfrm>
            <a:off x="960000" y="516800"/>
            <a:ext cx="102720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9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C691-57A7-4E6E-8A87-5BFD671F1F9F}" type="datetimeFigureOut">
              <a:rPr lang="ko-KR" altLang="en-US" smtClean="0"/>
              <a:t>2022. 6. 14.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4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93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chemeClr val="bg1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22558" y="2903800"/>
            <a:ext cx="5882078" cy="79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</a:t>
            </a:r>
            <a:r>
              <a:rPr lang="ko-KR" alt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 미니프로젝트</a:t>
            </a:r>
            <a:r>
              <a:rPr lang="en-US" alt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투개더</a:t>
            </a:r>
            <a:r>
              <a:rPr lang="en-US" altLang="ko-KR" sz="3600" b="1" dirty="0"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01D936E-919C-2004-1631-9A22D2E6C132}"/>
              </a:ext>
            </a:extLst>
          </p:cNvPr>
          <p:cNvSpPr txBox="1"/>
          <p:nvPr/>
        </p:nvSpPr>
        <p:spPr>
          <a:xfrm>
            <a:off x="2199840" y="4068182"/>
            <a:ext cx="8706971" cy="121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altLang="ko-KR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ko-KR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b="1" dirty="0">
                <a:latin typeface="Arial"/>
                <a:ea typeface="Arial"/>
                <a:cs typeface="Arial"/>
                <a:sym typeface="Arial"/>
              </a:rPr>
              <a:t>반려동물 동반 입장이 가능한 숙소와 식당</a:t>
            </a:r>
            <a:r>
              <a:rPr lang="en-US" altLang="ko-KR" sz="36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3600" b="1" dirty="0">
                <a:latin typeface="Arial"/>
                <a:ea typeface="Arial"/>
                <a:cs typeface="Arial"/>
                <a:sym typeface="Arial"/>
              </a:rPr>
              <a:t>카페의 정보를 제공하는 웹페이지 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ko-KR" altLang="en-US"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77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91B855-2645-2DF2-10D4-EFB7F33C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404451" cy="6325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4D6A14-33B6-4B17-462F-C847437EA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5" y="1885360"/>
            <a:ext cx="5160569" cy="2879502"/>
          </a:xfrm>
          <a:prstGeom prst="rect">
            <a:avLst/>
          </a:prstGeom>
        </p:spPr>
      </p:pic>
      <p:sp>
        <p:nvSpPr>
          <p:cNvPr id="67" name="Google Shape;67;p14"/>
          <p:cNvSpPr/>
          <p:nvPr/>
        </p:nvSpPr>
        <p:spPr>
          <a:xfrm>
            <a:off x="7997908" y="2814550"/>
            <a:ext cx="397600" cy="22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0872F5-B894-95F7-4128-DEE9838B6BF5}"/>
              </a:ext>
            </a:extLst>
          </p:cNvPr>
          <p:cNvSpPr/>
          <p:nvPr/>
        </p:nvSpPr>
        <p:spPr>
          <a:xfrm>
            <a:off x="8785781" y="14943"/>
            <a:ext cx="3405725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61727-B1CE-0080-F284-0816BA42C58A}"/>
              </a:ext>
            </a:extLst>
          </p:cNvPr>
          <p:cNvSpPr txBox="1"/>
          <p:nvPr/>
        </p:nvSpPr>
        <p:spPr>
          <a:xfrm>
            <a:off x="8857806" y="294401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cs typeface="Arial" panose="020B0604020202020204" pitchFamily="34" charset="0"/>
              </a:rPr>
              <a:t>상세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60161-8EDA-0970-E8D3-F7F7D4B11C1E}"/>
              </a:ext>
            </a:extLst>
          </p:cNvPr>
          <p:cNvSpPr txBox="1"/>
          <p:nvPr/>
        </p:nvSpPr>
        <p:spPr>
          <a:xfrm>
            <a:off x="8857806" y="720269"/>
            <a:ext cx="3817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  <a:cs typeface="Arial" panose="020B0604020202020204" pitchFamily="34" charset="0"/>
              <a:sym typeface="Comic Sans MS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+mn-ea"/>
                <a:cs typeface="Arial" panose="020B0604020202020204" pitchFamily="34" charset="0"/>
                <a:sym typeface="Comic Sans MS"/>
              </a:rPr>
              <a:t>1. </a:t>
            </a:r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숙박 업체에 </a:t>
            </a:r>
            <a:endParaRPr lang="en-US" altLang="ko-KR" dirty="0">
              <a:latin typeface="+mn-ea"/>
              <a:cs typeface="Arial" panose="020B0604020202020204" pitchFamily="34" charset="0"/>
              <a:sym typeface="Comic Sans MS"/>
            </a:endParaRPr>
          </a:p>
          <a:p>
            <a:r>
              <a:rPr lang="en-US" altLang="ko-KR" dirty="0">
                <a:latin typeface="+mn-ea"/>
                <a:cs typeface="Arial" panose="020B0604020202020204" pitchFamily="34" charset="0"/>
                <a:sym typeface="Comic Sans MS"/>
              </a:rPr>
              <a:t>    </a:t>
            </a:r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대한 정보 제공</a:t>
            </a:r>
            <a:endParaRPr lang="ko-KR" altLang="en-US" dirty="0">
              <a:latin typeface="+mn-ea"/>
              <a:cs typeface="Comic Sans MS"/>
              <a:sym typeface="Comic Sans MS"/>
            </a:endParaRPr>
          </a:p>
          <a:p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지도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, </a:t>
            </a:r>
            <a:r>
              <a:rPr lang="ko-KR" altLang="en-US" dirty="0">
                <a:latin typeface="+mn-ea"/>
                <a:cs typeface="Comic Sans MS"/>
                <a:sym typeface="Comic Sans MS"/>
              </a:rPr>
              <a:t>리뷰 </a:t>
            </a:r>
            <a:endParaRPr lang="en-US" altLang="ko-KR" dirty="0">
              <a:latin typeface="+mn-ea"/>
              <a:cs typeface="Comic Sans MS"/>
              <a:sym typeface="Comic Sans MS"/>
            </a:endParaRPr>
          </a:p>
          <a:p>
            <a:r>
              <a:rPr lang="en-US" altLang="ko-KR" dirty="0">
                <a:latin typeface="+mn-ea"/>
                <a:cs typeface="Comic Sans MS"/>
                <a:sym typeface="Comic Sans MS"/>
              </a:rPr>
              <a:t>    </a:t>
            </a:r>
            <a:r>
              <a:rPr lang="ko-KR" altLang="en-US" dirty="0">
                <a:latin typeface="+mn-ea"/>
                <a:cs typeface="Comic Sans MS"/>
                <a:sym typeface="Comic Sans MS"/>
              </a:rPr>
              <a:t>기능 제공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 </a:t>
            </a:r>
          </a:p>
          <a:p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하단 글쓰기 기능을 </a:t>
            </a:r>
            <a:endParaRPr lang="en-US" altLang="ko-KR" dirty="0">
              <a:latin typeface="+mn-ea"/>
              <a:cs typeface="Arial" panose="020B0604020202020204" pitchFamily="34" charset="0"/>
              <a:sym typeface="Comic Sans MS"/>
            </a:endParaRPr>
          </a:p>
          <a:p>
            <a:r>
              <a:rPr lang="en-US" altLang="ko-KR" dirty="0">
                <a:latin typeface="+mn-ea"/>
                <a:cs typeface="Arial" panose="020B0604020202020204" pitchFamily="34" charset="0"/>
                <a:sym typeface="Comic Sans MS"/>
              </a:rPr>
              <a:t>   </a:t>
            </a:r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추가하여</a:t>
            </a:r>
            <a:r>
              <a:rPr lang="en-US" altLang="ko-KR" dirty="0">
                <a:latin typeface="+mn-ea"/>
                <a:cs typeface="Arial" panose="020B0604020202020204" pitchFamily="34" charset="0"/>
                <a:sym typeface="Comic Sans MS"/>
              </a:rPr>
              <a:t>,</a:t>
            </a:r>
          </a:p>
          <a:p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   </a:t>
            </a:r>
            <a:r>
              <a:rPr lang="ko-KR" altLang="en-US" dirty="0" err="1">
                <a:latin typeface="+mn-ea"/>
                <a:cs typeface="Arial" panose="020B0604020202020204" pitchFamily="34" charset="0"/>
                <a:sym typeface="Comic Sans MS"/>
              </a:rPr>
              <a:t>별점</a:t>
            </a:r>
            <a:r>
              <a:rPr lang="ko-KR" altLang="en-US" dirty="0">
                <a:latin typeface="+mn-ea"/>
                <a:cs typeface="Arial" panose="020B0604020202020204" pitchFamily="34" charset="0"/>
                <a:sym typeface="Comic Sans MS"/>
              </a:rPr>
              <a:t> 매기기 가능</a:t>
            </a:r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사각형: 둥근 모서리 89">
            <a:extLst>
              <a:ext uri="{FF2B5EF4-FFF2-40B4-BE49-F238E27FC236}">
                <a16:creationId xmlns:a16="http://schemas.microsoft.com/office/drawing/2014/main" id="{054FF141-13E5-B106-FDBE-0518E6B7D511}"/>
              </a:ext>
            </a:extLst>
          </p:cNvPr>
          <p:cNvSpPr/>
          <p:nvPr/>
        </p:nvSpPr>
        <p:spPr>
          <a:xfrm>
            <a:off x="7654387" y="2786352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E2CBD-3259-99F5-75B9-6D92B461B822}"/>
              </a:ext>
            </a:extLst>
          </p:cNvPr>
          <p:cNvSpPr txBox="1"/>
          <p:nvPr/>
        </p:nvSpPr>
        <p:spPr>
          <a:xfrm>
            <a:off x="7621598" y="2738923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FD680E4-5119-9630-5604-1759048923CF}"/>
              </a:ext>
            </a:extLst>
          </p:cNvPr>
          <p:cNvSpPr/>
          <p:nvPr/>
        </p:nvSpPr>
        <p:spPr>
          <a:xfrm>
            <a:off x="4635217" y="3125718"/>
            <a:ext cx="1140652" cy="781496"/>
          </a:xfrm>
          <a:prstGeom prst="rightArrow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6AD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D55500-7DBA-C654-6429-35C03F08002D}"/>
              </a:ext>
            </a:extLst>
          </p:cNvPr>
          <p:cNvSpPr/>
          <p:nvPr/>
        </p:nvSpPr>
        <p:spPr>
          <a:xfrm>
            <a:off x="4709315" y="3397452"/>
            <a:ext cx="707170" cy="2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89">
            <a:extLst>
              <a:ext uri="{FF2B5EF4-FFF2-40B4-BE49-F238E27FC236}">
                <a16:creationId xmlns:a16="http://schemas.microsoft.com/office/drawing/2014/main" id="{827C820E-0693-A40A-5D93-42354C4AC716}"/>
              </a:ext>
            </a:extLst>
          </p:cNvPr>
          <p:cNvSpPr/>
          <p:nvPr/>
        </p:nvSpPr>
        <p:spPr>
          <a:xfrm>
            <a:off x="548147" y="522331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1EB34-2541-092B-1DEF-9C66C53C7584}"/>
              </a:ext>
            </a:extLst>
          </p:cNvPr>
          <p:cNvSpPr txBox="1"/>
          <p:nvPr/>
        </p:nvSpPr>
        <p:spPr>
          <a:xfrm>
            <a:off x="515358" y="474902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89">
            <a:extLst>
              <a:ext uri="{FF2B5EF4-FFF2-40B4-BE49-F238E27FC236}">
                <a16:creationId xmlns:a16="http://schemas.microsoft.com/office/drawing/2014/main" id="{C1E86E3F-9A98-FDFC-E82B-BDEE8EF43D7F}"/>
              </a:ext>
            </a:extLst>
          </p:cNvPr>
          <p:cNvSpPr/>
          <p:nvPr/>
        </p:nvSpPr>
        <p:spPr>
          <a:xfrm>
            <a:off x="637908" y="4623460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B5277-826E-5A2B-17ED-B6D3B3B14283}"/>
              </a:ext>
            </a:extLst>
          </p:cNvPr>
          <p:cNvSpPr txBox="1"/>
          <p:nvPr/>
        </p:nvSpPr>
        <p:spPr>
          <a:xfrm>
            <a:off x="605119" y="4576031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rgbClr val="E49244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03705" y="3035001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ko-KR" altLang="en-US" sz="3600" b="1" dirty="0"/>
              <a:t>마이페이지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4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67"/>
            <a:ext cx="865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682600" y="1688468"/>
            <a:ext cx="5142133" cy="33988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6890500" y="1688467"/>
            <a:ext cx="734800" cy="3620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6890500" y="3367567"/>
            <a:ext cx="734800" cy="3620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2993167" y="1940634"/>
            <a:ext cx="540167" cy="5114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8653805" y="0"/>
            <a:ext cx="35380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66928" y="1166844"/>
            <a:ext cx="3261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01.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 찜을 누른 목록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과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   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내가 등록한 리뷰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들의 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    최근 리스트를 확인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02.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 더보기 버튼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을 눌러 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    해당 목록의 리스트를 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전체적으로 볼 수 있도록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   한다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.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03.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찜 목록은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하트모양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을 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누르면 찜목록에서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즉시</a:t>
            </a:r>
            <a:endParaRPr lang="en-US" altLang="ko" dirty="0">
              <a:solidFill>
                <a:srgbClr val="FF0000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 제거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되도록 한다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.</a:t>
            </a:r>
            <a:endParaRPr dirty="0">
              <a:solidFill>
                <a:srgbClr val="F6AD60"/>
              </a:solidFill>
              <a:latin typeface="+mn-e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766928" y="367646"/>
            <a:ext cx="3261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마이 페이지</a:t>
            </a:r>
            <a:r>
              <a:rPr lang="en-US" altLang="ko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_01</a:t>
            </a:r>
            <a:endParaRPr b="1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3533347" y="1762745"/>
            <a:ext cx="433600" cy="369291"/>
            <a:chOff x="1067660" y="2374607"/>
            <a:chExt cx="325200" cy="276968"/>
          </a:xfrm>
        </p:grpSpPr>
        <p:sp>
          <p:nvSpPr>
            <p:cNvPr id="65" name="Google Shape;65;p13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7625313" y="1679678"/>
            <a:ext cx="433600" cy="369291"/>
            <a:chOff x="1067660" y="2374607"/>
            <a:chExt cx="325200" cy="276968"/>
          </a:xfrm>
        </p:grpSpPr>
        <p:sp>
          <p:nvSpPr>
            <p:cNvPr id="68" name="Google Shape;68;p13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1249012" y="1679680"/>
            <a:ext cx="433600" cy="379615"/>
            <a:chOff x="1067660" y="2374607"/>
            <a:chExt cx="325200" cy="284711"/>
          </a:xfrm>
        </p:grpSpPr>
        <p:sp>
          <p:nvSpPr>
            <p:cNvPr id="71" name="Google Shape;71;p13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5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1744751" y="3694868"/>
            <a:ext cx="4978384" cy="13924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4"/>
          <p:cNvSpPr/>
          <p:nvPr/>
        </p:nvSpPr>
        <p:spPr>
          <a:xfrm>
            <a:off x="6824733" y="3749700"/>
            <a:ext cx="734800" cy="3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4"/>
          <p:cNvSpPr/>
          <p:nvPr/>
        </p:nvSpPr>
        <p:spPr>
          <a:xfrm>
            <a:off x="3113801" y="800401"/>
            <a:ext cx="635900" cy="5114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8653805" y="0"/>
            <a:ext cx="35380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766928" y="1166844"/>
            <a:ext cx="32616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01.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내가 등록한 리뷰에서는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   업체의 사진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,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업체명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,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지역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,</a:t>
            </a: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내가 남긴 별점과 요약된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리뷰를 확인할 수 있다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.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  <a:latin typeface="+mn-ea"/>
              </a:rPr>
              <a:t> </a:t>
            </a: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02.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 삭제하기 버튼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으로 등록한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리뷰를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즉시 삭제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할 수 있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다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.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100"/>
            </a:pPr>
            <a:endParaRPr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rgbClr val="F6AD60"/>
                </a:solidFill>
                <a:latin typeface="+mn-ea"/>
              </a:rPr>
              <a:t>03.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계정 설정 버튼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을 누르면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팝업 창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으로 계정에 대한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   정보를 </a:t>
            </a:r>
            <a:r>
              <a:rPr lang="ko" altLang="en-US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가능하도록</a:t>
            </a:r>
            <a:endParaRPr lang="en-US" altLang="ko" dirty="0">
              <a:solidFill>
                <a:schemeClr val="dk1"/>
              </a:solidFill>
              <a:latin typeface="+mn-ea"/>
            </a:endParaRPr>
          </a:p>
          <a:p>
            <a:pPr>
              <a:buSzPts val="1100"/>
            </a:pPr>
            <a:r>
              <a:rPr lang="en-US" altLang="ko" dirty="0">
                <a:solidFill>
                  <a:schemeClr val="dk1"/>
                </a:solidFill>
                <a:latin typeface="+mn-ea"/>
              </a:rPr>
              <a:t>    </a:t>
            </a:r>
            <a:r>
              <a:rPr lang="ko" altLang="en-US" dirty="0">
                <a:solidFill>
                  <a:schemeClr val="dk1"/>
                </a:solidFill>
                <a:latin typeface="+mn-ea"/>
              </a:rPr>
              <a:t> 한다</a:t>
            </a:r>
            <a:r>
              <a:rPr lang="en-US" altLang="ko" dirty="0">
                <a:solidFill>
                  <a:schemeClr val="dk1"/>
                </a:solidFill>
                <a:latin typeface="+mn-ea"/>
              </a:rPr>
              <a:t>.</a:t>
            </a:r>
            <a:endParaRPr dirty="0">
              <a:solidFill>
                <a:srgbClr val="F6AD60"/>
              </a:solidFill>
              <a:latin typeface="+mn-ea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766928" y="367646"/>
            <a:ext cx="3261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마이 페이지</a:t>
            </a:r>
            <a:r>
              <a:rPr lang="en-US" altLang="ko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_01</a:t>
            </a:r>
            <a:endParaRPr b="1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3807447" y="785378"/>
            <a:ext cx="433600" cy="369291"/>
            <a:chOff x="1067660" y="2374607"/>
            <a:chExt cx="325200" cy="276968"/>
          </a:xfrm>
        </p:grpSpPr>
        <p:sp>
          <p:nvSpPr>
            <p:cNvPr id="87" name="Google Shape;87;p14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61147" y="3740911"/>
            <a:ext cx="433600" cy="369291"/>
            <a:chOff x="1067660" y="2374607"/>
            <a:chExt cx="325200" cy="276968"/>
          </a:xfrm>
        </p:grpSpPr>
        <p:sp>
          <p:nvSpPr>
            <p:cNvPr id="90" name="Google Shape;90;p14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1232945" y="3624447"/>
            <a:ext cx="433600" cy="379615"/>
            <a:chOff x="1067660" y="2374607"/>
            <a:chExt cx="325200" cy="284711"/>
          </a:xfrm>
        </p:grpSpPr>
        <p:sp>
          <p:nvSpPr>
            <p:cNvPr id="93" name="Google Shape;93;p14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908738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5396294" y="1863900"/>
            <a:ext cx="734800" cy="3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5"/>
          <p:cNvSpPr/>
          <p:nvPr/>
        </p:nvSpPr>
        <p:spPr>
          <a:xfrm>
            <a:off x="3582727" y="2181834"/>
            <a:ext cx="1887400" cy="8442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3587261" y="4078633"/>
            <a:ext cx="1871900" cy="460467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9087386" y="0"/>
            <a:ext cx="3104419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360817" y="975167"/>
            <a:ext cx="2667711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아이디 변경 시 </a:t>
            </a:r>
            <a:r>
              <a:rPr lang="ko" altLang="en-US" dirty="0">
                <a:solidFill>
                  <a:srgbClr val="FF0000"/>
                </a:solidFill>
              </a:rPr>
              <a:t>체크박스를 통해 변경 가능한 아이디</a:t>
            </a:r>
            <a:r>
              <a:rPr lang="ko" altLang="en-US" dirty="0">
                <a:solidFill>
                  <a:schemeClr val="dk1"/>
                </a:solidFill>
              </a:rPr>
              <a:t>인지 확인한다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비밀번호 변경 시 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dirty="0">
                <a:solidFill>
                  <a:srgbClr val="FF0000"/>
                </a:solidFill>
              </a:rPr>
              <a:t>현재 등록된 비밀번호를 한번 더 입력</a:t>
            </a:r>
            <a:r>
              <a:rPr lang="ko" altLang="en-US" dirty="0">
                <a:solidFill>
                  <a:schemeClr val="dk1"/>
                </a:solidFill>
              </a:rPr>
              <a:t>한 후 변경한다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03.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그 외 </a:t>
            </a:r>
            <a:r>
              <a:rPr lang="ko" altLang="en-US" dirty="0">
                <a:solidFill>
                  <a:srgbClr val="FF0000"/>
                </a:solidFill>
              </a:rPr>
              <a:t>연락처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처음 등록한 반려동물 종류</a:t>
            </a:r>
            <a:r>
              <a:rPr lang="ko" altLang="en-US" dirty="0">
                <a:solidFill>
                  <a:schemeClr val="dk1"/>
                </a:solidFill>
              </a:rPr>
              <a:t>도 변경한다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rgbClr val="FF0000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04.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취소 버튼</a:t>
            </a:r>
            <a:r>
              <a:rPr lang="ko" altLang="en-US" dirty="0">
                <a:solidFill>
                  <a:schemeClr val="dk1"/>
                </a:solidFill>
              </a:rPr>
              <a:t>을 누르면 변경된 내용이 </a:t>
            </a:r>
            <a:r>
              <a:rPr lang="ko" altLang="en-US" dirty="0">
                <a:solidFill>
                  <a:srgbClr val="FF0000"/>
                </a:solidFill>
              </a:rPr>
              <a:t>저장되지 않고</a:t>
            </a:r>
            <a:r>
              <a:rPr lang="en-US" altLang="ko" dirty="0">
                <a:solidFill>
                  <a:schemeClr val="dk1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변경 버튼</a:t>
            </a:r>
            <a:r>
              <a:rPr lang="ko" altLang="en-US" dirty="0">
                <a:solidFill>
                  <a:schemeClr val="dk1"/>
                </a:solidFill>
              </a:rPr>
              <a:t>을 누르면 변경 내용이 </a:t>
            </a:r>
            <a:r>
              <a:rPr lang="ko" altLang="en-US" dirty="0">
                <a:solidFill>
                  <a:srgbClr val="FF0000"/>
                </a:solidFill>
              </a:rPr>
              <a:t>저장</a:t>
            </a:r>
            <a:r>
              <a:rPr lang="ko" altLang="en-US" dirty="0">
                <a:solidFill>
                  <a:schemeClr val="dk1"/>
                </a:solidFill>
              </a:rPr>
              <a:t>되도록 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360817" y="242472"/>
            <a:ext cx="3261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계정 설정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582727" y="2994634"/>
            <a:ext cx="1887400" cy="8442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149141" y="2994645"/>
            <a:ext cx="433600" cy="369291"/>
            <a:chOff x="1067660" y="2374607"/>
            <a:chExt cx="325200" cy="276968"/>
          </a:xfrm>
        </p:grpSpPr>
        <p:sp>
          <p:nvSpPr>
            <p:cNvPr id="110" name="Google Shape;110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149141" y="2181845"/>
            <a:ext cx="433600" cy="369291"/>
            <a:chOff x="1067660" y="2374607"/>
            <a:chExt cx="325200" cy="276968"/>
          </a:xfrm>
        </p:grpSpPr>
        <p:sp>
          <p:nvSpPr>
            <p:cNvPr id="113" name="Google Shape;113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6187741" y="1855114"/>
            <a:ext cx="433600" cy="379615"/>
            <a:chOff x="1067660" y="2374607"/>
            <a:chExt cx="325200" cy="284711"/>
          </a:xfrm>
        </p:grpSpPr>
        <p:sp>
          <p:nvSpPr>
            <p:cNvPr id="116" name="Google Shape;116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3149141" y="4078645"/>
            <a:ext cx="433600" cy="369291"/>
            <a:chOff x="1067660" y="2374607"/>
            <a:chExt cx="325200" cy="276968"/>
          </a:xfrm>
        </p:grpSpPr>
        <p:sp>
          <p:nvSpPr>
            <p:cNvPr id="119" name="Google Shape;119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rgbClr val="E49244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03705" y="3035001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ko-KR" altLang="en-US" sz="3600" b="1" dirty="0"/>
              <a:t>지도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16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37423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10800000" flipH="1">
            <a:off x="603034" y="1666534"/>
            <a:ext cx="8420367" cy="47255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16"/>
          <p:cNvSpPr/>
          <p:nvPr/>
        </p:nvSpPr>
        <p:spPr>
          <a:xfrm flipH="1">
            <a:off x="32900" y="844234"/>
            <a:ext cx="603000" cy="6249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16"/>
          <p:cNvSpPr/>
          <p:nvPr/>
        </p:nvSpPr>
        <p:spPr>
          <a:xfrm>
            <a:off x="9154968" y="0"/>
            <a:ext cx="30368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252067" y="1166843"/>
            <a:ext cx="2799600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현재 </a:t>
            </a:r>
            <a:r>
              <a:rPr lang="ko" altLang="en-US" dirty="0">
                <a:solidFill>
                  <a:srgbClr val="FF0000"/>
                </a:solidFill>
              </a:rPr>
              <a:t>사용자의 위치를 입력</a:t>
            </a:r>
            <a:r>
              <a:rPr lang="ko" altLang="en-US" dirty="0">
                <a:solidFill>
                  <a:schemeClr val="dk1"/>
                </a:solidFill>
              </a:rPr>
              <a:t>받아 </a:t>
            </a:r>
            <a:r>
              <a:rPr lang="ko" altLang="en-US" dirty="0">
                <a:solidFill>
                  <a:srgbClr val="FF0000"/>
                </a:solidFill>
              </a:rPr>
              <a:t>인근에 있는 등록되어 있는 업체</a:t>
            </a:r>
            <a:r>
              <a:rPr lang="ko" altLang="en-US" dirty="0">
                <a:solidFill>
                  <a:schemeClr val="dk1"/>
                </a:solidFill>
              </a:rPr>
              <a:t>들을 나타낸다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업체에 등록된 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dirty="0">
                <a:solidFill>
                  <a:srgbClr val="FF0000"/>
                </a:solidFill>
              </a:rPr>
              <a:t>위치 기반</a:t>
            </a:r>
            <a:r>
              <a:rPr lang="ko" altLang="en-US" dirty="0">
                <a:solidFill>
                  <a:schemeClr val="dk1"/>
                </a:solidFill>
              </a:rPr>
              <a:t>으로 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dirty="0">
                <a:solidFill>
                  <a:schemeClr val="dk1"/>
                </a:solidFill>
              </a:rPr>
              <a:t>지도 상에 업체를 </a:t>
            </a:r>
            <a:r>
              <a:rPr lang="ko" altLang="en-US" dirty="0">
                <a:solidFill>
                  <a:srgbClr val="FF0000"/>
                </a:solidFill>
              </a:rPr>
              <a:t>카테고리별 아이콘</a:t>
            </a:r>
            <a:r>
              <a:rPr lang="ko" altLang="en-US" dirty="0">
                <a:solidFill>
                  <a:schemeClr val="dk1"/>
                </a:solidFill>
              </a:rPr>
              <a:t>으로 표시한다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03.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메뉴 아이콘</a:t>
            </a:r>
            <a:r>
              <a:rPr lang="ko" altLang="en-US" dirty="0">
                <a:solidFill>
                  <a:schemeClr val="dk1"/>
                </a:solidFill>
              </a:rPr>
              <a:t>을 통해 거리순으로 리스트를 정렬하여 확인할 수 있다</a:t>
            </a:r>
            <a:r>
              <a:rPr lang="en-US" altLang="ko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9252067" y="367646"/>
            <a:ext cx="2799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altLang="ko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_01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668800" y="844234"/>
            <a:ext cx="519207" cy="369291"/>
            <a:chOff x="1057250" y="2374608"/>
            <a:chExt cx="389405" cy="276969"/>
          </a:xfrm>
        </p:grpSpPr>
        <p:sp>
          <p:nvSpPr>
            <p:cNvPr id="134" name="Google Shape;134;p16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1057250" y="2374608"/>
              <a:ext cx="389405" cy="27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+mn-ea"/>
                  <a:cs typeface="Calibri"/>
                  <a:sym typeface="Calibri"/>
                </a:rPr>
                <a:t>03</a:t>
              </a:r>
              <a:endParaRPr sz="1600" b="1" dirty="0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4845629" y="1846279"/>
            <a:ext cx="480515" cy="369291"/>
            <a:chOff x="1067659" y="2374607"/>
            <a:chExt cx="360386" cy="276968"/>
          </a:xfrm>
        </p:grpSpPr>
        <p:sp>
          <p:nvSpPr>
            <p:cNvPr id="137" name="Google Shape;137;p16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1067659" y="2374607"/>
              <a:ext cx="360386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+mj-ea"/>
                  <a:ea typeface="+mj-ea"/>
                  <a:cs typeface="Calibri"/>
                  <a:sym typeface="Calibri"/>
                </a:rPr>
                <a:t>02</a:t>
              </a:r>
              <a:endParaRPr b="1" dirty="0">
                <a:solidFill>
                  <a:schemeClr val="lt1"/>
                </a:solidFill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733679" y="1762747"/>
            <a:ext cx="433600" cy="379615"/>
            <a:chOff x="1067660" y="2374607"/>
            <a:chExt cx="325200" cy="284711"/>
          </a:xfrm>
        </p:grpSpPr>
        <p:sp>
          <p:nvSpPr>
            <p:cNvPr id="140" name="Google Shape;140;p16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4061800" y="1863867"/>
            <a:ext cx="734800" cy="3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3742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 flipH="1">
            <a:off x="49733" y="817200"/>
            <a:ext cx="2477867" cy="4608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17"/>
          <p:cNvSpPr/>
          <p:nvPr/>
        </p:nvSpPr>
        <p:spPr>
          <a:xfrm rot="10800000">
            <a:off x="49733" y="1425333"/>
            <a:ext cx="2477867" cy="54272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17"/>
          <p:cNvSpPr/>
          <p:nvPr/>
        </p:nvSpPr>
        <p:spPr>
          <a:xfrm>
            <a:off x="2428167" y="2968200"/>
            <a:ext cx="1047600" cy="460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7"/>
          <p:cNvSpPr/>
          <p:nvPr/>
        </p:nvSpPr>
        <p:spPr>
          <a:xfrm>
            <a:off x="9154968" y="0"/>
            <a:ext cx="30368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252067" y="1166843"/>
            <a:ext cx="2799600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검색창</a:t>
            </a:r>
            <a:r>
              <a:rPr lang="ko" altLang="en-US" dirty="0">
                <a:solidFill>
                  <a:schemeClr val="dk1"/>
                </a:solidFill>
              </a:rPr>
              <a:t>을 통해 등록되어 있는 업체를 조회할 수 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en-US" altLang="ko" dirty="0">
                <a:solidFill>
                  <a:srgbClr val="FF0000"/>
                </a:solidFill>
              </a:rPr>
              <a:t>&lt;&lt; </a:t>
            </a:r>
            <a:r>
              <a:rPr lang="ko" altLang="en-US" dirty="0">
                <a:solidFill>
                  <a:srgbClr val="FF0000"/>
                </a:solidFill>
              </a:rPr>
              <a:t>아이콘</a:t>
            </a:r>
            <a:r>
              <a:rPr lang="ko" altLang="en-US" dirty="0">
                <a:solidFill>
                  <a:schemeClr val="dk1"/>
                </a:solidFill>
              </a:rPr>
              <a:t>을 누르면 리스트가 보이지 않도록 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03.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업체의 사진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업체명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업체소개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별점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리뷰수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ko" altLang="en-US" dirty="0">
                <a:solidFill>
                  <a:srgbClr val="FF0000"/>
                </a:solidFill>
              </a:rPr>
              <a:t>현재 사용자와의 거리</a:t>
            </a:r>
            <a:r>
              <a:rPr lang="ko" altLang="en-US" dirty="0">
                <a:solidFill>
                  <a:schemeClr val="dk1"/>
                </a:solidFill>
              </a:rPr>
              <a:t>를 확인할 수 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rgbClr val="FF0000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04.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해당 리스트에서 </a:t>
            </a:r>
            <a:r>
              <a:rPr lang="ko" altLang="en-US" dirty="0">
                <a:solidFill>
                  <a:srgbClr val="FF0000"/>
                </a:solidFill>
              </a:rPr>
              <a:t>하트모양 아이콘을 눌러서 찜목록에 추가하거나 취소</a:t>
            </a:r>
            <a:r>
              <a:rPr lang="ko" altLang="en-US" dirty="0">
                <a:solidFill>
                  <a:schemeClr val="dk1"/>
                </a:solidFill>
              </a:rPr>
              <a:t>할 수 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9252067" y="367646"/>
            <a:ext cx="2799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altLang="ko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_02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96543" y="1475679"/>
            <a:ext cx="487917" cy="369291"/>
            <a:chOff x="1067659" y="2374607"/>
            <a:chExt cx="365938" cy="276968"/>
          </a:xfrm>
        </p:grpSpPr>
        <p:sp>
          <p:nvSpPr>
            <p:cNvPr id="158" name="Google Shape;158;p17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1067659" y="2374607"/>
              <a:ext cx="365938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+mn-ea"/>
                  <a:cs typeface="Calibri"/>
                  <a:sym typeface="Calibri"/>
                </a:rPr>
                <a:t>03</a:t>
              </a:r>
              <a:endParaRPr b="1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2530999" y="859784"/>
            <a:ext cx="471574" cy="369291"/>
            <a:chOff x="1068369" y="2376087"/>
            <a:chExt cx="325200" cy="276968"/>
          </a:xfrm>
        </p:grpSpPr>
        <p:sp>
          <p:nvSpPr>
            <p:cNvPr id="161" name="Google Shape;161;p17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068369" y="237608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+mn-ea"/>
                  <a:cs typeface="Calibri"/>
                  <a:sym typeface="Calibri"/>
                </a:rPr>
                <a:t>02</a:t>
              </a:r>
              <a:endParaRPr b="1" dirty="0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49745" y="437614"/>
            <a:ext cx="534715" cy="369291"/>
            <a:chOff x="1067659" y="2374607"/>
            <a:chExt cx="401036" cy="276968"/>
          </a:xfrm>
        </p:grpSpPr>
        <p:sp>
          <p:nvSpPr>
            <p:cNvPr id="164" name="Google Shape;164;p17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1067659" y="2374607"/>
              <a:ext cx="401036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+mn-ea"/>
                  <a:cs typeface="Calibri"/>
                  <a:sym typeface="Calibri"/>
                </a:rPr>
                <a:t>01</a:t>
              </a:r>
              <a:endParaRPr b="1" dirty="0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3572866" y="3016864"/>
            <a:ext cx="450638" cy="646290"/>
            <a:chOff x="1073187" y="2380646"/>
            <a:chExt cx="325200" cy="484717"/>
          </a:xfrm>
        </p:grpSpPr>
        <p:sp>
          <p:nvSpPr>
            <p:cNvPr id="167" name="Google Shape;167;p17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1073187" y="2380646"/>
              <a:ext cx="325200" cy="484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+mn-ea"/>
                  <a:cs typeface="Calibri"/>
                  <a:sym typeface="Calibri"/>
                </a:rPr>
                <a:t>04</a:t>
              </a:r>
              <a:endParaRPr b="1" dirty="0">
                <a:solidFill>
                  <a:schemeClr val="lt1"/>
                </a:solidFill>
                <a:latin typeface="+mn-ea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3742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 rot="10800000">
            <a:off x="49733" y="1356967"/>
            <a:ext cx="2477867" cy="30396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18"/>
          <p:cNvSpPr/>
          <p:nvPr/>
        </p:nvSpPr>
        <p:spPr>
          <a:xfrm flipH="1">
            <a:off x="5142134" y="2405000"/>
            <a:ext cx="690733" cy="8294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18"/>
          <p:cNvSpPr/>
          <p:nvPr/>
        </p:nvSpPr>
        <p:spPr>
          <a:xfrm>
            <a:off x="9154968" y="0"/>
            <a:ext cx="30368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9252067" y="1166843"/>
            <a:ext cx="2799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지도 상에 나와있는 아이콘</a:t>
            </a:r>
            <a:r>
              <a:rPr lang="ko" altLang="en-US" dirty="0">
                <a:solidFill>
                  <a:schemeClr val="dk1"/>
                </a:solidFill>
              </a:rPr>
              <a:t>을 누르면 리스트 창이 열리고 리스트 창에 해당 업체의 간략 소개를 확인할 수 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buSzPts val="1100"/>
            </a:pP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업체를 클릭</a:t>
            </a:r>
            <a:r>
              <a:rPr lang="ko" altLang="en-US" dirty="0">
                <a:solidFill>
                  <a:schemeClr val="dk1"/>
                </a:solidFill>
              </a:rPr>
              <a:t>하면 </a:t>
            </a:r>
            <a:endParaRPr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ko" altLang="en-US" dirty="0">
                <a:solidFill>
                  <a:srgbClr val="FF0000"/>
                </a:solidFill>
              </a:rPr>
              <a:t>해당 업체의</a:t>
            </a:r>
            <a:r>
              <a:rPr lang="ko" altLang="en-US" dirty="0">
                <a:solidFill>
                  <a:schemeClr val="dk1"/>
                </a:solidFill>
              </a:rPr>
              <a:t> </a:t>
            </a:r>
            <a:r>
              <a:rPr lang="ko" altLang="en-US" dirty="0">
                <a:solidFill>
                  <a:srgbClr val="FF0000"/>
                </a:solidFill>
              </a:rPr>
              <a:t>상세페이지</a:t>
            </a:r>
            <a:r>
              <a:rPr lang="ko" altLang="en-US" dirty="0">
                <a:solidFill>
                  <a:schemeClr val="dk1"/>
                </a:solidFill>
              </a:rPr>
              <a:t>로 넘어가도록 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9252067" y="367646"/>
            <a:ext cx="2799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altLang="ko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_03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8"/>
          <p:cNvGrpSpPr/>
          <p:nvPr/>
        </p:nvGrpSpPr>
        <p:grpSpPr>
          <a:xfrm>
            <a:off x="4853840" y="2172677"/>
            <a:ext cx="433600" cy="369291"/>
            <a:chOff x="1067660" y="2374607"/>
            <a:chExt cx="325200" cy="276968"/>
          </a:xfrm>
        </p:grpSpPr>
        <p:sp>
          <p:nvSpPr>
            <p:cNvPr id="182" name="Google Shape;182;p18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49733" y="1392880"/>
            <a:ext cx="433600" cy="379615"/>
            <a:chOff x="1067659" y="2374607"/>
            <a:chExt cx="325200" cy="284711"/>
          </a:xfrm>
        </p:grpSpPr>
        <p:sp>
          <p:nvSpPr>
            <p:cNvPr id="185" name="Google Shape;185;p18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1067659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37423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 flipH="1">
            <a:off x="3234367" y="778468"/>
            <a:ext cx="3026100" cy="833233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19"/>
          <p:cNvSpPr/>
          <p:nvPr/>
        </p:nvSpPr>
        <p:spPr>
          <a:xfrm flipH="1">
            <a:off x="0" y="822334"/>
            <a:ext cx="778433" cy="714299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19"/>
          <p:cNvSpPr/>
          <p:nvPr/>
        </p:nvSpPr>
        <p:spPr>
          <a:xfrm>
            <a:off x="9154968" y="0"/>
            <a:ext cx="30368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252067" y="1166843"/>
            <a:ext cx="2799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상단에 있는 </a:t>
            </a:r>
            <a:r>
              <a:rPr lang="ko" altLang="en-US" dirty="0">
                <a:solidFill>
                  <a:srgbClr val="FF0000"/>
                </a:solidFill>
              </a:rPr>
              <a:t>글씨</a:t>
            </a:r>
            <a:r>
              <a:rPr lang="en-US" altLang="ko" dirty="0">
                <a:solidFill>
                  <a:srgbClr val="FF0000"/>
                </a:solidFill>
              </a:rPr>
              <a:t>+</a:t>
            </a:r>
            <a:r>
              <a:rPr lang="ko" altLang="en-US" dirty="0">
                <a:solidFill>
                  <a:srgbClr val="FF0000"/>
                </a:solidFill>
              </a:rPr>
              <a:t>아이콘</a:t>
            </a:r>
            <a:r>
              <a:rPr lang="ko" altLang="en-US" dirty="0">
                <a:solidFill>
                  <a:schemeClr val="dk1"/>
                </a:solidFill>
              </a:rPr>
              <a:t>을 누르면 </a:t>
            </a:r>
            <a:r>
              <a:rPr lang="ko" altLang="en-US" dirty="0">
                <a:solidFill>
                  <a:srgbClr val="FF0000"/>
                </a:solidFill>
              </a:rPr>
              <a:t>카테고리에 해당하는 업체만 지도 상에 표시</a:t>
            </a:r>
            <a:r>
              <a:rPr lang="ko" altLang="en-US" dirty="0">
                <a:solidFill>
                  <a:schemeClr val="dk1"/>
                </a:solidFill>
              </a:rPr>
              <a:t>한다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buSzPts val="1100"/>
            </a:pP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dirty="0">
                <a:solidFill>
                  <a:schemeClr val="dk1"/>
                </a:solidFill>
              </a:rPr>
              <a:t>메뉴 아이콘을 누르면 </a:t>
            </a:r>
            <a:r>
              <a:rPr lang="ko" altLang="en-US" dirty="0">
                <a:solidFill>
                  <a:srgbClr val="FF0000"/>
                </a:solidFill>
              </a:rPr>
              <a:t>해당 카테고리에 있는 리스트만 조회</a:t>
            </a:r>
            <a:r>
              <a:rPr lang="ko" altLang="en-US" dirty="0">
                <a:solidFill>
                  <a:schemeClr val="dk1"/>
                </a:solidFill>
              </a:rPr>
              <a:t>가능하도록 나타낸다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9252067" y="367646"/>
            <a:ext cx="2799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altLang="ko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_04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731647" y="822345"/>
            <a:ext cx="433600" cy="369291"/>
            <a:chOff x="1067660" y="2374607"/>
            <a:chExt cx="325200" cy="276968"/>
          </a:xfrm>
        </p:grpSpPr>
        <p:sp>
          <p:nvSpPr>
            <p:cNvPr id="200" name="Google Shape;200;p19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42812" y="822347"/>
            <a:ext cx="433600" cy="379615"/>
            <a:chOff x="1067660" y="2374607"/>
            <a:chExt cx="325200" cy="284711"/>
          </a:xfrm>
        </p:grpSpPr>
        <p:sp>
          <p:nvSpPr>
            <p:cNvPr id="203" name="Google Shape;203;p19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204995-A29A-10FD-1203-029157AC2AF6}"/>
              </a:ext>
            </a:extLst>
          </p:cNvPr>
          <p:cNvSpPr/>
          <p:nvPr/>
        </p:nvSpPr>
        <p:spPr>
          <a:xfrm>
            <a:off x="5394111" y="6070462"/>
            <a:ext cx="1318971" cy="303012"/>
          </a:xfrm>
          <a:prstGeom prst="rect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0" name="Google Shape;59;p13">
            <a:extLst>
              <a:ext uri="{FF2B5EF4-FFF2-40B4-BE49-F238E27FC236}">
                <a16:creationId xmlns:a16="http://schemas.microsoft.com/office/drawing/2014/main" id="{8A045286-75C2-EFE2-4404-A790B09AFCF7}"/>
              </a:ext>
            </a:extLst>
          </p:cNvPr>
          <p:cNvSpPr txBox="1"/>
          <p:nvPr/>
        </p:nvSpPr>
        <p:spPr>
          <a:xfrm>
            <a:off x="5183540" y="5924508"/>
            <a:ext cx="1732822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467" dirty="0"/>
              <a:t>지도</a:t>
            </a:r>
            <a:r>
              <a:rPr lang="en-US" altLang="ko" sz="1467" dirty="0"/>
              <a:t>,</a:t>
            </a:r>
            <a:r>
              <a:rPr lang="ko-KR" altLang="en-US" sz="1467" dirty="0"/>
              <a:t>마이페이지</a:t>
            </a:r>
            <a:endParaRPr sz="1467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96FC24-1CD2-59AD-BB08-019A09F2913D}"/>
              </a:ext>
            </a:extLst>
          </p:cNvPr>
          <p:cNvSpPr/>
          <p:nvPr/>
        </p:nvSpPr>
        <p:spPr>
          <a:xfrm>
            <a:off x="10354823" y="6070462"/>
            <a:ext cx="748420" cy="303012"/>
          </a:xfrm>
          <a:prstGeom prst="rect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40E5C5-5699-CA37-E5FC-26546B5F38DE}"/>
              </a:ext>
            </a:extLst>
          </p:cNvPr>
          <p:cNvSpPr/>
          <p:nvPr/>
        </p:nvSpPr>
        <p:spPr>
          <a:xfrm>
            <a:off x="7959174" y="6070462"/>
            <a:ext cx="748420" cy="303012"/>
          </a:xfrm>
          <a:prstGeom prst="rect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ACBB48-240E-70D4-3800-864E9AB917CB}"/>
              </a:ext>
            </a:extLst>
          </p:cNvPr>
          <p:cNvSpPr/>
          <p:nvPr/>
        </p:nvSpPr>
        <p:spPr>
          <a:xfrm>
            <a:off x="3383266" y="6070462"/>
            <a:ext cx="841703" cy="303012"/>
          </a:xfrm>
          <a:prstGeom prst="rect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DDF927-991C-2350-6B08-29AC470C3E35}"/>
              </a:ext>
            </a:extLst>
          </p:cNvPr>
          <p:cNvSpPr/>
          <p:nvPr/>
        </p:nvSpPr>
        <p:spPr>
          <a:xfrm>
            <a:off x="1068694" y="6070463"/>
            <a:ext cx="748420" cy="303012"/>
          </a:xfrm>
          <a:prstGeom prst="rect">
            <a:avLst/>
          </a:prstGeom>
          <a:solidFill>
            <a:srgbClr val="F6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54" name="Google Shape;54;p13"/>
          <p:cNvSpPr txBox="1"/>
          <p:nvPr/>
        </p:nvSpPr>
        <p:spPr>
          <a:xfrm>
            <a:off x="6014803" y="2603517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>
                <a:solidFill>
                  <a:srgbClr val="263238"/>
                </a:solidFill>
              </a:rPr>
              <a:t>TO </a:t>
            </a:r>
            <a:r>
              <a:rPr lang="en-US" altLang="ko" sz="5333" b="1">
                <a:solidFill>
                  <a:srgbClr val="E49244"/>
                </a:solidFill>
              </a:rPr>
              <a:t>GAE</a:t>
            </a:r>
            <a:r>
              <a:rPr lang="ko" altLang="en-US" sz="5333" b="1">
                <a:solidFill>
                  <a:srgbClr val="263238"/>
                </a:solidFill>
              </a:rPr>
              <a:t> </a:t>
            </a:r>
            <a:r>
              <a:rPr lang="en-US" altLang="ko" sz="5333" b="1">
                <a:solidFill>
                  <a:srgbClr val="263238"/>
                </a:solidFill>
              </a:rPr>
              <a:t>THER</a:t>
            </a:r>
            <a:endParaRPr sz="5333"/>
          </a:p>
          <a:p>
            <a:pPr algn="ctr"/>
            <a:endParaRPr sz="5333" b="1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14804" y="3621040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ko" altLang="en-US" sz="2133" b="1"/>
              <a:t>웹사이트</a:t>
            </a:r>
            <a:endParaRPr sz="2133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 flipH="1">
            <a:off x="6892600" y="2284885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6892600" y="415455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333" y="1196883"/>
            <a:ext cx="4832835" cy="483283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56367" y="5625891"/>
            <a:ext cx="1013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733" b="1" dirty="0"/>
              <a:t>조유미</a:t>
            </a:r>
            <a:endParaRPr sz="1733" b="1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543351" y="5625891"/>
            <a:ext cx="1013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733" b="1"/>
              <a:t>김예지</a:t>
            </a:r>
            <a:endParaRPr sz="1733" b="1"/>
          </a:p>
        </p:txBody>
      </p:sp>
      <p:sp>
        <p:nvSpPr>
          <p:cNvPr id="61" name="Google Shape;61;p13"/>
          <p:cNvSpPr txBox="1"/>
          <p:nvPr/>
        </p:nvSpPr>
        <p:spPr>
          <a:xfrm>
            <a:off x="3287100" y="5625891"/>
            <a:ext cx="1013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733" b="1" dirty="0"/>
              <a:t>박준현</a:t>
            </a:r>
            <a:endParaRPr sz="1733" b="1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799600" y="5625891"/>
            <a:ext cx="1013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733" b="1"/>
              <a:t>이기쁨</a:t>
            </a:r>
            <a:endParaRPr sz="1733" b="1"/>
          </a:p>
        </p:txBody>
      </p:sp>
      <p:sp>
        <p:nvSpPr>
          <p:cNvPr id="63" name="Google Shape;63;p13"/>
          <p:cNvSpPr txBox="1"/>
          <p:nvPr/>
        </p:nvSpPr>
        <p:spPr>
          <a:xfrm>
            <a:off x="10222433" y="5625891"/>
            <a:ext cx="1013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733" b="1"/>
              <a:t>성문식</a:t>
            </a:r>
            <a:endParaRPr sz="1733" b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0133" y="111100"/>
            <a:ext cx="2029667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59;p13">
            <a:extLst>
              <a:ext uri="{FF2B5EF4-FFF2-40B4-BE49-F238E27FC236}">
                <a16:creationId xmlns:a16="http://schemas.microsoft.com/office/drawing/2014/main" id="{1C236B58-3370-0314-0134-D56EAAD2F198}"/>
              </a:ext>
            </a:extLst>
          </p:cNvPr>
          <p:cNvSpPr txBox="1"/>
          <p:nvPr/>
        </p:nvSpPr>
        <p:spPr>
          <a:xfrm>
            <a:off x="881612" y="5928901"/>
            <a:ext cx="1105301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467" dirty="0"/>
              <a:t>로그인</a:t>
            </a:r>
            <a:endParaRPr sz="1467" dirty="0"/>
          </a:p>
        </p:txBody>
      </p:sp>
      <p:sp>
        <p:nvSpPr>
          <p:cNvPr id="19" name="Google Shape;59;p13">
            <a:extLst>
              <a:ext uri="{FF2B5EF4-FFF2-40B4-BE49-F238E27FC236}">
                <a16:creationId xmlns:a16="http://schemas.microsoft.com/office/drawing/2014/main" id="{15E2D698-103E-315D-B744-BFFC01E4F0DC}"/>
              </a:ext>
            </a:extLst>
          </p:cNvPr>
          <p:cNvSpPr txBox="1"/>
          <p:nvPr/>
        </p:nvSpPr>
        <p:spPr>
          <a:xfrm>
            <a:off x="3262959" y="5928903"/>
            <a:ext cx="1105301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467" dirty="0"/>
              <a:t>메인</a:t>
            </a:r>
            <a:r>
              <a:rPr lang="en-US" altLang="ko" sz="1467" dirty="0"/>
              <a:t>,</a:t>
            </a:r>
            <a:r>
              <a:rPr lang="ko-KR" altLang="en-US" sz="1467" dirty="0"/>
              <a:t> 상세</a:t>
            </a:r>
            <a:endParaRPr sz="1467" dirty="0"/>
          </a:p>
        </p:txBody>
      </p:sp>
      <p:sp>
        <p:nvSpPr>
          <p:cNvPr id="22" name="Google Shape;59;p13">
            <a:extLst>
              <a:ext uri="{FF2B5EF4-FFF2-40B4-BE49-F238E27FC236}">
                <a16:creationId xmlns:a16="http://schemas.microsoft.com/office/drawing/2014/main" id="{F2E73837-6779-D7F8-8582-61C3B61B0318}"/>
              </a:ext>
            </a:extLst>
          </p:cNvPr>
          <p:cNvSpPr txBox="1"/>
          <p:nvPr/>
        </p:nvSpPr>
        <p:spPr>
          <a:xfrm>
            <a:off x="7775458" y="5928903"/>
            <a:ext cx="1105301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ko" sz="1467" dirty="0"/>
              <a:t>Q&amp;A</a:t>
            </a:r>
            <a:endParaRPr sz="1467" dirty="0"/>
          </a:p>
        </p:txBody>
      </p:sp>
      <p:sp>
        <p:nvSpPr>
          <p:cNvPr id="23" name="Google Shape;59;p13">
            <a:extLst>
              <a:ext uri="{FF2B5EF4-FFF2-40B4-BE49-F238E27FC236}">
                <a16:creationId xmlns:a16="http://schemas.microsoft.com/office/drawing/2014/main" id="{0932B958-DC60-6339-3389-622D8EBB4953}"/>
              </a:ext>
            </a:extLst>
          </p:cNvPr>
          <p:cNvSpPr txBox="1"/>
          <p:nvPr/>
        </p:nvSpPr>
        <p:spPr>
          <a:xfrm>
            <a:off x="10198292" y="5928903"/>
            <a:ext cx="1105301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ko" altLang="en-US" sz="1467" dirty="0"/>
              <a:t>카테고리</a:t>
            </a:r>
            <a:endParaRPr sz="146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rgbClr val="E49244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03705" y="3035001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r>
              <a:rPr lang="ko-KR" alt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09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23C68C-C9A1-A5B1-861A-1AF6CA76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16406"/>
            <a:ext cx="865380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676B1D-3B2F-3B7E-1630-EE736570BB0D}"/>
              </a:ext>
            </a:extLst>
          </p:cNvPr>
          <p:cNvSpPr/>
          <p:nvPr/>
        </p:nvSpPr>
        <p:spPr>
          <a:xfrm>
            <a:off x="8653805" y="0"/>
            <a:ext cx="3538195" cy="682972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4F3AC-BA80-F711-66CC-ACFAAB71FC0B}"/>
              </a:ext>
            </a:extLst>
          </p:cNvPr>
          <p:cNvSpPr txBox="1"/>
          <p:nvPr/>
        </p:nvSpPr>
        <p:spPr>
          <a:xfrm>
            <a:off x="8766928" y="367645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Arial" panose="020B0604020202020204" pitchFamily="34" charset="0"/>
              </a:rPr>
              <a:t>Q&amp;A </a:t>
            </a:r>
            <a:r>
              <a:rPr lang="ko-KR" altLang="en-US" b="1" dirty="0"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_01</a:t>
            </a:r>
            <a:endParaRPr lang="ko-KR" altLang="en-US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0CD02-5743-EDA4-FAFD-C4D5AD3CA985}"/>
              </a:ext>
            </a:extLst>
          </p:cNvPr>
          <p:cNvSpPr txBox="1"/>
          <p:nvPr/>
        </p:nvSpPr>
        <p:spPr>
          <a:xfrm>
            <a:off x="8766928" y="1166842"/>
            <a:ext cx="32616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공지사항은 상단에 게시됨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업체정보에 관한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제보와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업체 등록 문의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기타 문의사항 게시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페이지 왼쪽 상단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햄버거메뉴 클릭 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전체메뉴 출현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아이콘 클릭하여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새로운 글 작성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페이지 중단부 검색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이용해서 게시글 검색가능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C78EE6-159C-D967-1504-C3476BE58A42}"/>
              </a:ext>
            </a:extLst>
          </p:cNvPr>
          <p:cNvSpPr/>
          <p:nvPr/>
        </p:nvSpPr>
        <p:spPr>
          <a:xfrm>
            <a:off x="1795805" y="2254634"/>
            <a:ext cx="2634793" cy="51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DBB601-CAC5-A6D2-40FA-645787B573F1}"/>
              </a:ext>
            </a:extLst>
          </p:cNvPr>
          <p:cNvSpPr/>
          <p:nvPr/>
        </p:nvSpPr>
        <p:spPr>
          <a:xfrm>
            <a:off x="1484721" y="3214540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DC29E-868E-34E8-EE5D-2D2CCDC532D4}"/>
              </a:ext>
            </a:extLst>
          </p:cNvPr>
          <p:cNvSpPr txBox="1"/>
          <p:nvPr/>
        </p:nvSpPr>
        <p:spPr>
          <a:xfrm>
            <a:off x="1423446" y="3171276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F42503-CE2B-E2C9-F069-6AF65D0220E3}"/>
              </a:ext>
            </a:extLst>
          </p:cNvPr>
          <p:cNvSpPr/>
          <p:nvPr/>
        </p:nvSpPr>
        <p:spPr>
          <a:xfrm>
            <a:off x="1484721" y="3917680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AE16-DFB3-AC20-016D-ABA444473EC8}"/>
              </a:ext>
            </a:extLst>
          </p:cNvPr>
          <p:cNvSpPr txBox="1"/>
          <p:nvPr/>
        </p:nvSpPr>
        <p:spPr>
          <a:xfrm>
            <a:off x="1423446" y="3874416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7FAE20-458B-AAC8-D569-CDA308FE0368}"/>
              </a:ext>
            </a:extLst>
          </p:cNvPr>
          <p:cNvSpPr/>
          <p:nvPr/>
        </p:nvSpPr>
        <p:spPr>
          <a:xfrm>
            <a:off x="935610" y="846330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55441-E9FE-50C4-3C70-09FFEC17D7CE}"/>
              </a:ext>
            </a:extLst>
          </p:cNvPr>
          <p:cNvSpPr txBox="1"/>
          <p:nvPr/>
        </p:nvSpPr>
        <p:spPr>
          <a:xfrm>
            <a:off x="874335" y="803066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10C005-870D-89AC-E641-5CAFD53F2D23}"/>
              </a:ext>
            </a:extLst>
          </p:cNvPr>
          <p:cNvSpPr/>
          <p:nvPr/>
        </p:nvSpPr>
        <p:spPr>
          <a:xfrm>
            <a:off x="6331669" y="2081025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ACF09F-B0AC-AD28-8EA9-609DE3C7D89A}"/>
              </a:ext>
            </a:extLst>
          </p:cNvPr>
          <p:cNvSpPr/>
          <p:nvPr/>
        </p:nvSpPr>
        <p:spPr>
          <a:xfrm>
            <a:off x="1649690" y="2124289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55E2D-E673-94E4-8582-267F11B7B7B0}"/>
              </a:ext>
            </a:extLst>
          </p:cNvPr>
          <p:cNvSpPr txBox="1"/>
          <p:nvPr/>
        </p:nvSpPr>
        <p:spPr>
          <a:xfrm>
            <a:off x="1588415" y="2081025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FF8F64-4CDA-407C-214B-36A285BC26DC}"/>
              </a:ext>
            </a:extLst>
          </p:cNvPr>
          <p:cNvSpPr/>
          <p:nvPr/>
        </p:nvSpPr>
        <p:spPr>
          <a:xfrm>
            <a:off x="6245257" y="2239039"/>
            <a:ext cx="1003956" cy="51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FFCA4-FD5F-6BF5-6448-39041F8B858F}"/>
              </a:ext>
            </a:extLst>
          </p:cNvPr>
          <p:cNvSpPr txBox="1"/>
          <p:nvPr/>
        </p:nvSpPr>
        <p:spPr>
          <a:xfrm>
            <a:off x="6270394" y="2037761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7A05F4-FB49-9E82-4CFB-871BC12B9B9C}"/>
              </a:ext>
            </a:extLst>
          </p:cNvPr>
          <p:cNvSpPr/>
          <p:nvPr/>
        </p:nvSpPr>
        <p:spPr>
          <a:xfrm>
            <a:off x="117048" y="760544"/>
            <a:ext cx="1221558" cy="1907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804A29-F355-9E00-4BE4-A9DC0A70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-16406"/>
            <a:ext cx="8653805" cy="68862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ED1136-F1CB-4209-D85D-D5DE06BF8A7A}"/>
              </a:ext>
            </a:extLst>
          </p:cNvPr>
          <p:cNvSpPr/>
          <p:nvPr/>
        </p:nvSpPr>
        <p:spPr>
          <a:xfrm>
            <a:off x="8653805" y="0"/>
            <a:ext cx="3538195" cy="682972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C604-C197-1EBA-B9B7-613B13B313E4}"/>
              </a:ext>
            </a:extLst>
          </p:cNvPr>
          <p:cNvSpPr txBox="1"/>
          <p:nvPr/>
        </p:nvSpPr>
        <p:spPr>
          <a:xfrm>
            <a:off x="8766928" y="367645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Arial" panose="020B0604020202020204" pitchFamily="34" charset="0"/>
              </a:rPr>
              <a:t>Q&amp;A </a:t>
            </a:r>
            <a:r>
              <a:rPr lang="ko-KR" altLang="en-US" b="1" dirty="0"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_02</a:t>
            </a:r>
            <a:endParaRPr lang="ko-KR" altLang="en-US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720A-005C-9EAB-8B83-4813AA0273E1}"/>
              </a:ext>
            </a:extLst>
          </p:cNvPr>
          <p:cNvSpPr txBox="1"/>
          <p:nvPr/>
        </p:nvSpPr>
        <p:spPr>
          <a:xfrm>
            <a:off x="8766928" y="1166842"/>
            <a:ext cx="3261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게시글 클릭하면 화면전환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없이 상세내용 확인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게시글 상세보기에서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클립 아이콘 클릭하면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첨부파일 확인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6743E2-0D13-3041-D061-20FDE1A09157}"/>
              </a:ext>
            </a:extLst>
          </p:cNvPr>
          <p:cNvSpPr/>
          <p:nvPr/>
        </p:nvSpPr>
        <p:spPr>
          <a:xfrm>
            <a:off x="1150068" y="2635536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5D5D5-B5C0-4C75-7CC3-D2B2205D0BE4}"/>
              </a:ext>
            </a:extLst>
          </p:cNvPr>
          <p:cNvSpPr txBox="1"/>
          <p:nvPr/>
        </p:nvSpPr>
        <p:spPr>
          <a:xfrm>
            <a:off x="1088793" y="2592272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62E39C-8B30-40BB-606D-862C795511B1}"/>
              </a:ext>
            </a:extLst>
          </p:cNvPr>
          <p:cNvSpPr/>
          <p:nvPr/>
        </p:nvSpPr>
        <p:spPr>
          <a:xfrm>
            <a:off x="6353665" y="2776938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82E0B-E1F8-8797-FAA3-9EB935444DF5}"/>
              </a:ext>
            </a:extLst>
          </p:cNvPr>
          <p:cNvSpPr txBox="1"/>
          <p:nvPr/>
        </p:nvSpPr>
        <p:spPr>
          <a:xfrm>
            <a:off x="6292390" y="2733674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492979-4212-B704-30DB-6AD45324BED7}"/>
              </a:ext>
            </a:extLst>
          </p:cNvPr>
          <p:cNvSpPr/>
          <p:nvPr/>
        </p:nvSpPr>
        <p:spPr>
          <a:xfrm>
            <a:off x="1522428" y="2661930"/>
            <a:ext cx="5585382" cy="192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930FA6-6285-3DCB-4F45-9EDE24F72A30}"/>
              </a:ext>
            </a:extLst>
          </p:cNvPr>
          <p:cNvSpPr/>
          <p:nvPr/>
        </p:nvSpPr>
        <p:spPr>
          <a:xfrm>
            <a:off x="6570483" y="2934091"/>
            <a:ext cx="490194" cy="480767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7A054EFC-17B2-007D-2306-4FD07EC4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80"/>
            <a:ext cx="8710367" cy="6858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835A8-5FB3-3D08-CD7D-7BF5F522EE77}"/>
              </a:ext>
            </a:extLst>
          </p:cNvPr>
          <p:cNvSpPr/>
          <p:nvPr/>
        </p:nvSpPr>
        <p:spPr>
          <a:xfrm>
            <a:off x="8653805" y="0"/>
            <a:ext cx="3538195" cy="682972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229761-2F4C-C86C-A66E-DA8214B01255}"/>
              </a:ext>
            </a:extLst>
          </p:cNvPr>
          <p:cNvSpPr txBox="1"/>
          <p:nvPr/>
        </p:nvSpPr>
        <p:spPr>
          <a:xfrm>
            <a:off x="8766928" y="367645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Arial" panose="020B0604020202020204" pitchFamily="34" charset="0"/>
              </a:rPr>
              <a:t>Q&amp;A </a:t>
            </a:r>
            <a:r>
              <a:rPr lang="ko-KR" altLang="en-US" b="1" dirty="0"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_03</a:t>
            </a:r>
            <a:endParaRPr lang="ko-KR" altLang="en-US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E99D19-9507-79D2-7E77-E8CFA52C64D5}"/>
              </a:ext>
            </a:extLst>
          </p:cNvPr>
          <p:cNvSpPr txBox="1"/>
          <p:nvPr/>
        </p:nvSpPr>
        <p:spPr>
          <a:xfrm>
            <a:off x="8766928" y="1195123"/>
            <a:ext cx="3261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게시판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메인페이지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버튼 클릭하여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 글 작성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게시글 유형 선택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첨부파일 등록 가능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취소버튼 또는 등록버튼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눌러서 초기화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글등록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02FC241-DD1F-74A0-F68D-F06EA6392B96}"/>
              </a:ext>
            </a:extLst>
          </p:cNvPr>
          <p:cNvSpPr/>
          <p:nvPr/>
        </p:nvSpPr>
        <p:spPr>
          <a:xfrm>
            <a:off x="2236507" y="1982158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206334-9AF7-5FD5-C75D-6347125EC763}"/>
              </a:ext>
            </a:extLst>
          </p:cNvPr>
          <p:cNvSpPr txBox="1"/>
          <p:nvPr/>
        </p:nvSpPr>
        <p:spPr>
          <a:xfrm>
            <a:off x="2175232" y="1938894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18C0E11-B1CC-BF9B-2EF7-65D1D9FC6F40}"/>
              </a:ext>
            </a:extLst>
          </p:cNvPr>
          <p:cNvSpPr/>
          <p:nvPr/>
        </p:nvSpPr>
        <p:spPr>
          <a:xfrm>
            <a:off x="2208226" y="5121284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53364-1C85-0A8A-FFD5-9ADBF7B7AE7E}"/>
              </a:ext>
            </a:extLst>
          </p:cNvPr>
          <p:cNvSpPr txBox="1"/>
          <p:nvPr/>
        </p:nvSpPr>
        <p:spPr>
          <a:xfrm>
            <a:off x="2146951" y="5078020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06DBF47-FD7E-6EFB-97EC-DB79F9AB6B7D}"/>
              </a:ext>
            </a:extLst>
          </p:cNvPr>
          <p:cNvSpPr/>
          <p:nvPr/>
        </p:nvSpPr>
        <p:spPr>
          <a:xfrm>
            <a:off x="10965730" y="6833860"/>
            <a:ext cx="490194" cy="480767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322DAEA-EB37-7A74-948E-8F945AD42DCE}"/>
              </a:ext>
            </a:extLst>
          </p:cNvPr>
          <p:cNvSpPr/>
          <p:nvPr/>
        </p:nvSpPr>
        <p:spPr>
          <a:xfrm>
            <a:off x="4454161" y="5696741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E81C95-5DC0-A81C-A339-10D75AC0364A}"/>
              </a:ext>
            </a:extLst>
          </p:cNvPr>
          <p:cNvSpPr txBox="1"/>
          <p:nvPr/>
        </p:nvSpPr>
        <p:spPr>
          <a:xfrm>
            <a:off x="4392886" y="5653477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599DF37-56E0-59EC-86D5-20B179176DAC}"/>
              </a:ext>
            </a:extLst>
          </p:cNvPr>
          <p:cNvSpPr/>
          <p:nvPr/>
        </p:nvSpPr>
        <p:spPr>
          <a:xfrm>
            <a:off x="2574299" y="5057723"/>
            <a:ext cx="3538195" cy="440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59F362-90A6-AB19-AF11-22B8F9A52522}"/>
              </a:ext>
            </a:extLst>
          </p:cNvPr>
          <p:cNvSpPr/>
          <p:nvPr/>
        </p:nvSpPr>
        <p:spPr>
          <a:xfrm>
            <a:off x="2519310" y="1953877"/>
            <a:ext cx="1279691" cy="1288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75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rgbClr val="E49244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03705" y="3035001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9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7d9724a6c_2_272"/>
          <p:cNvSpPr txBox="1">
            <a:spLocks noGrp="1"/>
          </p:cNvSpPr>
          <p:nvPr>
            <p:ph type="title" idx="9"/>
          </p:nvPr>
        </p:nvSpPr>
        <p:spPr>
          <a:xfrm>
            <a:off x="371089" y="134679"/>
            <a:ext cx="10272000" cy="5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sz="2400" b="1" dirty="0"/>
              <a:t>목차</a:t>
            </a:r>
            <a:endParaRPr sz="2400" b="1" dirty="0"/>
          </a:p>
        </p:txBody>
      </p:sp>
      <p:sp>
        <p:nvSpPr>
          <p:cNvPr id="282" name="Google Shape;282;gb7d9724a6c_2_272"/>
          <p:cNvSpPr txBox="1">
            <a:spLocks noGrp="1"/>
          </p:cNvSpPr>
          <p:nvPr>
            <p:ph type="title"/>
          </p:nvPr>
        </p:nvSpPr>
        <p:spPr>
          <a:xfrm>
            <a:off x="1269733" y="1952449"/>
            <a:ext cx="1196400" cy="5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gb7d9724a6c_2_272"/>
          <p:cNvSpPr txBox="1">
            <a:spLocks noGrp="1"/>
          </p:cNvSpPr>
          <p:nvPr>
            <p:ph type="subTitle" idx="1"/>
          </p:nvPr>
        </p:nvSpPr>
        <p:spPr>
          <a:xfrm>
            <a:off x="2414317" y="1927664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메인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b7d9724a6c_2_272"/>
          <p:cNvSpPr txBox="1"/>
          <p:nvPr/>
        </p:nvSpPr>
        <p:spPr>
          <a:xfrm>
            <a:off x="1540073" y="2152965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b7d9724a6c_2_272"/>
          <p:cNvSpPr txBox="1"/>
          <p:nvPr/>
        </p:nvSpPr>
        <p:spPr>
          <a:xfrm>
            <a:off x="2423899" y="3333519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b7d9724a6c_2_272"/>
          <p:cNvSpPr txBox="1"/>
          <p:nvPr/>
        </p:nvSpPr>
        <p:spPr>
          <a:xfrm>
            <a:off x="1336873" y="5081480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7d9724a6c_2_272"/>
          <p:cNvSpPr txBox="1"/>
          <p:nvPr/>
        </p:nvSpPr>
        <p:spPr>
          <a:xfrm>
            <a:off x="2416451" y="4873072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및 상세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7d9724a6c_2_272"/>
          <p:cNvSpPr txBox="1"/>
          <p:nvPr/>
        </p:nvSpPr>
        <p:spPr>
          <a:xfrm>
            <a:off x="6481712" y="1865572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b7d9724a6c_2_272"/>
          <p:cNvSpPr txBox="1"/>
          <p:nvPr/>
        </p:nvSpPr>
        <p:spPr>
          <a:xfrm>
            <a:off x="7354820" y="1927664"/>
            <a:ext cx="45324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b7d9724a6c_2_272"/>
          <p:cNvSpPr txBox="1"/>
          <p:nvPr/>
        </p:nvSpPr>
        <p:spPr>
          <a:xfrm>
            <a:off x="6479399" y="3613437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b7d9724a6c_2_272"/>
          <p:cNvSpPr txBox="1"/>
          <p:nvPr/>
        </p:nvSpPr>
        <p:spPr>
          <a:xfrm>
            <a:off x="7374005" y="3334564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b7d9724a6c_2_272"/>
          <p:cNvSpPr txBox="1"/>
          <p:nvPr/>
        </p:nvSpPr>
        <p:spPr>
          <a:xfrm>
            <a:off x="6479399" y="5323704"/>
            <a:ext cx="118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b7d9724a6c_2_272"/>
          <p:cNvSpPr/>
          <p:nvPr/>
        </p:nvSpPr>
        <p:spPr>
          <a:xfrm>
            <a:off x="328089" y="155233"/>
            <a:ext cx="86000" cy="5768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b7d9724a6c_2_272"/>
          <p:cNvSpPr/>
          <p:nvPr/>
        </p:nvSpPr>
        <p:spPr>
          <a:xfrm>
            <a:off x="1451789" y="3219368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297" name="Google Shape;297;gb7d9724a6c_2_272"/>
          <p:cNvSpPr txBox="1"/>
          <p:nvPr/>
        </p:nvSpPr>
        <p:spPr>
          <a:xfrm>
            <a:off x="1424687" y="3464833"/>
            <a:ext cx="8400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267"/>
          </a:p>
        </p:txBody>
      </p:sp>
      <p:sp>
        <p:nvSpPr>
          <p:cNvPr id="298" name="Google Shape;298;gb7d9724a6c_2_272"/>
          <p:cNvSpPr/>
          <p:nvPr/>
        </p:nvSpPr>
        <p:spPr>
          <a:xfrm>
            <a:off x="1451789" y="4704367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299" name="Google Shape;299;gb7d9724a6c_2_272"/>
          <p:cNvSpPr txBox="1"/>
          <p:nvPr/>
        </p:nvSpPr>
        <p:spPr>
          <a:xfrm>
            <a:off x="1424687" y="4949829"/>
            <a:ext cx="8400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267" dirty="0"/>
          </a:p>
        </p:txBody>
      </p:sp>
      <p:sp>
        <p:nvSpPr>
          <p:cNvPr id="300" name="Google Shape;300;gb7d9724a6c_2_272"/>
          <p:cNvSpPr/>
          <p:nvPr/>
        </p:nvSpPr>
        <p:spPr>
          <a:xfrm>
            <a:off x="1451789" y="1770279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301" name="Google Shape;301;gb7d9724a6c_2_272"/>
          <p:cNvSpPr txBox="1"/>
          <p:nvPr/>
        </p:nvSpPr>
        <p:spPr>
          <a:xfrm>
            <a:off x="1411333" y="2015736"/>
            <a:ext cx="8400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267" dirty="0"/>
          </a:p>
        </p:txBody>
      </p:sp>
      <p:sp>
        <p:nvSpPr>
          <p:cNvPr id="302" name="Google Shape;302;gb7d9724a6c_2_272"/>
          <p:cNvSpPr/>
          <p:nvPr/>
        </p:nvSpPr>
        <p:spPr>
          <a:xfrm>
            <a:off x="6263541" y="1795833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303" name="Google Shape;303;gb7d9724a6c_2_272"/>
          <p:cNvSpPr txBox="1"/>
          <p:nvPr/>
        </p:nvSpPr>
        <p:spPr>
          <a:xfrm>
            <a:off x="6277203" y="2041291"/>
            <a:ext cx="7856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267" dirty="0"/>
          </a:p>
        </p:txBody>
      </p:sp>
      <p:sp>
        <p:nvSpPr>
          <p:cNvPr id="304" name="Google Shape;304;gb7d9724a6c_2_272"/>
          <p:cNvSpPr/>
          <p:nvPr/>
        </p:nvSpPr>
        <p:spPr>
          <a:xfrm>
            <a:off x="6263541" y="3189065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305" name="Google Shape;305;gb7d9724a6c_2_272"/>
          <p:cNvSpPr txBox="1"/>
          <p:nvPr/>
        </p:nvSpPr>
        <p:spPr>
          <a:xfrm>
            <a:off x="6277203" y="3434523"/>
            <a:ext cx="7856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2267" dirty="0"/>
          </a:p>
        </p:txBody>
      </p:sp>
      <p:sp>
        <p:nvSpPr>
          <p:cNvPr id="306" name="Google Shape;306;gb7d9724a6c_2_272"/>
          <p:cNvSpPr/>
          <p:nvPr/>
        </p:nvSpPr>
        <p:spPr>
          <a:xfrm>
            <a:off x="6263541" y="4709919"/>
            <a:ext cx="840000" cy="803600"/>
          </a:xfrm>
          <a:prstGeom prst="ellipse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307" name="Google Shape;307;gb7d9724a6c_2_272"/>
          <p:cNvSpPr txBox="1"/>
          <p:nvPr/>
        </p:nvSpPr>
        <p:spPr>
          <a:xfrm>
            <a:off x="6277203" y="4955368"/>
            <a:ext cx="7856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2267" dirty="0"/>
          </a:p>
        </p:txBody>
      </p:sp>
      <p:sp>
        <p:nvSpPr>
          <p:cNvPr id="30" name="Google Shape;287;gb7d9724a6c_2_272">
            <a:extLst>
              <a:ext uri="{FF2B5EF4-FFF2-40B4-BE49-F238E27FC236}">
                <a16:creationId xmlns:a16="http://schemas.microsoft.com/office/drawing/2014/main" id="{74643D59-2BA5-F5C0-B8B9-05DA3B90B39F}"/>
              </a:ext>
            </a:extLst>
          </p:cNvPr>
          <p:cNvSpPr txBox="1"/>
          <p:nvPr/>
        </p:nvSpPr>
        <p:spPr>
          <a:xfrm>
            <a:off x="7374005" y="4833880"/>
            <a:ext cx="33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 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9;gb7d9724a6c_2_272">
            <a:extLst>
              <a:ext uri="{FF2B5EF4-FFF2-40B4-BE49-F238E27FC236}">
                <a16:creationId xmlns:a16="http://schemas.microsoft.com/office/drawing/2014/main" id="{61CF4DEB-43E1-DFD5-B4D7-400A5BD62A5C}"/>
              </a:ext>
            </a:extLst>
          </p:cNvPr>
          <p:cNvSpPr txBox="1"/>
          <p:nvPr/>
        </p:nvSpPr>
        <p:spPr>
          <a:xfrm>
            <a:off x="1433923" y="6067432"/>
            <a:ext cx="8400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altLang="ko-KR" sz="22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267" dirty="0"/>
          </a:p>
        </p:txBody>
      </p:sp>
      <p:pic>
        <p:nvPicPr>
          <p:cNvPr id="35" name="Google Shape;64;p13">
            <a:extLst>
              <a:ext uri="{FF2B5EF4-FFF2-40B4-BE49-F238E27FC236}">
                <a16:creationId xmlns:a16="http://schemas.microsoft.com/office/drawing/2014/main" id="{AE05BAB4-7415-35A6-B08B-73CDF5FC03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133" y="111100"/>
            <a:ext cx="2029667" cy="62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4D7D1DF-F0FC-7A9C-3F06-F31AF192723F}"/>
              </a:ext>
            </a:extLst>
          </p:cNvPr>
          <p:cNvSpPr/>
          <p:nvPr/>
        </p:nvSpPr>
        <p:spPr>
          <a:xfrm>
            <a:off x="7459577" y="0"/>
            <a:ext cx="4708359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27" y="-1"/>
            <a:ext cx="74595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D2617B-860F-7FE0-C355-078A14672892}"/>
              </a:ext>
            </a:extLst>
          </p:cNvPr>
          <p:cNvSpPr/>
          <p:nvPr/>
        </p:nvSpPr>
        <p:spPr>
          <a:xfrm>
            <a:off x="5069402" y="92133"/>
            <a:ext cx="2057262" cy="784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173F9-8C3D-6EF3-27B1-7B362E6C82A0}"/>
              </a:ext>
            </a:extLst>
          </p:cNvPr>
          <p:cNvSpPr txBox="1"/>
          <p:nvPr/>
        </p:nvSpPr>
        <p:spPr>
          <a:xfrm>
            <a:off x="7635960" y="233535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cs typeface="Arial" panose="020B0604020202020204" pitchFamily="34" charset="0"/>
              </a:rPr>
              <a:t>메인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1A905-E0B1-8800-17E3-5FE8287B877D}"/>
              </a:ext>
            </a:extLst>
          </p:cNvPr>
          <p:cNvSpPr txBox="1"/>
          <p:nvPr/>
        </p:nvSpPr>
        <p:spPr>
          <a:xfrm>
            <a:off x="7635959" y="1120675"/>
            <a:ext cx="374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6AD60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인기 업체 슬라이드가 제공</a:t>
            </a:r>
          </a:p>
          <a:p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지도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,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회원가입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,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로그인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,                                                    Q&amp;A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페이지로 이동 가능 </a:t>
            </a:r>
          </a:p>
          <a:p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r>
              <a:rPr lang="en-US" altLang="ko-KR" dirty="0">
                <a:solidFill>
                  <a:srgbClr val="F6AD60"/>
                </a:solidFill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서비스 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CTA</a:t>
            </a:r>
            <a:r>
              <a:rPr lang="ko-KR" altLang="en-US" sz="1800" dirty="0">
                <a:latin typeface="+mn-ea"/>
                <a:cs typeface="Comic Sans MS"/>
                <a:sym typeface="Comic Sans MS"/>
              </a:rPr>
              <a:t>를 통해 원하는 페이지로 이동 가능</a:t>
            </a:r>
            <a:r>
              <a:rPr lang="en-US" altLang="ko-KR" sz="1800" dirty="0">
                <a:latin typeface="+mn-ea"/>
                <a:cs typeface="Comic Sans MS"/>
                <a:sym typeface="Comic Sans MS"/>
              </a:rPr>
              <a:t>.</a:t>
            </a:r>
            <a:endParaRPr lang="ko-KR" altLang="en-US" sz="1800" dirty="0">
              <a:latin typeface="+mn-ea"/>
              <a:cs typeface="Comic Sans MS"/>
              <a:sym typeface="Comic Sans MS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사각형: 둥근 모서리 89">
            <a:extLst>
              <a:ext uri="{FF2B5EF4-FFF2-40B4-BE49-F238E27FC236}">
                <a16:creationId xmlns:a16="http://schemas.microsoft.com/office/drawing/2014/main" id="{200342E9-83E8-B121-8342-F9C6A26982DA}"/>
              </a:ext>
            </a:extLst>
          </p:cNvPr>
          <p:cNvSpPr/>
          <p:nvPr/>
        </p:nvSpPr>
        <p:spPr>
          <a:xfrm>
            <a:off x="4758318" y="92133"/>
            <a:ext cx="311084" cy="282804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A34CA-1041-16EB-13B5-F8DB91DD3818}"/>
              </a:ext>
            </a:extLst>
          </p:cNvPr>
          <p:cNvSpPr txBox="1"/>
          <p:nvPr/>
        </p:nvSpPr>
        <p:spPr>
          <a:xfrm>
            <a:off x="4709075" y="48869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54;p13">
            <a:extLst>
              <a:ext uri="{FF2B5EF4-FFF2-40B4-BE49-F238E27FC236}">
                <a16:creationId xmlns:a16="http://schemas.microsoft.com/office/drawing/2014/main" id="{C7CD8058-D437-4372-B925-FABFD39852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2" y="28604"/>
            <a:ext cx="8553827" cy="68293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260036" y="2010873"/>
            <a:ext cx="2213113" cy="172624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8653805" y="13252"/>
            <a:ext cx="35380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66928" y="1166843"/>
            <a:ext cx="3261600" cy="177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F6AD60"/>
                </a:solidFill>
              </a:rPr>
              <a:t>01.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사용자가 로그인 하는</a:t>
            </a:r>
            <a:endParaRPr lang="en-US" altLang="ko-KR" sz="1867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    동시에 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PW 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lang="en-US" altLang="ko-KR" sz="1867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sz="2400" dirty="0">
              <a:solidFill>
                <a:schemeClr val="dk1"/>
              </a:solidFill>
            </a:endParaRPr>
          </a:p>
          <a:p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SNS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계정을 이용해 </a:t>
            </a:r>
            <a:endParaRPr lang="en-US" altLang="ko-KR" sz="1867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    간편하게 로그인</a:t>
            </a:r>
            <a:endParaRPr sz="2400" dirty="0">
              <a:solidFill>
                <a:srgbClr val="F6AD6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766928" y="367646"/>
            <a:ext cx="3261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-KR" altLang="en-US" sz="24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로그인 페이지</a:t>
            </a:r>
            <a:endParaRPr sz="1867" b="1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2950122" y="1821065"/>
            <a:ext cx="433600" cy="379615"/>
            <a:chOff x="1067660" y="2374607"/>
            <a:chExt cx="325200" cy="284711"/>
          </a:xfrm>
        </p:grpSpPr>
        <p:sp>
          <p:nvSpPr>
            <p:cNvPr id="71" name="Google Shape;71;p13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57;p13">
            <a:extLst>
              <a:ext uri="{FF2B5EF4-FFF2-40B4-BE49-F238E27FC236}">
                <a16:creationId xmlns:a16="http://schemas.microsoft.com/office/drawing/2014/main" id="{2F9A359F-3F4E-4AEF-9250-F6C6863FF437}"/>
              </a:ext>
            </a:extLst>
          </p:cNvPr>
          <p:cNvSpPr/>
          <p:nvPr/>
        </p:nvSpPr>
        <p:spPr>
          <a:xfrm>
            <a:off x="3383722" y="5242299"/>
            <a:ext cx="1797879" cy="959719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3116768" y="4990594"/>
            <a:ext cx="433600" cy="369291"/>
            <a:chOff x="1067660" y="2374607"/>
            <a:chExt cx="325200" cy="276968"/>
          </a:xfrm>
        </p:grpSpPr>
        <p:sp>
          <p:nvSpPr>
            <p:cNvPr id="68" name="Google Shape;68;p13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4">
            <a:extLst>
              <a:ext uri="{FF2B5EF4-FFF2-40B4-BE49-F238E27FC236}">
                <a16:creationId xmlns:a16="http://schemas.microsoft.com/office/drawing/2014/main" id="{0B497EE2-6737-4268-85BA-9CF216097E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865380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3211397" y="3189444"/>
            <a:ext cx="2123871" cy="1091008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8653805" y="0"/>
            <a:ext cx="35380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766927" y="1166843"/>
            <a:ext cx="342487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-KR" dirty="0">
                <a:solidFill>
                  <a:srgbClr val="F6AD6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사용자가 가입할 때 </a:t>
            </a:r>
            <a:endParaRPr lang="en-US" altLang="ko-KR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    등록했던 핸드폰 번호로 </a:t>
            </a:r>
            <a:endParaRPr lang="en-US" altLang="ko-KR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전송되는 인증번호를 통해</a:t>
            </a:r>
            <a:endParaRPr lang="en-US" altLang="ko-KR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아이디와 비밀번호를 찾을</a:t>
            </a:r>
            <a:endParaRPr lang="en-US" altLang="ko-KR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 수 있다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766928" y="367646"/>
            <a:ext cx="32616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-KR" altLang="en-US" sz="18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</a:t>
            </a:r>
            <a:r>
              <a:rPr lang="en-US" altLang="ko-KR" sz="18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</a:t>
            </a:r>
            <a:endParaRPr sz="1867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252D36-CBB6-4DB4-A967-17FD41928DAF}"/>
              </a:ext>
            </a:extLst>
          </p:cNvPr>
          <p:cNvSpPr/>
          <p:nvPr/>
        </p:nvSpPr>
        <p:spPr>
          <a:xfrm>
            <a:off x="3211396" y="2014331"/>
            <a:ext cx="2288256" cy="954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41B5F-50A9-4AF4-9781-2B0B31EC859B}"/>
              </a:ext>
            </a:extLst>
          </p:cNvPr>
          <p:cNvSpPr txBox="1"/>
          <p:nvPr/>
        </p:nvSpPr>
        <p:spPr>
          <a:xfrm>
            <a:off x="2940098" y="2275964"/>
            <a:ext cx="283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비밀번호 찾기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grpSp>
        <p:nvGrpSpPr>
          <p:cNvPr id="9" name="Google Shape;70;p13">
            <a:extLst>
              <a:ext uri="{FF2B5EF4-FFF2-40B4-BE49-F238E27FC236}">
                <a16:creationId xmlns:a16="http://schemas.microsoft.com/office/drawing/2014/main" id="{08703E6D-A4C3-628C-0E8A-268670B5F243}"/>
              </a:ext>
            </a:extLst>
          </p:cNvPr>
          <p:cNvGrpSpPr/>
          <p:nvPr/>
        </p:nvGrpSpPr>
        <p:grpSpPr>
          <a:xfrm>
            <a:off x="2940098" y="2944311"/>
            <a:ext cx="433600" cy="379615"/>
            <a:chOff x="1067660" y="2374607"/>
            <a:chExt cx="325200" cy="284711"/>
          </a:xfrm>
        </p:grpSpPr>
        <p:sp>
          <p:nvSpPr>
            <p:cNvPr id="10" name="Google Shape;71;p13">
              <a:extLst>
                <a:ext uri="{FF2B5EF4-FFF2-40B4-BE49-F238E27FC236}">
                  <a16:creationId xmlns:a16="http://schemas.microsoft.com/office/drawing/2014/main" id="{AEAEEE74-3227-A1B7-B292-D83566DE465C}"/>
                </a:ext>
              </a:extLst>
            </p:cNvPr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2;p13">
              <a:extLst>
                <a:ext uri="{FF2B5EF4-FFF2-40B4-BE49-F238E27FC236}">
                  <a16:creationId xmlns:a16="http://schemas.microsoft.com/office/drawing/2014/main" id="{0229793D-9B71-4A37-C869-F39F574843A4}"/>
                </a:ext>
              </a:extLst>
            </p:cNvPr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78;p16">
            <a:extLst>
              <a:ext uri="{FF2B5EF4-FFF2-40B4-BE49-F238E27FC236}">
                <a16:creationId xmlns:a16="http://schemas.microsoft.com/office/drawing/2014/main" id="{C00715C9-E2C5-4D45-8059-E0D83342ED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48" y="1"/>
            <a:ext cx="779226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3651840" y="1217876"/>
            <a:ext cx="1610893" cy="730195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3379867" y="4127038"/>
            <a:ext cx="2239055" cy="51122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8653805" y="0"/>
            <a:ext cx="3538000" cy="682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6AD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766928" y="1166843"/>
            <a:ext cx="3261600" cy="382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01.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en-US" altLang="ko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계정을 통한 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간편가입 </a:t>
            </a:r>
            <a:r>
              <a:rPr lang="ko-KR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지원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lang="en-US" altLang="ko" sz="2400" dirty="0">
              <a:solidFill>
                <a:schemeClr val="dk1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02.</a:t>
            </a:r>
            <a:r>
              <a:rPr lang="ko" altLang="en-US" sz="2400" dirty="0">
                <a:solidFill>
                  <a:srgbClr val="FF0000"/>
                </a:solidFill>
              </a:rPr>
              <a:t>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정보 등록으로 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r>
              <a:rPr lang="en-US" altLang="ko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빠르게 회원 가입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>
              <a:buSzPts val="1100"/>
            </a:pPr>
            <a:r>
              <a:rPr lang="en-US" altLang="ko" sz="2400" dirty="0">
                <a:solidFill>
                  <a:srgbClr val="F6AD60"/>
                </a:solidFill>
              </a:rPr>
              <a:t>03.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원한다면 이용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r>
              <a:rPr lang="en-US" altLang="ko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약관과 개인정보 취급방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r>
              <a:rPr lang="en-US" altLang="ko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침을 링크를 통해 확인</a:t>
            </a:r>
            <a:endParaRPr lang="en-US" altLang="ko" sz="18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100"/>
            </a:pPr>
            <a:r>
              <a:rPr lang="en-US" altLang="ko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dirty="0">
              <a:solidFill>
                <a:srgbClr val="FF0000"/>
              </a:solidFill>
            </a:endParaRPr>
          </a:p>
          <a:p>
            <a:pPr>
              <a:buSzPts val="1100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66928" y="367646"/>
            <a:ext cx="32616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-KR" altLang="en-US" sz="18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가입</a:t>
            </a:r>
            <a:endParaRPr sz="1867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028353" y="3992097"/>
            <a:ext cx="433600" cy="369291"/>
            <a:chOff x="1067660" y="2374607"/>
            <a:chExt cx="325200" cy="276968"/>
          </a:xfrm>
        </p:grpSpPr>
        <p:sp>
          <p:nvSpPr>
            <p:cNvPr id="110" name="Google Shape;110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313190" y="1987311"/>
            <a:ext cx="433600" cy="369291"/>
            <a:chOff x="1067660" y="2374607"/>
            <a:chExt cx="325200" cy="276968"/>
          </a:xfrm>
        </p:grpSpPr>
        <p:sp>
          <p:nvSpPr>
            <p:cNvPr id="113" name="Google Shape;113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1067660" y="2374607"/>
              <a:ext cx="325200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3299938" y="1053723"/>
            <a:ext cx="433600" cy="379615"/>
            <a:chOff x="1067660" y="2374607"/>
            <a:chExt cx="325200" cy="284711"/>
          </a:xfrm>
        </p:grpSpPr>
        <p:sp>
          <p:nvSpPr>
            <p:cNvPr id="116" name="Google Shape;116;p15"/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9CE44F-DC1A-52EC-A3F4-4EE2309321E4}"/>
              </a:ext>
            </a:extLst>
          </p:cNvPr>
          <p:cNvSpPr txBox="1"/>
          <p:nvPr/>
        </p:nvSpPr>
        <p:spPr>
          <a:xfrm>
            <a:off x="2828543" y="1132935"/>
            <a:ext cx="6177200" cy="1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" sz="5333" b="1" dirty="0">
                <a:solidFill>
                  <a:srgbClr val="263238"/>
                </a:solidFill>
              </a:rPr>
              <a:t>TO </a:t>
            </a:r>
            <a:r>
              <a:rPr lang="en-US" altLang="ko" sz="5333" b="1" dirty="0">
                <a:solidFill>
                  <a:srgbClr val="E49244"/>
                </a:solidFill>
              </a:rPr>
              <a:t>GAE</a:t>
            </a:r>
            <a:r>
              <a:rPr lang="ko" altLang="en-US" sz="5333" b="1" dirty="0">
                <a:solidFill>
                  <a:srgbClr val="263238"/>
                </a:solidFill>
              </a:rPr>
              <a:t> </a:t>
            </a:r>
            <a:r>
              <a:rPr lang="en-US" altLang="ko" sz="5333" b="1" dirty="0">
                <a:solidFill>
                  <a:srgbClr val="263238"/>
                </a:solidFill>
              </a:rPr>
              <a:t>THER</a:t>
            </a:r>
            <a:endParaRPr sz="5333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CA4D9C9-5DE4-854A-9BBD-394183F3014A}"/>
              </a:ext>
            </a:extLst>
          </p:cNvPr>
          <p:cNvSpPr txBox="1"/>
          <p:nvPr/>
        </p:nvSpPr>
        <p:spPr>
          <a:xfrm>
            <a:off x="2903705" y="3035001"/>
            <a:ext cx="6177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ko-KR" altLang="en-US" sz="3600" b="1" dirty="0"/>
              <a:t>카테고리 별 리스트와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상세페이지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5AA7A72-0E78-C7F6-608A-4D0DBE503CC8}"/>
              </a:ext>
            </a:extLst>
          </p:cNvPr>
          <p:cNvSpPr/>
          <p:nvPr/>
        </p:nvSpPr>
        <p:spPr>
          <a:xfrm rot="10800000" flipH="1">
            <a:off x="3706340" y="814303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AFB89735-937F-6385-E331-1D8D9D9782B3}"/>
              </a:ext>
            </a:extLst>
          </p:cNvPr>
          <p:cNvSpPr/>
          <p:nvPr/>
        </p:nvSpPr>
        <p:spPr>
          <a:xfrm rot="10800000" flipH="1">
            <a:off x="3706340" y="2203202"/>
            <a:ext cx="4421600" cy="131200"/>
          </a:xfrm>
          <a:prstGeom prst="rect">
            <a:avLst/>
          </a:prstGeom>
          <a:solidFill>
            <a:srgbClr val="E4924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2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36700" y="5786467"/>
            <a:ext cx="1674400" cy="2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7433" y="5116700"/>
            <a:ext cx="1674400" cy="36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866433" y="5679267"/>
            <a:ext cx="1862000" cy="49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53805" cy="68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C12CD1-0828-03D1-E357-2E9A7A184752}"/>
              </a:ext>
            </a:extLst>
          </p:cNvPr>
          <p:cNvSpPr/>
          <p:nvPr/>
        </p:nvSpPr>
        <p:spPr>
          <a:xfrm>
            <a:off x="8653805" y="0"/>
            <a:ext cx="3538195" cy="6829720"/>
          </a:xfrm>
          <a:prstGeom prst="rect">
            <a:avLst/>
          </a:prstGeom>
          <a:solidFill>
            <a:schemeClr val="bg1"/>
          </a:solidFill>
          <a:ln w="38100">
            <a:solidFill>
              <a:srgbClr val="F6A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6AD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6AD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원하는 매장이나 상호명을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입력하면</a:t>
            </a: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해당 항목으로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이동 합니다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사진이나 이름을 클릭하면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상세페이지로 이동 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로그인 후 하트 버튼을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누르면 선택한 항목이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마이페이지로 이동합니다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햄버거 아이콘을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클릭하면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다른 카테고리로 이동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가능 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다음 페이지로 이동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6AD6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06.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다른 이용자가 남긴 별점의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평균과 리뷰 확인이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0F87BA-4C4D-0D21-2AF9-AE41C2636F97}"/>
              </a:ext>
            </a:extLst>
          </p:cNvPr>
          <p:cNvSpPr/>
          <p:nvPr/>
        </p:nvSpPr>
        <p:spPr>
          <a:xfrm>
            <a:off x="5826629" y="360616"/>
            <a:ext cx="2634793" cy="51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5646D7-AFD0-95A3-9E7D-EECFB6549684}"/>
              </a:ext>
            </a:extLst>
          </p:cNvPr>
          <p:cNvSpPr txBox="1"/>
          <p:nvPr/>
        </p:nvSpPr>
        <p:spPr>
          <a:xfrm>
            <a:off x="1423446" y="3171276"/>
            <a:ext cx="4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0805A0-ACAE-C9A4-1380-76F82CF5FCAB}"/>
              </a:ext>
            </a:extLst>
          </p:cNvPr>
          <p:cNvSpPr/>
          <p:nvPr/>
        </p:nvSpPr>
        <p:spPr>
          <a:xfrm>
            <a:off x="1156996" y="1558212"/>
            <a:ext cx="2211355" cy="157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0F9B58-1C56-2CD9-465C-1F93DA764463}"/>
              </a:ext>
            </a:extLst>
          </p:cNvPr>
          <p:cNvSpPr/>
          <p:nvPr/>
        </p:nvSpPr>
        <p:spPr>
          <a:xfrm>
            <a:off x="3486502" y="5713242"/>
            <a:ext cx="2027890" cy="35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0B2897-4526-922A-B6A3-AF6F255B8944}"/>
              </a:ext>
            </a:extLst>
          </p:cNvPr>
          <p:cNvSpPr/>
          <p:nvPr/>
        </p:nvSpPr>
        <p:spPr>
          <a:xfrm>
            <a:off x="1156996" y="5116700"/>
            <a:ext cx="1922106" cy="2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Google Shape;70;p13">
            <a:extLst>
              <a:ext uri="{FF2B5EF4-FFF2-40B4-BE49-F238E27FC236}">
                <a16:creationId xmlns:a16="http://schemas.microsoft.com/office/drawing/2014/main" id="{131AC014-F88C-91A6-AAAE-DF0896A48934}"/>
              </a:ext>
            </a:extLst>
          </p:cNvPr>
          <p:cNvGrpSpPr/>
          <p:nvPr/>
        </p:nvGrpSpPr>
        <p:grpSpPr>
          <a:xfrm>
            <a:off x="5513638" y="223766"/>
            <a:ext cx="433600" cy="379615"/>
            <a:chOff x="1067660" y="2374607"/>
            <a:chExt cx="325200" cy="284711"/>
          </a:xfrm>
        </p:grpSpPr>
        <p:sp>
          <p:nvSpPr>
            <p:cNvPr id="22" name="Google Shape;71;p13">
              <a:extLst>
                <a:ext uri="{FF2B5EF4-FFF2-40B4-BE49-F238E27FC236}">
                  <a16:creationId xmlns:a16="http://schemas.microsoft.com/office/drawing/2014/main" id="{40E0B306-C007-638F-1F15-62D75F94D3DD}"/>
                </a:ext>
              </a:extLst>
            </p:cNvPr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2;p13">
              <a:extLst>
                <a:ext uri="{FF2B5EF4-FFF2-40B4-BE49-F238E27FC236}">
                  <a16:creationId xmlns:a16="http://schemas.microsoft.com/office/drawing/2014/main" id="{7640D5CB-BBC3-C865-AF9F-C7A51FBC0FA4}"/>
                </a:ext>
              </a:extLst>
            </p:cNvPr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70;p13">
            <a:extLst>
              <a:ext uri="{FF2B5EF4-FFF2-40B4-BE49-F238E27FC236}">
                <a16:creationId xmlns:a16="http://schemas.microsoft.com/office/drawing/2014/main" id="{E69309AD-B2DA-F2E3-8ED3-D68FF668E80F}"/>
              </a:ext>
            </a:extLst>
          </p:cNvPr>
          <p:cNvGrpSpPr/>
          <p:nvPr/>
        </p:nvGrpSpPr>
        <p:grpSpPr>
          <a:xfrm>
            <a:off x="897433" y="1361685"/>
            <a:ext cx="433600" cy="379615"/>
            <a:chOff x="1067660" y="2374607"/>
            <a:chExt cx="325200" cy="284711"/>
          </a:xfrm>
        </p:grpSpPr>
        <p:sp>
          <p:nvSpPr>
            <p:cNvPr id="25" name="Google Shape;71;p13">
              <a:extLst>
                <a:ext uri="{FF2B5EF4-FFF2-40B4-BE49-F238E27FC236}">
                  <a16:creationId xmlns:a16="http://schemas.microsoft.com/office/drawing/2014/main" id="{DE3DC441-B30B-EE95-0746-A8254B553B67}"/>
                </a:ext>
              </a:extLst>
            </p:cNvPr>
            <p:cNvSpPr/>
            <p:nvPr/>
          </p:nvSpPr>
          <p:spPr>
            <a:xfrm>
              <a:off x="1113541" y="2410905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2;p13">
              <a:extLst>
                <a:ext uri="{FF2B5EF4-FFF2-40B4-BE49-F238E27FC236}">
                  <a16:creationId xmlns:a16="http://schemas.microsoft.com/office/drawing/2014/main" id="{6F9BBF27-2508-2F59-AE6E-2AB1DBB13BC5}"/>
                </a:ext>
              </a:extLst>
            </p:cNvPr>
            <p:cNvSpPr txBox="1"/>
            <p:nvPr/>
          </p:nvSpPr>
          <p:spPr>
            <a:xfrm>
              <a:off x="1067660" y="2374607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70;p13">
            <a:extLst>
              <a:ext uri="{FF2B5EF4-FFF2-40B4-BE49-F238E27FC236}">
                <a16:creationId xmlns:a16="http://schemas.microsoft.com/office/drawing/2014/main" id="{0C2371CE-DACF-559E-2027-80291484C636}"/>
              </a:ext>
            </a:extLst>
          </p:cNvPr>
          <p:cNvGrpSpPr/>
          <p:nvPr/>
        </p:nvGrpSpPr>
        <p:grpSpPr>
          <a:xfrm>
            <a:off x="736700" y="5068282"/>
            <a:ext cx="433600" cy="379615"/>
            <a:chOff x="1067641" y="2888821"/>
            <a:chExt cx="325200" cy="284711"/>
          </a:xfrm>
        </p:grpSpPr>
        <p:sp>
          <p:nvSpPr>
            <p:cNvPr id="40" name="Google Shape;71;p13">
              <a:extLst>
                <a:ext uri="{FF2B5EF4-FFF2-40B4-BE49-F238E27FC236}">
                  <a16:creationId xmlns:a16="http://schemas.microsoft.com/office/drawing/2014/main" id="{8FACAD48-54CC-DB46-BA25-E013CA3F73CA}"/>
                </a:ext>
              </a:extLst>
            </p:cNvPr>
            <p:cNvSpPr/>
            <p:nvPr/>
          </p:nvSpPr>
          <p:spPr>
            <a:xfrm>
              <a:off x="1106286" y="2910296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2;p13">
              <a:extLst>
                <a:ext uri="{FF2B5EF4-FFF2-40B4-BE49-F238E27FC236}">
                  <a16:creationId xmlns:a16="http://schemas.microsoft.com/office/drawing/2014/main" id="{6AC24524-38D4-E054-4274-63364154FB6E}"/>
                </a:ext>
              </a:extLst>
            </p:cNvPr>
            <p:cNvSpPr txBox="1"/>
            <p:nvPr/>
          </p:nvSpPr>
          <p:spPr>
            <a:xfrm>
              <a:off x="1067641" y="2888821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70;p13">
            <a:extLst>
              <a:ext uri="{FF2B5EF4-FFF2-40B4-BE49-F238E27FC236}">
                <a16:creationId xmlns:a16="http://schemas.microsoft.com/office/drawing/2014/main" id="{85FE0D0C-BDCE-F27C-A735-1E7C5849E650}"/>
              </a:ext>
            </a:extLst>
          </p:cNvPr>
          <p:cNvGrpSpPr/>
          <p:nvPr/>
        </p:nvGrpSpPr>
        <p:grpSpPr>
          <a:xfrm>
            <a:off x="7948070" y="2835947"/>
            <a:ext cx="433600" cy="379615"/>
            <a:chOff x="1067641" y="2888821"/>
            <a:chExt cx="325200" cy="284711"/>
          </a:xfrm>
        </p:grpSpPr>
        <p:sp>
          <p:nvSpPr>
            <p:cNvPr id="43" name="Google Shape;71;p13">
              <a:extLst>
                <a:ext uri="{FF2B5EF4-FFF2-40B4-BE49-F238E27FC236}">
                  <a16:creationId xmlns:a16="http://schemas.microsoft.com/office/drawing/2014/main" id="{30C8D10A-1C47-9B1F-A82D-9255FC3FF439}"/>
                </a:ext>
              </a:extLst>
            </p:cNvPr>
            <p:cNvSpPr/>
            <p:nvPr/>
          </p:nvSpPr>
          <p:spPr>
            <a:xfrm>
              <a:off x="1106286" y="2910296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2;p13">
              <a:extLst>
                <a:ext uri="{FF2B5EF4-FFF2-40B4-BE49-F238E27FC236}">
                  <a16:creationId xmlns:a16="http://schemas.microsoft.com/office/drawing/2014/main" id="{45ADA0AE-CCA0-1614-8228-C707112C3AEA}"/>
                </a:ext>
              </a:extLst>
            </p:cNvPr>
            <p:cNvSpPr txBox="1"/>
            <p:nvPr/>
          </p:nvSpPr>
          <p:spPr>
            <a:xfrm>
              <a:off x="1067641" y="2888821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70;p13">
            <a:extLst>
              <a:ext uri="{FF2B5EF4-FFF2-40B4-BE49-F238E27FC236}">
                <a16:creationId xmlns:a16="http://schemas.microsoft.com/office/drawing/2014/main" id="{8E139DC0-8A34-EFFE-C97F-0F27182132BB}"/>
              </a:ext>
            </a:extLst>
          </p:cNvPr>
          <p:cNvGrpSpPr/>
          <p:nvPr/>
        </p:nvGrpSpPr>
        <p:grpSpPr>
          <a:xfrm>
            <a:off x="355602" y="790333"/>
            <a:ext cx="433600" cy="379615"/>
            <a:chOff x="1067641" y="2888821"/>
            <a:chExt cx="325200" cy="284711"/>
          </a:xfrm>
        </p:grpSpPr>
        <p:sp>
          <p:nvSpPr>
            <p:cNvPr id="46" name="Google Shape;71;p13">
              <a:extLst>
                <a:ext uri="{FF2B5EF4-FFF2-40B4-BE49-F238E27FC236}">
                  <a16:creationId xmlns:a16="http://schemas.microsoft.com/office/drawing/2014/main" id="{F408EFCB-8052-B958-257F-EF5A49D5F0E0}"/>
                </a:ext>
              </a:extLst>
            </p:cNvPr>
            <p:cNvSpPr/>
            <p:nvPr/>
          </p:nvSpPr>
          <p:spPr>
            <a:xfrm>
              <a:off x="1106286" y="2910296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;p13">
              <a:extLst>
                <a:ext uri="{FF2B5EF4-FFF2-40B4-BE49-F238E27FC236}">
                  <a16:creationId xmlns:a16="http://schemas.microsoft.com/office/drawing/2014/main" id="{CBF71A17-D9B0-203C-220C-794B1A8F5ADE}"/>
                </a:ext>
              </a:extLst>
            </p:cNvPr>
            <p:cNvSpPr txBox="1"/>
            <p:nvPr/>
          </p:nvSpPr>
          <p:spPr>
            <a:xfrm>
              <a:off x="1067641" y="2888821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70;p13">
            <a:extLst>
              <a:ext uri="{FF2B5EF4-FFF2-40B4-BE49-F238E27FC236}">
                <a16:creationId xmlns:a16="http://schemas.microsoft.com/office/drawing/2014/main" id="{43C62D3E-0235-14CF-7F77-9472E438C60F}"/>
              </a:ext>
            </a:extLst>
          </p:cNvPr>
          <p:cNvGrpSpPr/>
          <p:nvPr/>
        </p:nvGrpSpPr>
        <p:grpSpPr>
          <a:xfrm>
            <a:off x="3240258" y="5496637"/>
            <a:ext cx="433600" cy="379615"/>
            <a:chOff x="1067641" y="2888821"/>
            <a:chExt cx="325200" cy="284711"/>
          </a:xfrm>
        </p:grpSpPr>
        <p:sp>
          <p:nvSpPr>
            <p:cNvPr id="49" name="Google Shape;71;p13">
              <a:extLst>
                <a:ext uri="{FF2B5EF4-FFF2-40B4-BE49-F238E27FC236}">
                  <a16:creationId xmlns:a16="http://schemas.microsoft.com/office/drawing/2014/main" id="{5AB6C2F2-57A0-639C-2C5F-EBB8EED98FA7}"/>
                </a:ext>
              </a:extLst>
            </p:cNvPr>
            <p:cNvSpPr/>
            <p:nvPr/>
          </p:nvSpPr>
          <p:spPr>
            <a:xfrm>
              <a:off x="1106286" y="2910296"/>
              <a:ext cx="233400" cy="212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;p13">
              <a:extLst>
                <a:ext uri="{FF2B5EF4-FFF2-40B4-BE49-F238E27FC236}">
                  <a16:creationId xmlns:a16="http://schemas.microsoft.com/office/drawing/2014/main" id="{784919D0-E354-E026-AD0F-CB422A16E85F}"/>
                </a:ext>
              </a:extLst>
            </p:cNvPr>
            <p:cNvSpPr txBox="1"/>
            <p:nvPr/>
          </p:nvSpPr>
          <p:spPr>
            <a:xfrm>
              <a:off x="1067641" y="2888821"/>
              <a:ext cx="325200" cy="2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-US" altLang="ko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18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07;p15">
            <a:extLst>
              <a:ext uri="{FF2B5EF4-FFF2-40B4-BE49-F238E27FC236}">
                <a16:creationId xmlns:a16="http://schemas.microsoft.com/office/drawing/2014/main" id="{C6506EDA-0D8E-12C2-119A-10307D8CADF8}"/>
              </a:ext>
            </a:extLst>
          </p:cNvPr>
          <p:cNvSpPr txBox="1"/>
          <p:nvPr/>
        </p:nvSpPr>
        <p:spPr>
          <a:xfrm>
            <a:off x="8767610" y="274561"/>
            <a:ext cx="32616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-KR" altLang="en-US" sz="18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</a:t>
            </a:r>
            <a:endParaRPr sz="1867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61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13199</TotalTime>
  <Words>846</Words>
  <Application>Microsoft Macintosh PowerPoint</Application>
  <PresentationFormat>와이드스크린</PresentationFormat>
  <Paragraphs>255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Malgun Gothic</vt:lpstr>
      <vt:lpstr>Malgun Gothic</vt:lpstr>
      <vt:lpstr>Arial</vt:lpstr>
      <vt:lpstr>Calibri</vt:lpstr>
      <vt:lpstr>Calibri Light</vt:lpstr>
      <vt:lpstr>Palanquin Dark</vt:lpstr>
      <vt:lpstr>Poppins</vt:lpstr>
      <vt:lpstr>Office Theme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ChariTree Front 화면설계</dc:title>
  <dc:creator>현지 이</dc:creator>
  <cp:lastModifiedBy>Park Joonhyun</cp:lastModifiedBy>
  <cp:revision>459</cp:revision>
  <dcterms:created xsi:type="dcterms:W3CDTF">2020-05-01T08:20:12Z</dcterms:created>
  <dcterms:modified xsi:type="dcterms:W3CDTF">2022-06-15T08:40:22Z</dcterms:modified>
</cp:coreProperties>
</file>