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8" r:id="rId4"/>
    <p:sldId id="273" r:id="rId5"/>
    <p:sldId id="260" r:id="rId6"/>
    <p:sldId id="259" r:id="rId7"/>
    <p:sldId id="261" r:id="rId8"/>
    <p:sldId id="274" r:id="rId9"/>
    <p:sldId id="262" r:id="rId10"/>
    <p:sldId id="263" r:id="rId11"/>
    <p:sldId id="264" r:id="rId12"/>
    <p:sldId id="265" r:id="rId13"/>
    <p:sldId id="266" r:id="rId14"/>
    <p:sldId id="271" r:id="rId15"/>
    <p:sldId id="275" r:id="rId16"/>
    <p:sldId id="270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6513F-A4E7-4FDE-9A69-22492E1AB74A}" type="doc">
      <dgm:prSet loTypeId="urn:microsoft.com/office/officeart/2005/8/layout/radial6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529EB4-357D-4054-A802-7AF1970CECAB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800"/>
            <a:t>AVM</a:t>
          </a:r>
        </a:p>
      </dgm:t>
    </dgm:pt>
    <dgm:pt modelId="{7BB7302B-8D2E-4B63-A2F7-C12B459E5D4B}" type="parTrans" cxnId="{5C4BA7FC-84A8-42F5-A52A-8DA67CA93011}">
      <dgm:prSet/>
      <dgm:spPr/>
      <dgm:t>
        <a:bodyPr/>
        <a:lstStyle/>
        <a:p>
          <a:endParaRPr lang="en-IN"/>
        </a:p>
      </dgm:t>
    </dgm:pt>
    <dgm:pt modelId="{60B027D3-9425-4B71-B0D9-4AC1A7975A85}" type="sibTrans" cxnId="{5C4BA7FC-84A8-42F5-A52A-8DA67CA93011}">
      <dgm:prSet/>
      <dgm:spPr/>
      <dgm:t>
        <a:bodyPr/>
        <a:lstStyle/>
        <a:p>
          <a:endParaRPr lang="en-IN"/>
        </a:p>
      </dgm:t>
    </dgm:pt>
    <dgm:pt modelId="{70789309-3B17-48FE-902A-6C747829C8EF}">
      <dgm:prSet phldrT="[Text]" custT="1"/>
      <dgm:spPr/>
      <dgm:t>
        <a:bodyPr/>
        <a:lstStyle/>
        <a:p>
          <a:r>
            <a:rPr lang="en-IN" sz="1200"/>
            <a:t>Eco-friendly</a:t>
          </a:r>
        </a:p>
      </dgm:t>
    </dgm:pt>
    <dgm:pt modelId="{CEDF1296-8F03-4CAB-8CD5-DEFA3174C3AA}" type="parTrans" cxnId="{FB8937EC-5E44-478F-83FE-DDCCCE40C8B0}">
      <dgm:prSet/>
      <dgm:spPr/>
      <dgm:t>
        <a:bodyPr/>
        <a:lstStyle/>
        <a:p>
          <a:endParaRPr lang="en-IN"/>
        </a:p>
      </dgm:t>
    </dgm:pt>
    <dgm:pt modelId="{42FFAD3A-7473-4BEC-907A-6B5D909286CC}" type="sibTrans" cxnId="{FB8937EC-5E44-478F-83FE-DDCCCE40C8B0}">
      <dgm:prSet/>
      <dgm:spPr/>
      <dgm:t>
        <a:bodyPr/>
        <a:lstStyle/>
        <a:p>
          <a:endParaRPr lang="en-IN"/>
        </a:p>
      </dgm:t>
    </dgm:pt>
    <dgm:pt modelId="{5A9FCBD6-229D-4D6F-8588-22A8AE838BE9}">
      <dgm:prSet phldrT="[Text]" custT="1"/>
      <dgm:spPr/>
      <dgm:t>
        <a:bodyPr/>
        <a:lstStyle/>
        <a:p>
          <a:r>
            <a:rPr lang="en-IN" sz="1200"/>
            <a:t>Cost effective </a:t>
          </a:r>
        </a:p>
      </dgm:t>
    </dgm:pt>
    <dgm:pt modelId="{E30F4CD6-A4DB-4C07-B9B7-5DC8936BC1E9}" type="parTrans" cxnId="{B7EF1681-D13E-4D98-8E58-7CC33AA7ACCA}">
      <dgm:prSet/>
      <dgm:spPr/>
      <dgm:t>
        <a:bodyPr/>
        <a:lstStyle/>
        <a:p>
          <a:endParaRPr lang="en-IN"/>
        </a:p>
      </dgm:t>
    </dgm:pt>
    <dgm:pt modelId="{D13BDA9B-F1D3-4D7C-A2ED-AC7762628111}" type="sibTrans" cxnId="{B7EF1681-D13E-4D98-8E58-7CC33AA7ACCA}">
      <dgm:prSet/>
      <dgm:spPr/>
      <dgm:t>
        <a:bodyPr/>
        <a:lstStyle/>
        <a:p>
          <a:endParaRPr lang="en-IN"/>
        </a:p>
      </dgm:t>
    </dgm:pt>
    <dgm:pt modelId="{DA1CFA52-0BEB-4AA7-B416-9FD5BC8F65CD}">
      <dgm:prSet phldrT="[Text]" custT="1"/>
      <dgm:spPr/>
      <dgm:t>
        <a:bodyPr/>
        <a:lstStyle/>
        <a:p>
          <a:r>
            <a:rPr lang="en-IN" sz="1200"/>
            <a:t>Fully Auto</a:t>
          </a:r>
        </a:p>
      </dgm:t>
    </dgm:pt>
    <dgm:pt modelId="{1CBE3CBD-4DEC-4119-BC48-4EA96E7EBB1A}" type="parTrans" cxnId="{34654FE3-0FF8-44D8-BBB5-B7965F62A656}">
      <dgm:prSet/>
      <dgm:spPr/>
      <dgm:t>
        <a:bodyPr/>
        <a:lstStyle/>
        <a:p>
          <a:endParaRPr lang="en-IN"/>
        </a:p>
      </dgm:t>
    </dgm:pt>
    <dgm:pt modelId="{A3101312-AA8E-42C7-B460-7BE3300CE203}" type="sibTrans" cxnId="{34654FE3-0FF8-44D8-BBB5-B7965F62A656}">
      <dgm:prSet/>
      <dgm:spPr/>
      <dgm:t>
        <a:bodyPr/>
        <a:lstStyle/>
        <a:p>
          <a:endParaRPr lang="en-IN"/>
        </a:p>
      </dgm:t>
    </dgm:pt>
    <dgm:pt modelId="{BD65A129-042C-4ECA-8C3D-099FF7EA6DB6}">
      <dgm:prSet phldrT="[Text]" custT="1"/>
      <dgm:spPr/>
      <dgm:t>
        <a:bodyPr/>
        <a:lstStyle/>
        <a:p>
          <a:r>
            <a:rPr lang="en-IN" sz="1200"/>
            <a:t>Customizable</a:t>
          </a:r>
        </a:p>
      </dgm:t>
    </dgm:pt>
    <dgm:pt modelId="{B1903920-0A1F-46F9-B13A-4D5FC1A37182}" type="parTrans" cxnId="{0C92F7E2-3AB8-49D8-85C0-23B4B945AE62}">
      <dgm:prSet/>
      <dgm:spPr/>
      <dgm:t>
        <a:bodyPr/>
        <a:lstStyle/>
        <a:p>
          <a:endParaRPr lang="en-IN"/>
        </a:p>
      </dgm:t>
    </dgm:pt>
    <dgm:pt modelId="{8B3A73B3-A905-4DEC-9AD0-1272B9EBE4AB}" type="sibTrans" cxnId="{0C92F7E2-3AB8-49D8-85C0-23B4B945AE62}">
      <dgm:prSet/>
      <dgm:spPr/>
      <dgm:t>
        <a:bodyPr/>
        <a:lstStyle/>
        <a:p>
          <a:endParaRPr lang="en-IN"/>
        </a:p>
      </dgm:t>
    </dgm:pt>
    <dgm:pt modelId="{38361850-4B40-4AE4-988B-2CC90C3FB2FB}">
      <dgm:prSet phldrT="[Text]" custT="1"/>
      <dgm:spPr/>
      <dgm:t>
        <a:bodyPr/>
        <a:lstStyle/>
        <a:p>
          <a:r>
            <a:rPr lang="en-IN" sz="1200"/>
            <a:t>Reprogammable</a:t>
          </a:r>
        </a:p>
      </dgm:t>
    </dgm:pt>
    <dgm:pt modelId="{14610325-B44F-4E0D-A8E8-0C71E486049C}" type="parTrans" cxnId="{46267087-DCD9-471E-A786-069F260EFC98}">
      <dgm:prSet/>
      <dgm:spPr/>
      <dgm:t>
        <a:bodyPr/>
        <a:lstStyle/>
        <a:p>
          <a:endParaRPr lang="en-IN"/>
        </a:p>
      </dgm:t>
    </dgm:pt>
    <dgm:pt modelId="{68C0FFC1-B64B-4357-8E79-4E5712BCD6F5}" type="sibTrans" cxnId="{46267087-DCD9-471E-A786-069F260EFC98}">
      <dgm:prSet/>
      <dgm:spPr/>
      <dgm:t>
        <a:bodyPr/>
        <a:lstStyle/>
        <a:p>
          <a:endParaRPr lang="en-IN"/>
        </a:p>
      </dgm:t>
    </dgm:pt>
    <dgm:pt modelId="{6A5D4BF1-1395-4376-8AA0-2C4E45B8862B}" type="pres">
      <dgm:prSet presAssocID="{ABE6513F-A4E7-4FDE-9A69-22492E1AB74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36A722A-46B1-4729-8B16-C48BDCB45B21}" type="pres">
      <dgm:prSet presAssocID="{B4529EB4-357D-4054-A802-7AF1970CECAB}" presName="centerShape" presStyleLbl="node0" presStyleIdx="0" presStyleCnt="1"/>
      <dgm:spPr/>
    </dgm:pt>
    <dgm:pt modelId="{964A1A54-8019-4D88-B37C-BE62ED54E4E5}" type="pres">
      <dgm:prSet presAssocID="{70789309-3B17-48FE-902A-6C747829C8EF}" presName="node" presStyleLbl="node1" presStyleIdx="0" presStyleCnt="5">
        <dgm:presLayoutVars>
          <dgm:bulletEnabled val="1"/>
        </dgm:presLayoutVars>
      </dgm:prSet>
      <dgm:spPr/>
    </dgm:pt>
    <dgm:pt modelId="{BA6D5542-ACAC-4CFA-BC0B-4AD8DF86D813}" type="pres">
      <dgm:prSet presAssocID="{70789309-3B17-48FE-902A-6C747829C8EF}" presName="dummy" presStyleCnt="0"/>
      <dgm:spPr/>
    </dgm:pt>
    <dgm:pt modelId="{9B1CFC98-E1FD-4CBC-9E01-625A3147C424}" type="pres">
      <dgm:prSet presAssocID="{42FFAD3A-7473-4BEC-907A-6B5D909286CC}" presName="sibTrans" presStyleLbl="sibTrans2D1" presStyleIdx="0" presStyleCnt="5"/>
      <dgm:spPr/>
    </dgm:pt>
    <dgm:pt modelId="{0D10DD8F-A358-4A02-B874-EEBA4017EA63}" type="pres">
      <dgm:prSet presAssocID="{5A9FCBD6-229D-4D6F-8588-22A8AE838BE9}" presName="node" presStyleLbl="node1" presStyleIdx="1" presStyleCnt="5">
        <dgm:presLayoutVars>
          <dgm:bulletEnabled val="1"/>
        </dgm:presLayoutVars>
      </dgm:prSet>
      <dgm:spPr/>
    </dgm:pt>
    <dgm:pt modelId="{EF4DDA2C-56AD-4D3A-A0CA-52BC0DA04BB0}" type="pres">
      <dgm:prSet presAssocID="{5A9FCBD6-229D-4D6F-8588-22A8AE838BE9}" presName="dummy" presStyleCnt="0"/>
      <dgm:spPr/>
    </dgm:pt>
    <dgm:pt modelId="{37B90E65-4CE0-409F-B463-07FAA6637EC4}" type="pres">
      <dgm:prSet presAssocID="{D13BDA9B-F1D3-4D7C-A2ED-AC7762628111}" presName="sibTrans" presStyleLbl="sibTrans2D1" presStyleIdx="1" presStyleCnt="5"/>
      <dgm:spPr/>
    </dgm:pt>
    <dgm:pt modelId="{FFD66AB6-1A12-412A-BE63-3E3D879A38FF}" type="pres">
      <dgm:prSet presAssocID="{DA1CFA52-0BEB-4AA7-B416-9FD5BC8F65CD}" presName="node" presStyleLbl="node1" presStyleIdx="2" presStyleCnt="5" custRadScaleRad="103859" custRadScaleInc="-5379">
        <dgm:presLayoutVars>
          <dgm:bulletEnabled val="1"/>
        </dgm:presLayoutVars>
      </dgm:prSet>
      <dgm:spPr/>
    </dgm:pt>
    <dgm:pt modelId="{856EA8A0-707E-4F4A-9C2E-D287237F35E5}" type="pres">
      <dgm:prSet presAssocID="{DA1CFA52-0BEB-4AA7-B416-9FD5BC8F65CD}" presName="dummy" presStyleCnt="0"/>
      <dgm:spPr/>
    </dgm:pt>
    <dgm:pt modelId="{99C03E9B-5702-4ED7-ABE5-A7A4BE4E1D75}" type="pres">
      <dgm:prSet presAssocID="{A3101312-AA8E-42C7-B460-7BE3300CE203}" presName="sibTrans" presStyleLbl="sibTrans2D1" presStyleIdx="2" presStyleCnt="5"/>
      <dgm:spPr/>
    </dgm:pt>
    <dgm:pt modelId="{2645D73E-D51F-43C7-868C-3649E375CD2C}" type="pres">
      <dgm:prSet presAssocID="{BD65A129-042C-4ECA-8C3D-099FF7EA6DB6}" presName="node" presStyleLbl="node1" presStyleIdx="3" presStyleCnt="5">
        <dgm:presLayoutVars>
          <dgm:bulletEnabled val="1"/>
        </dgm:presLayoutVars>
      </dgm:prSet>
      <dgm:spPr/>
    </dgm:pt>
    <dgm:pt modelId="{BBC17D82-1C89-4759-B0AB-D17AEA33107B}" type="pres">
      <dgm:prSet presAssocID="{BD65A129-042C-4ECA-8C3D-099FF7EA6DB6}" presName="dummy" presStyleCnt="0"/>
      <dgm:spPr/>
    </dgm:pt>
    <dgm:pt modelId="{C6D25FA5-674B-4B31-B331-71CE11F88F93}" type="pres">
      <dgm:prSet presAssocID="{8B3A73B3-A905-4DEC-9AD0-1272B9EBE4AB}" presName="sibTrans" presStyleLbl="sibTrans2D1" presStyleIdx="3" presStyleCnt="5"/>
      <dgm:spPr/>
    </dgm:pt>
    <dgm:pt modelId="{76883F84-D641-41F5-A210-F5D80B9E790E}" type="pres">
      <dgm:prSet presAssocID="{38361850-4B40-4AE4-988B-2CC90C3FB2FB}" presName="node" presStyleLbl="node1" presStyleIdx="4" presStyleCnt="5">
        <dgm:presLayoutVars>
          <dgm:bulletEnabled val="1"/>
        </dgm:presLayoutVars>
      </dgm:prSet>
      <dgm:spPr/>
    </dgm:pt>
    <dgm:pt modelId="{6762A3A7-4EC2-4196-84CF-2C1E43114F92}" type="pres">
      <dgm:prSet presAssocID="{38361850-4B40-4AE4-988B-2CC90C3FB2FB}" presName="dummy" presStyleCnt="0"/>
      <dgm:spPr/>
    </dgm:pt>
    <dgm:pt modelId="{22481651-F804-4651-830B-9F3314C1B9C9}" type="pres">
      <dgm:prSet presAssocID="{68C0FFC1-B64B-4357-8E79-4E5712BCD6F5}" presName="sibTrans" presStyleLbl="sibTrans2D1" presStyleIdx="4" presStyleCnt="5"/>
      <dgm:spPr/>
    </dgm:pt>
  </dgm:ptLst>
  <dgm:cxnLst>
    <dgm:cxn modelId="{0C92F7E2-3AB8-49D8-85C0-23B4B945AE62}" srcId="{B4529EB4-357D-4054-A802-7AF1970CECAB}" destId="{BD65A129-042C-4ECA-8C3D-099FF7EA6DB6}" srcOrd="3" destOrd="0" parTransId="{B1903920-0A1F-46F9-B13A-4D5FC1A37182}" sibTransId="{8B3A73B3-A905-4DEC-9AD0-1272B9EBE4AB}"/>
    <dgm:cxn modelId="{4E3D22EE-77A4-4DD5-B029-C2E74BCD3E14}" type="presOf" srcId="{5A9FCBD6-229D-4D6F-8588-22A8AE838BE9}" destId="{0D10DD8F-A358-4A02-B874-EEBA4017EA63}" srcOrd="0" destOrd="0" presId="urn:microsoft.com/office/officeart/2005/8/layout/radial6"/>
    <dgm:cxn modelId="{979B8E93-6C55-4589-901F-8D9992171E3D}" type="presOf" srcId="{42FFAD3A-7473-4BEC-907A-6B5D909286CC}" destId="{9B1CFC98-E1FD-4CBC-9E01-625A3147C424}" srcOrd="0" destOrd="0" presId="urn:microsoft.com/office/officeart/2005/8/layout/radial6"/>
    <dgm:cxn modelId="{053FEF0F-672E-49BC-B32D-56323F07193E}" type="presOf" srcId="{ABE6513F-A4E7-4FDE-9A69-22492E1AB74A}" destId="{6A5D4BF1-1395-4376-8AA0-2C4E45B8862B}" srcOrd="0" destOrd="0" presId="urn:microsoft.com/office/officeart/2005/8/layout/radial6"/>
    <dgm:cxn modelId="{B7EF1681-D13E-4D98-8E58-7CC33AA7ACCA}" srcId="{B4529EB4-357D-4054-A802-7AF1970CECAB}" destId="{5A9FCBD6-229D-4D6F-8588-22A8AE838BE9}" srcOrd="1" destOrd="0" parTransId="{E30F4CD6-A4DB-4C07-B9B7-5DC8936BC1E9}" sibTransId="{D13BDA9B-F1D3-4D7C-A2ED-AC7762628111}"/>
    <dgm:cxn modelId="{747A63B0-F408-4E51-B546-B9C9A1E41B7E}" type="presOf" srcId="{BD65A129-042C-4ECA-8C3D-099FF7EA6DB6}" destId="{2645D73E-D51F-43C7-868C-3649E375CD2C}" srcOrd="0" destOrd="0" presId="urn:microsoft.com/office/officeart/2005/8/layout/radial6"/>
    <dgm:cxn modelId="{03DE9C3F-2CC7-4F67-9584-3AE43A92087F}" type="presOf" srcId="{70789309-3B17-48FE-902A-6C747829C8EF}" destId="{964A1A54-8019-4D88-B37C-BE62ED54E4E5}" srcOrd="0" destOrd="0" presId="urn:microsoft.com/office/officeart/2005/8/layout/radial6"/>
    <dgm:cxn modelId="{34654FE3-0FF8-44D8-BBB5-B7965F62A656}" srcId="{B4529EB4-357D-4054-A802-7AF1970CECAB}" destId="{DA1CFA52-0BEB-4AA7-B416-9FD5BC8F65CD}" srcOrd="2" destOrd="0" parTransId="{1CBE3CBD-4DEC-4119-BC48-4EA96E7EBB1A}" sibTransId="{A3101312-AA8E-42C7-B460-7BE3300CE203}"/>
    <dgm:cxn modelId="{46267087-DCD9-471E-A786-069F260EFC98}" srcId="{B4529EB4-357D-4054-A802-7AF1970CECAB}" destId="{38361850-4B40-4AE4-988B-2CC90C3FB2FB}" srcOrd="4" destOrd="0" parTransId="{14610325-B44F-4E0D-A8E8-0C71E486049C}" sibTransId="{68C0FFC1-B64B-4357-8E79-4E5712BCD6F5}"/>
    <dgm:cxn modelId="{6541D708-368D-49C7-9FC1-4F5EA4E8DD33}" type="presOf" srcId="{68C0FFC1-B64B-4357-8E79-4E5712BCD6F5}" destId="{22481651-F804-4651-830B-9F3314C1B9C9}" srcOrd="0" destOrd="0" presId="urn:microsoft.com/office/officeart/2005/8/layout/radial6"/>
    <dgm:cxn modelId="{7103CF50-CDF6-4198-8AC4-0FBADCE3A82B}" type="presOf" srcId="{D13BDA9B-F1D3-4D7C-A2ED-AC7762628111}" destId="{37B90E65-4CE0-409F-B463-07FAA6637EC4}" srcOrd="0" destOrd="0" presId="urn:microsoft.com/office/officeart/2005/8/layout/radial6"/>
    <dgm:cxn modelId="{E1A1BFE6-1DDC-4171-AD8D-BFDF7E8404A3}" type="presOf" srcId="{8B3A73B3-A905-4DEC-9AD0-1272B9EBE4AB}" destId="{C6D25FA5-674B-4B31-B331-71CE11F88F93}" srcOrd="0" destOrd="0" presId="urn:microsoft.com/office/officeart/2005/8/layout/radial6"/>
    <dgm:cxn modelId="{6237C19F-03ED-430B-9421-02F42A99064D}" type="presOf" srcId="{DA1CFA52-0BEB-4AA7-B416-9FD5BC8F65CD}" destId="{FFD66AB6-1A12-412A-BE63-3E3D879A38FF}" srcOrd="0" destOrd="0" presId="urn:microsoft.com/office/officeart/2005/8/layout/radial6"/>
    <dgm:cxn modelId="{EFEA4EAE-B559-401E-AFB6-F20FF60CB49B}" type="presOf" srcId="{A3101312-AA8E-42C7-B460-7BE3300CE203}" destId="{99C03E9B-5702-4ED7-ABE5-A7A4BE4E1D75}" srcOrd="0" destOrd="0" presId="urn:microsoft.com/office/officeart/2005/8/layout/radial6"/>
    <dgm:cxn modelId="{1E6532E1-8EC3-4763-B00F-3DA48E7B7897}" type="presOf" srcId="{B4529EB4-357D-4054-A802-7AF1970CECAB}" destId="{936A722A-46B1-4729-8B16-C48BDCB45B21}" srcOrd="0" destOrd="0" presId="urn:microsoft.com/office/officeart/2005/8/layout/radial6"/>
    <dgm:cxn modelId="{61D33AD8-EBD0-45FE-AA93-B2689C83D30A}" type="presOf" srcId="{38361850-4B40-4AE4-988B-2CC90C3FB2FB}" destId="{76883F84-D641-41F5-A210-F5D80B9E790E}" srcOrd="0" destOrd="0" presId="urn:microsoft.com/office/officeart/2005/8/layout/radial6"/>
    <dgm:cxn modelId="{5C4BA7FC-84A8-42F5-A52A-8DA67CA93011}" srcId="{ABE6513F-A4E7-4FDE-9A69-22492E1AB74A}" destId="{B4529EB4-357D-4054-A802-7AF1970CECAB}" srcOrd="0" destOrd="0" parTransId="{7BB7302B-8D2E-4B63-A2F7-C12B459E5D4B}" sibTransId="{60B027D3-9425-4B71-B0D9-4AC1A7975A85}"/>
    <dgm:cxn modelId="{FB8937EC-5E44-478F-83FE-DDCCCE40C8B0}" srcId="{B4529EB4-357D-4054-A802-7AF1970CECAB}" destId="{70789309-3B17-48FE-902A-6C747829C8EF}" srcOrd="0" destOrd="0" parTransId="{CEDF1296-8F03-4CAB-8CD5-DEFA3174C3AA}" sibTransId="{42FFAD3A-7473-4BEC-907A-6B5D909286CC}"/>
    <dgm:cxn modelId="{8985C785-03E3-4047-A6FD-911C1597BCF1}" type="presParOf" srcId="{6A5D4BF1-1395-4376-8AA0-2C4E45B8862B}" destId="{936A722A-46B1-4729-8B16-C48BDCB45B21}" srcOrd="0" destOrd="0" presId="urn:microsoft.com/office/officeart/2005/8/layout/radial6"/>
    <dgm:cxn modelId="{F6CD0EED-8A1F-43B3-8018-0FDA9CD8CAD3}" type="presParOf" srcId="{6A5D4BF1-1395-4376-8AA0-2C4E45B8862B}" destId="{964A1A54-8019-4D88-B37C-BE62ED54E4E5}" srcOrd="1" destOrd="0" presId="urn:microsoft.com/office/officeart/2005/8/layout/radial6"/>
    <dgm:cxn modelId="{F3823F1A-12EE-4616-846F-CAF919866B6D}" type="presParOf" srcId="{6A5D4BF1-1395-4376-8AA0-2C4E45B8862B}" destId="{BA6D5542-ACAC-4CFA-BC0B-4AD8DF86D813}" srcOrd="2" destOrd="0" presId="urn:microsoft.com/office/officeart/2005/8/layout/radial6"/>
    <dgm:cxn modelId="{0F0AD5EB-14A7-4683-9A48-625DE42FF375}" type="presParOf" srcId="{6A5D4BF1-1395-4376-8AA0-2C4E45B8862B}" destId="{9B1CFC98-E1FD-4CBC-9E01-625A3147C424}" srcOrd="3" destOrd="0" presId="urn:microsoft.com/office/officeart/2005/8/layout/radial6"/>
    <dgm:cxn modelId="{561AA66C-0BFB-4270-A671-55A7FDD03632}" type="presParOf" srcId="{6A5D4BF1-1395-4376-8AA0-2C4E45B8862B}" destId="{0D10DD8F-A358-4A02-B874-EEBA4017EA63}" srcOrd="4" destOrd="0" presId="urn:microsoft.com/office/officeart/2005/8/layout/radial6"/>
    <dgm:cxn modelId="{ED55FC56-817F-41CF-A22B-26D3232AAE80}" type="presParOf" srcId="{6A5D4BF1-1395-4376-8AA0-2C4E45B8862B}" destId="{EF4DDA2C-56AD-4D3A-A0CA-52BC0DA04BB0}" srcOrd="5" destOrd="0" presId="urn:microsoft.com/office/officeart/2005/8/layout/radial6"/>
    <dgm:cxn modelId="{660B715E-8941-4F0F-99F4-10CFB2777A72}" type="presParOf" srcId="{6A5D4BF1-1395-4376-8AA0-2C4E45B8862B}" destId="{37B90E65-4CE0-409F-B463-07FAA6637EC4}" srcOrd="6" destOrd="0" presId="urn:microsoft.com/office/officeart/2005/8/layout/radial6"/>
    <dgm:cxn modelId="{B61E632C-DC50-410E-80F2-F7ECC34B24A3}" type="presParOf" srcId="{6A5D4BF1-1395-4376-8AA0-2C4E45B8862B}" destId="{FFD66AB6-1A12-412A-BE63-3E3D879A38FF}" srcOrd="7" destOrd="0" presId="urn:microsoft.com/office/officeart/2005/8/layout/radial6"/>
    <dgm:cxn modelId="{A26AE6BA-4DF4-4107-B0C8-1D7E8C89C1F4}" type="presParOf" srcId="{6A5D4BF1-1395-4376-8AA0-2C4E45B8862B}" destId="{856EA8A0-707E-4F4A-9C2E-D287237F35E5}" srcOrd="8" destOrd="0" presId="urn:microsoft.com/office/officeart/2005/8/layout/radial6"/>
    <dgm:cxn modelId="{6183FC67-0E06-41D0-844E-AE30628B78F5}" type="presParOf" srcId="{6A5D4BF1-1395-4376-8AA0-2C4E45B8862B}" destId="{99C03E9B-5702-4ED7-ABE5-A7A4BE4E1D75}" srcOrd="9" destOrd="0" presId="urn:microsoft.com/office/officeart/2005/8/layout/radial6"/>
    <dgm:cxn modelId="{6DBC3438-4B1F-4614-9D0D-AE39FAC0C0D7}" type="presParOf" srcId="{6A5D4BF1-1395-4376-8AA0-2C4E45B8862B}" destId="{2645D73E-D51F-43C7-868C-3649E375CD2C}" srcOrd="10" destOrd="0" presId="urn:microsoft.com/office/officeart/2005/8/layout/radial6"/>
    <dgm:cxn modelId="{8FF59D76-E665-4B2E-9319-22F1BAF5DAA6}" type="presParOf" srcId="{6A5D4BF1-1395-4376-8AA0-2C4E45B8862B}" destId="{BBC17D82-1C89-4759-B0AB-D17AEA33107B}" srcOrd="11" destOrd="0" presId="urn:microsoft.com/office/officeart/2005/8/layout/radial6"/>
    <dgm:cxn modelId="{95237B4B-F12E-44A0-AEB4-9822DE4DC6F1}" type="presParOf" srcId="{6A5D4BF1-1395-4376-8AA0-2C4E45B8862B}" destId="{C6D25FA5-674B-4B31-B331-71CE11F88F93}" srcOrd="12" destOrd="0" presId="urn:microsoft.com/office/officeart/2005/8/layout/radial6"/>
    <dgm:cxn modelId="{8E15FDB1-E622-4721-9DD7-B2F1313C22BC}" type="presParOf" srcId="{6A5D4BF1-1395-4376-8AA0-2C4E45B8862B}" destId="{76883F84-D641-41F5-A210-F5D80B9E790E}" srcOrd="13" destOrd="0" presId="urn:microsoft.com/office/officeart/2005/8/layout/radial6"/>
    <dgm:cxn modelId="{86E039DD-0DAF-4AAB-B98A-45DEDB9875DF}" type="presParOf" srcId="{6A5D4BF1-1395-4376-8AA0-2C4E45B8862B}" destId="{6762A3A7-4EC2-4196-84CF-2C1E43114F92}" srcOrd="14" destOrd="0" presId="urn:microsoft.com/office/officeart/2005/8/layout/radial6"/>
    <dgm:cxn modelId="{FE1BB68F-E965-4C12-A329-206BAF55A4D3}" type="presParOf" srcId="{6A5D4BF1-1395-4376-8AA0-2C4E45B8862B}" destId="{22481651-F804-4651-830B-9F3314C1B9C9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81651-F804-4651-830B-9F3314C1B9C9}">
      <dsp:nvSpPr>
        <dsp:cNvPr id="0" name=""/>
        <dsp:cNvSpPr/>
      </dsp:nvSpPr>
      <dsp:spPr>
        <a:xfrm>
          <a:off x="3687954" y="470958"/>
          <a:ext cx="3141199" cy="3141199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25FA5-674B-4B31-B331-71CE11F88F93}">
      <dsp:nvSpPr>
        <dsp:cNvPr id="0" name=""/>
        <dsp:cNvSpPr/>
      </dsp:nvSpPr>
      <dsp:spPr>
        <a:xfrm>
          <a:off x="3687954" y="470958"/>
          <a:ext cx="3141199" cy="3141199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03E9B-5702-4ED7-ABE5-A7A4BE4E1D75}">
      <dsp:nvSpPr>
        <dsp:cNvPr id="0" name=""/>
        <dsp:cNvSpPr/>
      </dsp:nvSpPr>
      <dsp:spPr>
        <a:xfrm>
          <a:off x="3737012" y="508126"/>
          <a:ext cx="3141199" cy="3141199"/>
        </a:xfrm>
        <a:prstGeom prst="blockArc">
          <a:avLst>
            <a:gd name="adj1" fmla="val 3199538"/>
            <a:gd name="adj2" fmla="val 7697925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90E65-4CE0-409F-B463-07FAA6637EC4}">
      <dsp:nvSpPr>
        <dsp:cNvPr id="0" name=""/>
        <dsp:cNvSpPr/>
      </dsp:nvSpPr>
      <dsp:spPr>
        <a:xfrm>
          <a:off x="3708448" y="529922"/>
          <a:ext cx="3141199" cy="3141199"/>
        </a:xfrm>
        <a:prstGeom prst="blockArc">
          <a:avLst>
            <a:gd name="adj1" fmla="val 20380111"/>
            <a:gd name="adj2" fmla="val 3119026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CFC98-E1FD-4CBC-9E01-625A3147C424}">
      <dsp:nvSpPr>
        <dsp:cNvPr id="0" name=""/>
        <dsp:cNvSpPr/>
      </dsp:nvSpPr>
      <dsp:spPr>
        <a:xfrm>
          <a:off x="3687954" y="470958"/>
          <a:ext cx="3141199" cy="3141199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A722A-46B1-4729-8B16-C48BDCB45B21}">
      <dsp:nvSpPr>
        <dsp:cNvPr id="0" name=""/>
        <dsp:cNvSpPr/>
      </dsp:nvSpPr>
      <dsp:spPr>
        <a:xfrm>
          <a:off x="4535760" y="1318763"/>
          <a:ext cx="1445588" cy="1445588"/>
        </a:xfrm>
        <a:prstGeom prst="ellipse">
          <a:avLst/>
        </a:prstGeom>
        <a:gradFill rotWithShape="1">
          <a:gsLst>
            <a:gs pos="0">
              <a:schemeClr val="accent5">
                <a:tint val="94000"/>
                <a:satMod val="100000"/>
                <a:lumMod val="108000"/>
              </a:schemeClr>
            </a:gs>
            <a:gs pos="50000">
              <a:schemeClr val="accent5"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/>
          <a:lightRig rig="chilly" dir="t"/>
        </a:scene3d>
        <a:sp3d prstMaterial="plastic">
          <a:bevelT w="254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AVM</a:t>
          </a:r>
        </a:p>
      </dsp:txBody>
      <dsp:txXfrm>
        <a:off x="4747461" y="1530464"/>
        <a:ext cx="1022186" cy="1022186"/>
      </dsp:txXfrm>
    </dsp:sp>
    <dsp:sp modelId="{964A1A54-8019-4D88-B37C-BE62ED54E4E5}">
      <dsp:nvSpPr>
        <dsp:cNvPr id="0" name=""/>
        <dsp:cNvSpPr/>
      </dsp:nvSpPr>
      <dsp:spPr>
        <a:xfrm>
          <a:off x="4752598" y="1431"/>
          <a:ext cx="1011912" cy="1011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Eco-friendly</a:t>
          </a:r>
        </a:p>
      </dsp:txBody>
      <dsp:txXfrm>
        <a:off x="4900789" y="149622"/>
        <a:ext cx="715530" cy="715530"/>
      </dsp:txXfrm>
    </dsp:sp>
    <dsp:sp modelId="{0D10DD8F-A358-4A02-B874-EEBA4017EA63}">
      <dsp:nvSpPr>
        <dsp:cNvPr id="0" name=""/>
        <dsp:cNvSpPr/>
      </dsp:nvSpPr>
      <dsp:spPr>
        <a:xfrm>
          <a:off x="6211681" y="1061517"/>
          <a:ext cx="1011912" cy="1011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Cost effective </a:t>
          </a:r>
        </a:p>
      </dsp:txBody>
      <dsp:txXfrm>
        <a:off x="6359872" y="1209708"/>
        <a:ext cx="715530" cy="715530"/>
      </dsp:txXfrm>
    </dsp:sp>
    <dsp:sp modelId="{FFD66AB6-1A12-412A-BE63-3E3D879A38FF}">
      <dsp:nvSpPr>
        <dsp:cNvPr id="0" name=""/>
        <dsp:cNvSpPr/>
      </dsp:nvSpPr>
      <dsp:spPr>
        <a:xfrm>
          <a:off x="5717964" y="2803241"/>
          <a:ext cx="1011912" cy="1011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Fully Auto</a:t>
          </a:r>
        </a:p>
      </dsp:txBody>
      <dsp:txXfrm>
        <a:off x="5866155" y="2951432"/>
        <a:ext cx="715530" cy="715530"/>
      </dsp:txXfrm>
    </dsp:sp>
    <dsp:sp modelId="{2645D73E-D51F-43C7-868C-3649E375CD2C}">
      <dsp:nvSpPr>
        <dsp:cNvPr id="0" name=""/>
        <dsp:cNvSpPr/>
      </dsp:nvSpPr>
      <dsp:spPr>
        <a:xfrm>
          <a:off x="3850835" y="2776772"/>
          <a:ext cx="1011912" cy="1011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Customizable</a:t>
          </a:r>
        </a:p>
      </dsp:txBody>
      <dsp:txXfrm>
        <a:off x="3999026" y="2924963"/>
        <a:ext cx="715530" cy="715530"/>
      </dsp:txXfrm>
    </dsp:sp>
    <dsp:sp modelId="{76883F84-D641-41F5-A210-F5D80B9E790E}">
      <dsp:nvSpPr>
        <dsp:cNvPr id="0" name=""/>
        <dsp:cNvSpPr/>
      </dsp:nvSpPr>
      <dsp:spPr>
        <a:xfrm>
          <a:off x="3293515" y="1061517"/>
          <a:ext cx="1011912" cy="1011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Reprogammable</a:t>
          </a:r>
        </a:p>
      </dsp:txBody>
      <dsp:txXfrm>
        <a:off x="3441706" y="1209708"/>
        <a:ext cx="715530" cy="715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4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7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35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4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5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52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5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3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8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0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6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9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1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7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2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st-microcontroller-projects.com/coin-detector-and-counter.html" TargetMode="External"/><Relationship Id="rId2" Type="http://schemas.openxmlformats.org/officeDocument/2006/relationships/hyperlink" Target="https://en.wikipedia.org/wiki/Arduin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372" y="1294647"/>
            <a:ext cx="7766936" cy="1955548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Design and Development of Payment Operated Automatic Paper Glass Fed Liquid Dispenser Machine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960" y="3603279"/>
            <a:ext cx="7766936" cy="259465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Prateek</a:t>
            </a:r>
            <a:r>
              <a:rPr lang="en-US" dirty="0"/>
              <a:t> </a:t>
            </a:r>
            <a:r>
              <a:rPr lang="en-US" dirty="0" err="1"/>
              <a:t>Shamprasad</a:t>
            </a:r>
            <a:r>
              <a:rPr lang="en-US" dirty="0"/>
              <a:t> </a:t>
            </a:r>
            <a:r>
              <a:rPr lang="en-US" dirty="0" err="1"/>
              <a:t>Pawar</a:t>
            </a:r>
            <a:r>
              <a:rPr lang="en-US" dirty="0"/>
              <a:t>(2015BME002)</a:t>
            </a:r>
          </a:p>
          <a:p>
            <a:r>
              <a:rPr lang="en-US" dirty="0"/>
              <a:t>Prasad  Shamrao Deshpande(2015BME016)</a:t>
            </a:r>
          </a:p>
          <a:p>
            <a:r>
              <a:rPr lang="en-US" dirty="0"/>
              <a:t>Bhagwan Panditrao </a:t>
            </a:r>
            <a:r>
              <a:rPr lang="en-US" dirty="0" err="1"/>
              <a:t>Savandkar</a:t>
            </a:r>
            <a:r>
              <a:rPr lang="en-US" dirty="0"/>
              <a:t>(2015BME017)</a:t>
            </a:r>
          </a:p>
          <a:p>
            <a:r>
              <a:rPr lang="en-US" dirty="0" err="1"/>
              <a:t>Niranjan</a:t>
            </a:r>
            <a:r>
              <a:rPr lang="en-US" dirty="0"/>
              <a:t> Mohan Mane(2015BME032)</a:t>
            </a:r>
          </a:p>
          <a:p>
            <a:r>
              <a:rPr lang="en-US" dirty="0" err="1"/>
              <a:t>Manthan</a:t>
            </a:r>
            <a:r>
              <a:rPr lang="en-US" dirty="0"/>
              <a:t> </a:t>
            </a:r>
            <a:r>
              <a:rPr lang="en-US" dirty="0" err="1"/>
              <a:t>Nitin</a:t>
            </a:r>
            <a:r>
              <a:rPr lang="en-US" dirty="0"/>
              <a:t> </a:t>
            </a:r>
            <a:r>
              <a:rPr lang="en-US" dirty="0" err="1"/>
              <a:t>Dhisale</a:t>
            </a:r>
            <a:r>
              <a:rPr lang="en-US" dirty="0"/>
              <a:t>(2015BME051)</a:t>
            </a:r>
          </a:p>
          <a:p>
            <a:r>
              <a:rPr lang="en-US" dirty="0">
                <a:solidFill>
                  <a:schemeClr val="tx1"/>
                </a:solidFill>
              </a:rPr>
              <a:t>Under the Guidance of </a:t>
            </a:r>
            <a:r>
              <a:rPr lang="en-US" dirty="0" err="1">
                <a:solidFill>
                  <a:schemeClr val="tx1"/>
                </a:solidFill>
              </a:rPr>
              <a:t>Prof.P.B.Chougule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4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Coin Detector</a:t>
            </a:r>
          </a:p>
          <a:p>
            <a:r>
              <a:rPr lang="en-US" dirty="0"/>
              <a:t>Metering System</a:t>
            </a:r>
          </a:p>
          <a:p>
            <a:r>
              <a:rPr lang="en-IN" dirty="0"/>
              <a:t>Cup Separator Mechanism: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Servo Motor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Cup Separator</a:t>
            </a:r>
            <a:endParaRPr lang="en-US" dirty="0"/>
          </a:p>
        </p:txBody>
      </p:sp>
      <p:pic>
        <p:nvPicPr>
          <p:cNvPr id="5" name="Picture 4" descr="cup separat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47" y="2292134"/>
            <a:ext cx="3195873" cy="19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www.nskelectronics.com/images/p192_1_0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96" y="4275766"/>
            <a:ext cx="2581275" cy="193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43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CONTROLING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Software</a:t>
            </a:r>
          </a:p>
          <a:p>
            <a:endParaRPr lang="en-US" dirty="0"/>
          </a:p>
        </p:txBody>
      </p:sp>
      <p:pic>
        <p:nvPicPr>
          <p:cNvPr id="4" name="Picture 3" descr="flow cha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58" y="330009"/>
            <a:ext cx="2293920" cy="5788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0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Cup separator</a:t>
            </a:r>
          </a:p>
          <a:p>
            <a:r>
              <a:rPr lang="en-IN" dirty="0"/>
              <a:t>Cup separator Mechanism</a:t>
            </a:r>
          </a:p>
          <a:p>
            <a:r>
              <a:rPr lang="en-IN" dirty="0"/>
              <a:t>Sliders for mechanism</a:t>
            </a:r>
          </a:p>
          <a:p>
            <a:r>
              <a:rPr lang="en-IN" dirty="0"/>
              <a:t>Cup stack support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558" y="1755790"/>
            <a:ext cx="2632257" cy="1954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22" y="3710571"/>
            <a:ext cx="3473746" cy="223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7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43291060"/>
              </p:ext>
            </p:extLst>
          </p:nvPr>
        </p:nvGraphicFramePr>
        <p:xfrm>
          <a:off x="2004168" y="1769433"/>
          <a:ext cx="8199087" cy="4667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5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7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Item 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Function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Cost(INR)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Arduino</a:t>
                      </a:r>
                      <a:r>
                        <a:rPr lang="en-IN" sz="1400" dirty="0">
                          <a:effectLst/>
                        </a:rPr>
                        <a:t> Mega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Control System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12 V lipo Battery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Power supply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3d printing material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Cup dispenser Mechanism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Servo motor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Cup dispenser Mechanism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1200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Solenoid Valve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Flow control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Flow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Flow measurement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Coin Detector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Coin detection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Tank1(20 ltr)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Water storage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Tank2(2ltr)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Water storage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Aluminum linkages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Cup dispenser Mechanism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PVC pipe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Cup movement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Steel frame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Cup holder support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Plastic pipe 1/4''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Water flow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Sliders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Mechanism support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10,700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9996" marR="59996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1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3651" y="186915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cs typeface="Times New Roman" panose="02020603050405020304" pitchFamily="18" charset="0"/>
              </a:rPr>
              <a:t>Case A.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cs typeface="Times New Roman" panose="02020603050405020304" pitchFamily="18" charset="0"/>
              </a:rPr>
              <a:t>For organisation like Bisleri</a:t>
            </a:r>
          </a:p>
          <a:p>
            <a:pPr marL="0" indent="0">
              <a:buNone/>
            </a:pPr>
            <a:r>
              <a:rPr lang="en-IN" b="1" dirty="0">
                <a:cs typeface="Times New Roman" panose="02020603050405020304" pitchFamily="18" charset="0"/>
              </a:rPr>
              <a:t>Case b</a:t>
            </a:r>
          </a:p>
          <a:p>
            <a:pPr marL="0" indent="0">
              <a:buNone/>
            </a:pPr>
            <a:r>
              <a:rPr lang="en-IN" dirty="0">
                <a:cs typeface="Times New Roman" panose="02020603050405020304" pitchFamily="18" charset="0"/>
              </a:rPr>
              <a:t>For government organisations like Tata Trusts 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88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COMPArison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95790990"/>
              </p:ext>
            </p:extLst>
          </p:nvPr>
        </p:nvGraphicFramePr>
        <p:xfrm>
          <a:off x="914400" y="2366963"/>
          <a:ext cx="103632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6572">
                  <a:extLst>
                    <a:ext uri="{9D8B030D-6E8A-4147-A177-3AD203B41FA5}">
                      <a16:colId xmlns:a16="http://schemas.microsoft.com/office/drawing/2014/main" val="3160494665"/>
                    </a:ext>
                  </a:extLst>
                </a:gridCol>
                <a:gridCol w="5256628">
                  <a:extLst>
                    <a:ext uri="{9D8B030D-6E8A-4147-A177-3AD203B41FA5}">
                      <a16:colId xmlns:a16="http://schemas.microsoft.com/office/drawing/2014/main" val="52873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BISLERI OR</a:t>
                      </a:r>
                      <a:r>
                        <a:rPr lang="en-IN" baseline="0" dirty="0"/>
                        <a:t> COMMERCIAL ORGANISATIONS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GOVERNMENT</a:t>
                      </a:r>
                      <a:r>
                        <a:rPr lang="en-IN" baseline="0" dirty="0"/>
                        <a:t> SCHEMES OR SWATCHHA JAAL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4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L of water for 90 INR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of 1 glass (200 ml) is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0.45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L of water for 5 INR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per 200ml glass of water =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5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Electric overhead charges for 1 Glass of Water=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0.000825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Electric overhead charges for 1 Glass of Water=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0.000825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4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Maintenance costs per glass of water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0.06667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Maintenance costs per glass of water are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0.06667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4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Profit margin 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40% (0.58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Profit margin 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30% (0.43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0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Price for 1 glass of water </a:t>
                      </a:r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1.4175 </a:t>
                      </a:r>
                      <a:r>
                        <a:rPr lang="en-IN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Price for 1 glass of water </a:t>
                      </a:r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0.7675 </a:t>
                      </a:r>
                      <a:r>
                        <a:rPr lang="en-IN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16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Selling price for 1 glass of water=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Selling price for 1 glass of water=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47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85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42559409"/>
              </p:ext>
            </p:extLst>
          </p:nvPr>
        </p:nvGraphicFramePr>
        <p:xfrm>
          <a:off x="760491" y="1973655"/>
          <a:ext cx="10517109" cy="3817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57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https://en.wikipedia.org/wiki/Arduino</a:t>
            </a:r>
            <a:endParaRPr lang="en-US" dirty="0"/>
          </a:p>
          <a:p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://www.best-microcontroller-projects.com/coin-detector-and-counter.html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9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7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History of Vending machine</a:t>
            </a:r>
          </a:p>
          <a:p>
            <a:r>
              <a:rPr lang="en-US" dirty="0"/>
              <a:t>Types of Vending Machine</a:t>
            </a:r>
          </a:p>
          <a:p>
            <a:r>
              <a:rPr lang="en-US" dirty="0"/>
              <a:t>Need of Water Vending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0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According to survey conducted in Asia- Pacific region by Vending</a:t>
            </a:r>
            <a:r>
              <a:rPr lang="en-US" dirty="0"/>
              <a:t> </a:t>
            </a:r>
            <a:r>
              <a:rPr lang="en-IN" dirty="0"/>
              <a:t>Machine Manufacturers Association (VMMA)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/>
        </p:blipFill>
        <p:spPr>
          <a:xfrm>
            <a:off x="3007283" y="3187386"/>
            <a:ext cx="5644348" cy="31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5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LITRATURE RIEVIEW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Graffen berger patented a cup-dispensing mechanism for the addressed issue. This</a:t>
            </a:r>
            <a:r>
              <a:rPr lang="en-US" dirty="0"/>
              <a:t> </a:t>
            </a:r>
            <a:r>
              <a:rPr lang="en-IN" dirty="0"/>
              <a:t>invention relates to dispensing means and more particularly to a cup dispensing machine.</a:t>
            </a:r>
          </a:p>
          <a:p>
            <a:r>
              <a:rPr lang="en-IN" dirty="0"/>
              <a:t>Alfonso Carlosena et al. describe about different coin</a:t>
            </a:r>
            <a:r>
              <a:rPr lang="en-US" dirty="0"/>
              <a:t> </a:t>
            </a:r>
            <a:r>
              <a:rPr lang="en-IN" dirty="0"/>
              <a:t>accepting sensors include optical sensors, electromagnetic sensor, impact sensor, acoustic sensor.</a:t>
            </a:r>
          </a:p>
          <a:p>
            <a:pPr lvl="0"/>
            <a:r>
              <a:rPr lang="en-IN" dirty="0"/>
              <a:t>BUISNESS MODEL PROPOSED BY MANOHAR BHARAT</a:t>
            </a:r>
            <a:r>
              <a:rPr lang="en-US" dirty="0"/>
              <a:t>There should be an Automated Vending Machine at every village with more than </a:t>
            </a:r>
            <a:r>
              <a:rPr lang="en-IN" dirty="0"/>
              <a:t>5000 populations in Haryana which have at-least 8 hours of electricity per day</a:t>
            </a:r>
            <a:r>
              <a:rPr lang="en-US" dirty="0"/>
              <a:t> </a:t>
            </a:r>
            <a:r>
              <a:rPr lang="en-IN" dirty="0"/>
              <a:t>(irrespective of timings) </a:t>
            </a:r>
            <a:r>
              <a:rPr lang="en-US" dirty="0"/>
              <a:t>There need to be at least 1 and maximum 2 local agents in that village. 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8804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To study different mechanical and electronic principles involved in the automation project.</a:t>
            </a:r>
          </a:p>
          <a:p>
            <a:pPr lvl="0"/>
            <a:r>
              <a:rPr lang="en-US" dirty="0"/>
              <a:t>To select appropriate sensors and actuators for constructing various mechanisms involved in the automation project.</a:t>
            </a:r>
          </a:p>
          <a:p>
            <a:pPr lvl="0"/>
            <a:r>
              <a:rPr lang="en-US" dirty="0"/>
              <a:t>To design and fabricate mechanisms for metering and automatic feeding for the workable prototype.</a:t>
            </a:r>
          </a:p>
          <a:p>
            <a:pPr lvl="0"/>
            <a:r>
              <a:rPr lang="en-US" dirty="0"/>
              <a:t>To execute a proper algorithm based program for </a:t>
            </a:r>
            <a:r>
              <a:rPr lang="en-US" dirty="0" err="1"/>
              <a:t>Arduino</a:t>
            </a:r>
            <a:r>
              <a:rPr lang="en-US" dirty="0"/>
              <a:t> controlled sensors and actuators for the intended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0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Payment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Cash payment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Card payment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Upi</a:t>
            </a:r>
            <a:r>
              <a:rPr lang="en-US" sz="1400" dirty="0"/>
              <a:t> payment</a:t>
            </a:r>
          </a:p>
          <a:p>
            <a:r>
              <a:rPr lang="en-US" sz="1400" dirty="0"/>
              <a:t>Cup </a:t>
            </a:r>
            <a:r>
              <a:rPr lang="en-US" sz="1400" dirty="0" err="1"/>
              <a:t>Sepatating</a:t>
            </a:r>
            <a:r>
              <a:rPr lang="en-US" sz="1400" dirty="0"/>
              <a:t> mechanism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Manual separation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Manually operated dispensing mechanism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Automatic mechanism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cup dispens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737" y="3012830"/>
            <a:ext cx="2078991" cy="2301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48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Water measurement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Weight measuring of cup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Water flow time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Flow sensor</a:t>
            </a:r>
          </a:p>
        </p:txBody>
      </p:sp>
      <p:pic>
        <p:nvPicPr>
          <p:cNvPr id="4" name="Picture 3" descr="press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584" y="2367092"/>
            <a:ext cx="2729865" cy="167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ultrasonic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40" y="4054286"/>
            <a:ext cx="155448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01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55" y="1729865"/>
            <a:ext cx="10364451" cy="3025015"/>
          </a:xfrm>
        </p:spPr>
        <p:txBody>
          <a:bodyPr/>
          <a:lstStyle/>
          <a:p>
            <a:r>
              <a:rPr lang="en-IN" dirty="0"/>
              <a:t>DESIGN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34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26942" y="4346917"/>
            <a:ext cx="10250657" cy="14442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9126" y="4775536"/>
            <a:ext cx="79015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1.Water Dispenser             8. Servomotor</a:t>
            </a:r>
          </a:p>
          <a:p>
            <a:r>
              <a:rPr lang="en-US" dirty="0"/>
              <a:t> 2.Solenoid Valve                9. Motor Support</a:t>
            </a:r>
          </a:p>
          <a:p>
            <a:r>
              <a:rPr lang="en-US" dirty="0"/>
              <a:t> 3.Flow Sensor                    10. Embedded Device(</a:t>
            </a:r>
            <a:r>
              <a:rPr lang="en-US" dirty="0" err="1"/>
              <a:t>Arduino</a:t>
            </a:r>
            <a:r>
              <a:rPr lang="en-US" dirty="0"/>
              <a:t>)</a:t>
            </a:r>
          </a:p>
          <a:p>
            <a:r>
              <a:rPr lang="en-US" dirty="0"/>
              <a:t> 4.Recessed Slider               11. Coin Detector</a:t>
            </a:r>
          </a:p>
          <a:p>
            <a:r>
              <a:rPr lang="en-US" dirty="0"/>
              <a:t> 5.Paper Glass                    12. Power Supply</a:t>
            </a:r>
          </a:p>
          <a:p>
            <a:r>
              <a:rPr lang="en-US" dirty="0"/>
              <a:t> 6.Linkage                          13. Cup holder</a:t>
            </a:r>
          </a:p>
          <a:p>
            <a:r>
              <a:rPr lang="en-US" dirty="0"/>
              <a:t> 7.Guides</a:t>
            </a: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259345"/>
            <a:ext cx="9158067" cy="4516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11273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394</TotalTime>
  <Words>619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Mangal</vt:lpstr>
      <vt:lpstr>Times New Roman</vt:lpstr>
      <vt:lpstr>Tw Cen MT</vt:lpstr>
      <vt:lpstr>Droplet</vt:lpstr>
      <vt:lpstr>Design and Development of Payment Operated Automatic Paper Glass Fed Liquid Dispenser Machine </vt:lpstr>
      <vt:lpstr>Introduction</vt:lpstr>
      <vt:lpstr>Literature Review</vt:lpstr>
      <vt:lpstr>LITRATURE RIEVIEW</vt:lpstr>
      <vt:lpstr>objectives</vt:lpstr>
      <vt:lpstr>Ideation</vt:lpstr>
      <vt:lpstr>ideation</vt:lpstr>
      <vt:lpstr>DESIGN PHASE</vt:lpstr>
      <vt:lpstr>PowerPoint Presentation</vt:lpstr>
      <vt:lpstr>Design</vt:lpstr>
      <vt:lpstr>CONTROLING UNIT</vt:lpstr>
      <vt:lpstr>FABRICATION</vt:lpstr>
      <vt:lpstr>COST ANALYSIS</vt:lpstr>
      <vt:lpstr>Cost analysis</vt:lpstr>
      <vt:lpstr>COMPArison</vt:lpstr>
      <vt:lpstr>conclusion</vt:lpstr>
      <vt:lpstr>references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Payment Operated Automatic Paper Glass Fed Liquid Dispenser Machine</dc:title>
  <dc:creator>PRASAD S DESHPANDE</dc:creator>
  <cp:lastModifiedBy>prateek pawar</cp:lastModifiedBy>
  <cp:revision>41</cp:revision>
  <dcterms:created xsi:type="dcterms:W3CDTF">2018-10-29T11:42:27Z</dcterms:created>
  <dcterms:modified xsi:type="dcterms:W3CDTF">2018-10-30T09:38:56Z</dcterms:modified>
</cp:coreProperties>
</file>