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8" r:id="rId2"/>
    <p:sldId id="256" r:id="rId3"/>
    <p:sldId id="257" r:id="rId4"/>
    <p:sldId id="261" r:id="rId5"/>
    <p:sldId id="259" r:id="rId6"/>
    <p:sldId id="260"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4" d="100"/>
          <a:sy n="64" d="100"/>
        </p:scale>
        <p:origin x="95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2DF67C-D393-4EF6-9E5A-62EB4FB22562}" type="datetimeFigureOut">
              <a:rPr lang="en-IN" smtClean="0"/>
              <a:t>05-03-2019</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AA06526-3E75-4FC8-8736-4B2C0078C9AD}" type="slidenum">
              <a:rPr lang="en-IN" smtClean="0"/>
              <a:t>‹#›</a:t>
            </a:fld>
            <a:endParaRPr lang="en-IN"/>
          </a:p>
        </p:txBody>
      </p:sp>
    </p:spTree>
    <p:extLst>
      <p:ext uri="{BB962C8B-B14F-4D97-AF65-F5344CB8AC3E}">
        <p14:creationId xmlns:p14="http://schemas.microsoft.com/office/powerpoint/2010/main" val="17749349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AA06526-3E75-4FC8-8736-4B2C0078C9AD}" type="slidenum">
              <a:rPr lang="en-IN" smtClean="0"/>
              <a:t>6</a:t>
            </a:fld>
            <a:endParaRPr lang="en-IN"/>
          </a:p>
        </p:txBody>
      </p:sp>
    </p:spTree>
    <p:extLst>
      <p:ext uri="{BB962C8B-B14F-4D97-AF65-F5344CB8AC3E}">
        <p14:creationId xmlns:p14="http://schemas.microsoft.com/office/powerpoint/2010/main" val="14521331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1030C-1432-4D63-8732-EF9F216DB12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96F206D-D8C9-49F9-9C70-75D7B5FD695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B7D4E72-30B9-488A-8190-B075387E89AA}"/>
              </a:ext>
            </a:extLst>
          </p:cNvPr>
          <p:cNvSpPr>
            <a:spLocks noGrp="1"/>
          </p:cNvSpPr>
          <p:nvPr>
            <p:ph type="dt" sz="half" idx="10"/>
          </p:nvPr>
        </p:nvSpPr>
        <p:spPr/>
        <p:txBody>
          <a:bodyPr/>
          <a:lstStyle/>
          <a:p>
            <a:fld id="{34AF46D7-27E2-4595-AB10-39AD8FFF1795}" type="datetimeFigureOut">
              <a:rPr lang="en-IN" smtClean="0"/>
              <a:t>05-03-2019</a:t>
            </a:fld>
            <a:endParaRPr lang="en-IN"/>
          </a:p>
        </p:txBody>
      </p:sp>
      <p:sp>
        <p:nvSpPr>
          <p:cNvPr id="5" name="Footer Placeholder 4">
            <a:extLst>
              <a:ext uri="{FF2B5EF4-FFF2-40B4-BE49-F238E27FC236}">
                <a16:creationId xmlns:a16="http://schemas.microsoft.com/office/drawing/2014/main" id="{F1616B70-169D-48DC-9601-E931CD22E77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00164A1-11BE-4DEB-86A8-1FC416A39ED8}"/>
              </a:ext>
            </a:extLst>
          </p:cNvPr>
          <p:cNvSpPr>
            <a:spLocks noGrp="1"/>
          </p:cNvSpPr>
          <p:nvPr>
            <p:ph type="sldNum" sz="quarter" idx="12"/>
          </p:nvPr>
        </p:nvSpPr>
        <p:spPr/>
        <p:txBody>
          <a:bodyPr/>
          <a:lstStyle/>
          <a:p>
            <a:fld id="{A6365013-4F38-4B8A-9386-405D7B2F1C4E}" type="slidenum">
              <a:rPr lang="en-IN" smtClean="0"/>
              <a:t>‹#›</a:t>
            </a:fld>
            <a:endParaRPr lang="en-IN"/>
          </a:p>
        </p:txBody>
      </p:sp>
    </p:spTree>
    <p:extLst>
      <p:ext uri="{BB962C8B-B14F-4D97-AF65-F5344CB8AC3E}">
        <p14:creationId xmlns:p14="http://schemas.microsoft.com/office/powerpoint/2010/main" val="19446044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ACAF6-11C0-4B72-9A4E-80B27315C64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7A0901D-7CB3-43AA-86E6-71521284728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D7FC302-31F8-4E30-9E97-6468C087C396}"/>
              </a:ext>
            </a:extLst>
          </p:cNvPr>
          <p:cNvSpPr>
            <a:spLocks noGrp="1"/>
          </p:cNvSpPr>
          <p:nvPr>
            <p:ph type="dt" sz="half" idx="10"/>
          </p:nvPr>
        </p:nvSpPr>
        <p:spPr/>
        <p:txBody>
          <a:bodyPr/>
          <a:lstStyle/>
          <a:p>
            <a:fld id="{34AF46D7-27E2-4595-AB10-39AD8FFF1795}" type="datetimeFigureOut">
              <a:rPr lang="en-IN" smtClean="0"/>
              <a:t>05-03-2019</a:t>
            </a:fld>
            <a:endParaRPr lang="en-IN"/>
          </a:p>
        </p:txBody>
      </p:sp>
      <p:sp>
        <p:nvSpPr>
          <p:cNvPr id="5" name="Footer Placeholder 4">
            <a:extLst>
              <a:ext uri="{FF2B5EF4-FFF2-40B4-BE49-F238E27FC236}">
                <a16:creationId xmlns:a16="http://schemas.microsoft.com/office/drawing/2014/main" id="{BAE54170-60FC-4191-8F91-6E07807B331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CC94830-AEB2-4EF1-A621-A235C686B9C0}"/>
              </a:ext>
            </a:extLst>
          </p:cNvPr>
          <p:cNvSpPr>
            <a:spLocks noGrp="1"/>
          </p:cNvSpPr>
          <p:nvPr>
            <p:ph type="sldNum" sz="quarter" idx="12"/>
          </p:nvPr>
        </p:nvSpPr>
        <p:spPr/>
        <p:txBody>
          <a:bodyPr/>
          <a:lstStyle/>
          <a:p>
            <a:fld id="{A6365013-4F38-4B8A-9386-405D7B2F1C4E}" type="slidenum">
              <a:rPr lang="en-IN" smtClean="0"/>
              <a:t>‹#›</a:t>
            </a:fld>
            <a:endParaRPr lang="en-IN"/>
          </a:p>
        </p:txBody>
      </p:sp>
    </p:spTree>
    <p:extLst>
      <p:ext uri="{BB962C8B-B14F-4D97-AF65-F5344CB8AC3E}">
        <p14:creationId xmlns:p14="http://schemas.microsoft.com/office/powerpoint/2010/main" val="39731521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50627A7-CD1C-4E30-8655-4198FC4A05F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937A4CE-2376-4307-89B4-D34AFA6DBD25}"/>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B624705-8493-4785-A3D0-E64272BBF896}"/>
              </a:ext>
            </a:extLst>
          </p:cNvPr>
          <p:cNvSpPr>
            <a:spLocks noGrp="1"/>
          </p:cNvSpPr>
          <p:nvPr>
            <p:ph type="dt" sz="half" idx="10"/>
          </p:nvPr>
        </p:nvSpPr>
        <p:spPr/>
        <p:txBody>
          <a:bodyPr/>
          <a:lstStyle/>
          <a:p>
            <a:fld id="{34AF46D7-27E2-4595-AB10-39AD8FFF1795}" type="datetimeFigureOut">
              <a:rPr lang="en-IN" smtClean="0"/>
              <a:t>05-03-2019</a:t>
            </a:fld>
            <a:endParaRPr lang="en-IN"/>
          </a:p>
        </p:txBody>
      </p:sp>
      <p:sp>
        <p:nvSpPr>
          <p:cNvPr id="5" name="Footer Placeholder 4">
            <a:extLst>
              <a:ext uri="{FF2B5EF4-FFF2-40B4-BE49-F238E27FC236}">
                <a16:creationId xmlns:a16="http://schemas.microsoft.com/office/drawing/2014/main" id="{82548D36-030E-4272-912D-B32999AEACC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6C9B678-3CD3-46EC-8585-9D77E344128B}"/>
              </a:ext>
            </a:extLst>
          </p:cNvPr>
          <p:cNvSpPr>
            <a:spLocks noGrp="1"/>
          </p:cNvSpPr>
          <p:nvPr>
            <p:ph type="sldNum" sz="quarter" idx="12"/>
          </p:nvPr>
        </p:nvSpPr>
        <p:spPr/>
        <p:txBody>
          <a:bodyPr/>
          <a:lstStyle/>
          <a:p>
            <a:fld id="{A6365013-4F38-4B8A-9386-405D7B2F1C4E}" type="slidenum">
              <a:rPr lang="en-IN" smtClean="0"/>
              <a:t>‹#›</a:t>
            </a:fld>
            <a:endParaRPr lang="en-IN"/>
          </a:p>
        </p:txBody>
      </p:sp>
    </p:spTree>
    <p:extLst>
      <p:ext uri="{BB962C8B-B14F-4D97-AF65-F5344CB8AC3E}">
        <p14:creationId xmlns:p14="http://schemas.microsoft.com/office/powerpoint/2010/main" val="41150985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B3995A-1985-4132-9624-62E6552FDD8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FE078F9-CF35-4D27-B7EB-6EEE522DFF9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D978281-B95A-4FD1-8A1D-BC2DB6A6DC2B}"/>
              </a:ext>
            </a:extLst>
          </p:cNvPr>
          <p:cNvSpPr>
            <a:spLocks noGrp="1"/>
          </p:cNvSpPr>
          <p:nvPr>
            <p:ph type="dt" sz="half" idx="10"/>
          </p:nvPr>
        </p:nvSpPr>
        <p:spPr/>
        <p:txBody>
          <a:bodyPr/>
          <a:lstStyle/>
          <a:p>
            <a:fld id="{34AF46D7-27E2-4595-AB10-39AD8FFF1795}" type="datetimeFigureOut">
              <a:rPr lang="en-IN" smtClean="0"/>
              <a:t>05-03-2019</a:t>
            </a:fld>
            <a:endParaRPr lang="en-IN"/>
          </a:p>
        </p:txBody>
      </p:sp>
      <p:sp>
        <p:nvSpPr>
          <p:cNvPr id="5" name="Footer Placeholder 4">
            <a:extLst>
              <a:ext uri="{FF2B5EF4-FFF2-40B4-BE49-F238E27FC236}">
                <a16:creationId xmlns:a16="http://schemas.microsoft.com/office/drawing/2014/main" id="{68E4BFD1-2659-4462-9D1D-ACCA9094679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DA7DD9F-46BC-414A-B109-0383C13E2528}"/>
              </a:ext>
            </a:extLst>
          </p:cNvPr>
          <p:cNvSpPr>
            <a:spLocks noGrp="1"/>
          </p:cNvSpPr>
          <p:nvPr>
            <p:ph type="sldNum" sz="quarter" idx="12"/>
          </p:nvPr>
        </p:nvSpPr>
        <p:spPr/>
        <p:txBody>
          <a:bodyPr/>
          <a:lstStyle/>
          <a:p>
            <a:fld id="{A6365013-4F38-4B8A-9386-405D7B2F1C4E}" type="slidenum">
              <a:rPr lang="en-IN" smtClean="0"/>
              <a:t>‹#›</a:t>
            </a:fld>
            <a:endParaRPr lang="en-IN"/>
          </a:p>
        </p:txBody>
      </p:sp>
    </p:spTree>
    <p:extLst>
      <p:ext uri="{BB962C8B-B14F-4D97-AF65-F5344CB8AC3E}">
        <p14:creationId xmlns:p14="http://schemas.microsoft.com/office/powerpoint/2010/main" val="5192236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AF4392-C805-4172-B61F-CBDA9E1AF66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79EDD9F-CEDA-4717-8AB1-C7A828E83FC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B4873D0-F3D4-42FD-831E-7170536FAA9B}"/>
              </a:ext>
            </a:extLst>
          </p:cNvPr>
          <p:cNvSpPr>
            <a:spLocks noGrp="1"/>
          </p:cNvSpPr>
          <p:nvPr>
            <p:ph type="dt" sz="half" idx="10"/>
          </p:nvPr>
        </p:nvSpPr>
        <p:spPr/>
        <p:txBody>
          <a:bodyPr/>
          <a:lstStyle/>
          <a:p>
            <a:fld id="{34AF46D7-27E2-4595-AB10-39AD8FFF1795}" type="datetimeFigureOut">
              <a:rPr lang="en-IN" smtClean="0"/>
              <a:t>05-03-2019</a:t>
            </a:fld>
            <a:endParaRPr lang="en-IN"/>
          </a:p>
        </p:txBody>
      </p:sp>
      <p:sp>
        <p:nvSpPr>
          <p:cNvPr id="5" name="Footer Placeholder 4">
            <a:extLst>
              <a:ext uri="{FF2B5EF4-FFF2-40B4-BE49-F238E27FC236}">
                <a16:creationId xmlns:a16="http://schemas.microsoft.com/office/drawing/2014/main" id="{3B64B833-A06D-4B08-910E-41361049A9B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69CEC0A-8AD8-44D6-B16C-D8ECBD775524}"/>
              </a:ext>
            </a:extLst>
          </p:cNvPr>
          <p:cNvSpPr>
            <a:spLocks noGrp="1"/>
          </p:cNvSpPr>
          <p:nvPr>
            <p:ph type="sldNum" sz="quarter" idx="12"/>
          </p:nvPr>
        </p:nvSpPr>
        <p:spPr/>
        <p:txBody>
          <a:bodyPr/>
          <a:lstStyle/>
          <a:p>
            <a:fld id="{A6365013-4F38-4B8A-9386-405D7B2F1C4E}" type="slidenum">
              <a:rPr lang="en-IN" smtClean="0"/>
              <a:t>‹#›</a:t>
            </a:fld>
            <a:endParaRPr lang="en-IN"/>
          </a:p>
        </p:txBody>
      </p:sp>
    </p:spTree>
    <p:extLst>
      <p:ext uri="{BB962C8B-B14F-4D97-AF65-F5344CB8AC3E}">
        <p14:creationId xmlns:p14="http://schemas.microsoft.com/office/powerpoint/2010/main" val="2264249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F7FD7-F1B1-4BA6-9B31-EE93AF8CE46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14EEC8B-F4F2-4917-8FBF-1C3F891461C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787A4D2-54C8-40C8-8D27-D98D7893D3CD}"/>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D7999EF-DF3A-486A-98A6-29175AA89CC8}"/>
              </a:ext>
            </a:extLst>
          </p:cNvPr>
          <p:cNvSpPr>
            <a:spLocks noGrp="1"/>
          </p:cNvSpPr>
          <p:nvPr>
            <p:ph type="dt" sz="half" idx="10"/>
          </p:nvPr>
        </p:nvSpPr>
        <p:spPr/>
        <p:txBody>
          <a:bodyPr/>
          <a:lstStyle/>
          <a:p>
            <a:fld id="{34AF46D7-27E2-4595-AB10-39AD8FFF1795}" type="datetimeFigureOut">
              <a:rPr lang="en-IN" smtClean="0"/>
              <a:t>05-03-2019</a:t>
            </a:fld>
            <a:endParaRPr lang="en-IN"/>
          </a:p>
        </p:txBody>
      </p:sp>
      <p:sp>
        <p:nvSpPr>
          <p:cNvPr id="6" name="Footer Placeholder 5">
            <a:extLst>
              <a:ext uri="{FF2B5EF4-FFF2-40B4-BE49-F238E27FC236}">
                <a16:creationId xmlns:a16="http://schemas.microsoft.com/office/drawing/2014/main" id="{E66EB1FD-2002-42D6-BC6C-40004320ACF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B9E6784-9C7C-430D-ADC8-2B3A2E4CD6A3}"/>
              </a:ext>
            </a:extLst>
          </p:cNvPr>
          <p:cNvSpPr>
            <a:spLocks noGrp="1"/>
          </p:cNvSpPr>
          <p:nvPr>
            <p:ph type="sldNum" sz="quarter" idx="12"/>
          </p:nvPr>
        </p:nvSpPr>
        <p:spPr/>
        <p:txBody>
          <a:bodyPr/>
          <a:lstStyle/>
          <a:p>
            <a:fld id="{A6365013-4F38-4B8A-9386-405D7B2F1C4E}" type="slidenum">
              <a:rPr lang="en-IN" smtClean="0"/>
              <a:t>‹#›</a:t>
            </a:fld>
            <a:endParaRPr lang="en-IN"/>
          </a:p>
        </p:txBody>
      </p:sp>
    </p:spTree>
    <p:extLst>
      <p:ext uri="{BB962C8B-B14F-4D97-AF65-F5344CB8AC3E}">
        <p14:creationId xmlns:p14="http://schemas.microsoft.com/office/powerpoint/2010/main" val="34606096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864B60-A57B-4627-BD0B-FDF95AC2F9B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0C63976-D9A1-4874-9706-31C5EA58836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89A2010E-7748-45DA-8BBD-03E3105A41F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B2B949F-F274-4A97-954D-0B7F76E30B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995A90D6-A8B7-4761-AE81-1B8CF1BE0B47}"/>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B83E621-AC58-47AA-9025-7EE1A3243007}"/>
              </a:ext>
            </a:extLst>
          </p:cNvPr>
          <p:cNvSpPr>
            <a:spLocks noGrp="1"/>
          </p:cNvSpPr>
          <p:nvPr>
            <p:ph type="dt" sz="half" idx="10"/>
          </p:nvPr>
        </p:nvSpPr>
        <p:spPr/>
        <p:txBody>
          <a:bodyPr/>
          <a:lstStyle/>
          <a:p>
            <a:fld id="{34AF46D7-27E2-4595-AB10-39AD8FFF1795}" type="datetimeFigureOut">
              <a:rPr lang="en-IN" smtClean="0"/>
              <a:t>05-03-2019</a:t>
            </a:fld>
            <a:endParaRPr lang="en-IN"/>
          </a:p>
        </p:txBody>
      </p:sp>
      <p:sp>
        <p:nvSpPr>
          <p:cNvPr id="8" name="Footer Placeholder 7">
            <a:extLst>
              <a:ext uri="{FF2B5EF4-FFF2-40B4-BE49-F238E27FC236}">
                <a16:creationId xmlns:a16="http://schemas.microsoft.com/office/drawing/2014/main" id="{1864AFE2-B692-4FB6-82A4-C46AAE53205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06E1D82-908E-499D-A292-3F6F219E7ADB}"/>
              </a:ext>
            </a:extLst>
          </p:cNvPr>
          <p:cNvSpPr>
            <a:spLocks noGrp="1"/>
          </p:cNvSpPr>
          <p:nvPr>
            <p:ph type="sldNum" sz="quarter" idx="12"/>
          </p:nvPr>
        </p:nvSpPr>
        <p:spPr/>
        <p:txBody>
          <a:bodyPr/>
          <a:lstStyle/>
          <a:p>
            <a:fld id="{A6365013-4F38-4B8A-9386-405D7B2F1C4E}" type="slidenum">
              <a:rPr lang="en-IN" smtClean="0"/>
              <a:t>‹#›</a:t>
            </a:fld>
            <a:endParaRPr lang="en-IN"/>
          </a:p>
        </p:txBody>
      </p:sp>
    </p:spTree>
    <p:extLst>
      <p:ext uri="{BB962C8B-B14F-4D97-AF65-F5344CB8AC3E}">
        <p14:creationId xmlns:p14="http://schemas.microsoft.com/office/powerpoint/2010/main" val="12068483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2A4395-8488-4241-94A3-1F71683332D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85398AC-B94D-4D2D-9613-C9449DE1806B}"/>
              </a:ext>
            </a:extLst>
          </p:cNvPr>
          <p:cNvSpPr>
            <a:spLocks noGrp="1"/>
          </p:cNvSpPr>
          <p:nvPr>
            <p:ph type="dt" sz="half" idx="10"/>
          </p:nvPr>
        </p:nvSpPr>
        <p:spPr/>
        <p:txBody>
          <a:bodyPr/>
          <a:lstStyle/>
          <a:p>
            <a:fld id="{34AF46D7-27E2-4595-AB10-39AD8FFF1795}" type="datetimeFigureOut">
              <a:rPr lang="en-IN" smtClean="0"/>
              <a:t>05-03-2019</a:t>
            </a:fld>
            <a:endParaRPr lang="en-IN"/>
          </a:p>
        </p:txBody>
      </p:sp>
      <p:sp>
        <p:nvSpPr>
          <p:cNvPr id="4" name="Footer Placeholder 3">
            <a:extLst>
              <a:ext uri="{FF2B5EF4-FFF2-40B4-BE49-F238E27FC236}">
                <a16:creationId xmlns:a16="http://schemas.microsoft.com/office/drawing/2014/main" id="{4DC30C1D-E23D-4022-B2C1-E54CF5A756D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F57C1C8-B9DD-4951-9628-556971700234}"/>
              </a:ext>
            </a:extLst>
          </p:cNvPr>
          <p:cNvSpPr>
            <a:spLocks noGrp="1"/>
          </p:cNvSpPr>
          <p:nvPr>
            <p:ph type="sldNum" sz="quarter" idx="12"/>
          </p:nvPr>
        </p:nvSpPr>
        <p:spPr/>
        <p:txBody>
          <a:bodyPr/>
          <a:lstStyle/>
          <a:p>
            <a:fld id="{A6365013-4F38-4B8A-9386-405D7B2F1C4E}" type="slidenum">
              <a:rPr lang="en-IN" smtClean="0"/>
              <a:t>‹#›</a:t>
            </a:fld>
            <a:endParaRPr lang="en-IN"/>
          </a:p>
        </p:txBody>
      </p:sp>
    </p:spTree>
    <p:extLst>
      <p:ext uri="{BB962C8B-B14F-4D97-AF65-F5344CB8AC3E}">
        <p14:creationId xmlns:p14="http://schemas.microsoft.com/office/powerpoint/2010/main" val="18643721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430A180-D37B-4A71-83F8-A0A13B970364}"/>
              </a:ext>
            </a:extLst>
          </p:cNvPr>
          <p:cNvSpPr>
            <a:spLocks noGrp="1"/>
          </p:cNvSpPr>
          <p:nvPr>
            <p:ph type="dt" sz="half" idx="10"/>
          </p:nvPr>
        </p:nvSpPr>
        <p:spPr/>
        <p:txBody>
          <a:bodyPr/>
          <a:lstStyle/>
          <a:p>
            <a:fld id="{34AF46D7-27E2-4595-AB10-39AD8FFF1795}" type="datetimeFigureOut">
              <a:rPr lang="en-IN" smtClean="0"/>
              <a:t>05-03-2019</a:t>
            </a:fld>
            <a:endParaRPr lang="en-IN"/>
          </a:p>
        </p:txBody>
      </p:sp>
      <p:sp>
        <p:nvSpPr>
          <p:cNvPr id="3" name="Footer Placeholder 2">
            <a:extLst>
              <a:ext uri="{FF2B5EF4-FFF2-40B4-BE49-F238E27FC236}">
                <a16:creationId xmlns:a16="http://schemas.microsoft.com/office/drawing/2014/main" id="{9A2D1C1E-A3DC-4AC9-B4A3-CC5201699BB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CA90C26-5C63-4896-8C2A-6CE977D83823}"/>
              </a:ext>
            </a:extLst>
          </p:cNvPr>
          <p:cNvSpPr>
            <a:spLocks noGrp="1"/>
          </p:cNvSpPr>
          <p:nvPr>
            <p:ph type="sldNum" sz="quarter" idx="12"/>
          </p:nvPr>
        </p:nvSpPr>
        <p:spPr/>
        <p:txBody>
          <a:bodyPr/>
          <a:lstStyle/>
          <a:p>
            <a:fld id="{A6365013-4F38-4B8A-9386-405D7B2F1C4E}" type="slidenum">
              <a:rPr lang="en-IN" smtClean="0"/>
              <a:t>‹#›</a:t>
            </a:fld>
            <a:endParaRPr lang="en-IN"/>
          </a:p>
        </p:txBody>
      </p:sp>
    </p:spTree>
    <p:extLst>
      <p:ext uri="{BB962C8B-B14F-4D97-AF65-F5344CB8AC3E}">
        <p14:creationId xmlns:p14="http://schemas.microsoft.com/office/powerpoint/2010/main" val="16370230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1052D-49C5-493F-B789-5D901916D00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E40F786-7717-4463-A0EA-184967B1A1D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8FAB9A6-E7DC-4870-8880-9A566AE134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90D0D3E-ED6A-420C-BD7A-8DB123416389}"/>
              </a:ext>
            </a:extLst>
          </p:cNvPr>
          <p:cNvSpPr>
            <a:spLocks noGrp="1"/>
          </p:cNvSpPr>
          <p:nvPr>
            <p:ph type="dt" sz="half" idx="10"/>
          </p:nvPr>
        </p:nvSpPr>
        <p:spPr/>
        <p:txBody>
          <a:bodyPr/>
          <a:lstStyle/>
          <a:p>
            <a:fld id="{34AF46D7-27E2-4595-AB10-39AD8FFF1795}" type="datetimeFigureOut">
              <a:rPr lang="en-IN" smtClean="0"/>
              <a:t>05-03-2019</a:t>
            </a:fld>
            <a:endParaRPr lang="en-IN"/>
          </a:p>
        </p:txBody>
      </p:sp>
      <p:sp>
        <p:nvSpPr>
          <p:cNvPr id="6" name="Footer Placeholder 5">
            <a:extLst>
              <a:ext uri="{FF2B5EF4-FFF2-40B4-BE49-F238E27FC236}">
                <a16:creationId xmlns:a16="http://schemas.microsoft.com/office/drawing/2014/main" id="{CB62E4A6-2DA6-45A5-89A6-6BE45872327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DE5DFEA-580D-4BC9-94D9-0811D53C530B}"/>
              </a:ext>
            </a:extLst>
          </p:cNvPr>
          <p:cNvSpPr>
            <a:spLocks noGrp="1"/>
          </p:cNvSpPr>
          <p:nvPr>
            <p:ph type="sldNum" sz="quarter" idx="12"/>
          </p:nvPr>
        </p:nvSpPr>
        <p:spPr/>
        <p:txBody>
          <a:bodyPr/>
          <a:lstStyle/>
          <a:p>
            <a:fld id="{A6365013-4F38-4B8A-9386-405D7B2F1C4E}" type="slidenum">
              <a:rPr lang="en-IN" smtClean="0"/>
              <a:t>‹#›</a:t>
            </a:fld>
            <a:endParaRPr lang="en-IN"/>
          </a:p>
        </p:txBody>
      </p:sp>
    </p:spTree>
    <p:extLst>
      <p:ext uri="{BB962C8B-B14F-4D97-AF65-F5344CB8AC3E}">
        <p14:creationId xmlns:p14="http://schemas.microsoft.com/office/powerpoint/2010/main" val="9379205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5576E-16A4-4B90-8315-38AE09A40E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76A4296-C86A-4CFF-88B9-71F4B966CAE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28C83A7-7117-4048-9B0D-8699413463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0992396-8C3F-4608-80C2-DB56C460AAC1}"/>
              </a:ext>
            </a:extLst>
          </p:cNvPr>
          <p:cNvSpPr>
            <a:spLocks noGrp="1"/>
          </p:cNvSpPr>
          <p:nvPr>
            <p:ph type="dt" sz="half" idx="10"/>
          </p:nvPr>
        </p:nvSpPr>
        <p:spPr/>
        <p:txBody>
          <a:bodyPr/>
          <a:lstStyle/>
          <a:p>
            <a:fld id="{34AF46D7-27E2-4595-AB10-39AD8FFF1795}" type="datetimeFigureOut">
              <a:rPr lang="en-IN" smtClean="0"/>
              <a:t>05-03-2019</a:t>
            </a:fld>
            <a:endParaRPr lang="en-IN"/>
          </a:p>
        </p:txBody>
      </p:sp>
      <p:sp>
        <p:nvSpPr>
          <p:cNvPr id="6" name="Footer Placeholder 5">
            <a:extLst>
              <a:ext uri="{FF2B5EF4-FFF2-40B4-BE49-F238E27FC236}">
                <a16:creationId xmlns:a16="http://schemas.microsoft.com/office/drawing/2014/main" id="{EA3FFD8D-A3C4-4BC6-9CA1-DA73A468A44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D1CFBC4-26D0-4C21-9D85-D7979E67A6B9}"/>
              </a:ext>
            </a:extLst>
          </p:cNvPr>
          <p:cNvSpPr>
            <a:spLocks noGrp="1"/>
          </p:cNvSpPr>
          <p:nvPr>
            <p:ph type="sldNum" sz="quarter" idx="12"/>
          </p:nvPr>
        </p:nvSpPr>
        <p:spPr/>
        <p:txBody>
          <a:bodyPr/>
          <a:lstStyle/>
          <a:p>
            <a:fld id="{A6365013-4F38-4B8A-9386-405D7B2F1C4E}" type="slidenum">
              <a:rPr lang="en-IN" smtClean="0"/>
              <a:t>‹#›</a:t>
            </a:fld>
            <a:endParaRPr lang="en-IN"/>
          </a:p>
        </p:txBody>
      </p:sp>
    </p:spTree>
    <p:extLst>
      <p:ext uri="{BB962C8B-B14F-4D97-AF65-F5344CB8AC3E}">
        <p14:creationId xmlns:p14="http://schemas.microsoft.com/office/powerpoint/2010/main" val="40737012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A8F7FE9-EBF2-4EF7-AF21-08CE35BD1A6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CCC51C1-8FA3-4618-A22B-EBA77C73646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AC885C3-00BB-4364-AC20-4019C4071A5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4AF46D7-27E2-4595-AB10-39AD8FFF1795}" type="datetimeFigureOut">
              <a:rPr lang="en-IN" smtClean="0"/>
              <a:t>05-03-2019</a:t>
            </a:fld>
            <a:endParaRPr lang="en-IN"/>
          </a:p>
        </p:txBody>
      </p:sp>
      <p:sp>
        <p:nvSpPr>
          <p:cNvPr id="5" name="Footer Placeholder 4">
            <a:extLst>
              <a:ext uri="{FF2B5EF4-FFF2-40B4-BE49-F238E27FC236}">
                <a16:creationId xmlns:a16="http://schemas.microsoft.com/office/drawing/2014/main" id="{F372A247-C4CF-4962-8C83-FD938DE14A8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7DCF166-2D96-4F24-A499-5415C51F344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365013-4F38-4B8A-9386-405D7B2F1C4E}" type="slidenum">
              <a:rPr lang="en-IN" smtClean="0"/>
              <a:t>‹#›</a:t>
            </a:fld>
            <a:endParaRPr lang="en-IN"/>
          </a:p>
        </p:txBody>
      </p:sp>
    </p:spTree>
    <p:extLst>
      <p:ext uri="{BB962C8B-B14F-4D97-AF65-F5344CB8AC3E}">
        <p14:creationId xmlns:p14="http://schemas.microsoft.com/office/powerpoint/2010/main" val="8591366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C0507-0DFD-436D-A7AC-95E391D492DF}"/>
              </a:ext>
            </a:extLst>
          </p:cNvPr>
          <p:cNvSpPr>
            <a:spLocks noGrp="1"/>
          </p:cNvSpPr>
          <p:nvPr>
            <p:ph type="title"/>
          </p:nvPr>
        </p:nvSpPr>
        <p:spPr/>
        <p:txBody>
          <a:bodyPr/>
          <a:lstStyle/>
          <a:p>
            <a:r>
              <a:rPr lang="en-IN" dirty="0"/>
              <a:t>Controlling System</a:t>
            </a:r>
          </a:p>
        </p:txBody>
      </p:sp>
      <p:sp>
        <p:nvSpPr>
          <p:cNvPr id="3" name="Content Placeholder 2">
            <a:extLst>
              <a:ext uri="{FF2B5EF4-FFF2-40B4-BE49-F238E27FC236}">
                <a16:creationId xmlns:a16="http://schemas.microsoft.com/office/drawing/2014/main" id="{A7D69E84-61CE-425A-A47E-2E2712531121}"/>
              </a:ext>
            </a:extLst>
          </p:cNvPr>
          <p:cNvSpPr>
            <a:spLocks noGrp="1"/>
          </p:cNvSpPr>
          <p:nvPr>
            <p:ph idx="1"/>
          </p:nvPr>
        </p:nvSpPr>
        <p:spPr/>
        <p:txBody>
          <a:bodyPr/>
          <a:lstStyle/>
          <a:p>
            <a:r>
              <a:rPr lang="en-IN" dirty="0"/>
              <a:t>Flow chart:</a:t>
            </a:r>
          </a:p>
        </p:txBody>
      </p:sp>
    </p:spTree>
    <p:extLst>
      <p:ext uri="{BB962C8B-B14F-4D97-AF65-F5344CB8AC3E}">
        <p14:creationId xmlns:p14="http://schemas.microsoft.com/office/powerpoint/2010/main" val="32302129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8E313-FBA0-4B62-818B-97BCE5B330B1}"/>
              </a:ext>
            </a:extLst>
          </p:cNvPr>
          <p:cNvSpPr>
            <a:spLocks noGrp="1"/>
          </p:cNvSpPr>
          <p:nvPr>
            <p:ph type="title"/>
          </p:nvPr>
        </p:nvSpPr>
        <p:spPr/>
        <p:txBody>
          <a:bodyPr/>
          <a:lstStyle/>
          <a:p>
            <a:r>
              <a:rPr lang="en-IN" dirty="0"/>
              <a:t>IOT Block Diagram</a:t>
            </a:r>
          </a:p>
        </p:txBody>
      </p:sp>
      <p:sp>
        <p:nvSpPr>
          <p:cNvPr id="3" name="Content Placeholder 2">
            <a:extLst>
              <a:ext uri="{FF2B5EF4-FFF2-40B4-BE49-F238E27FC236}">
                <a16:creationId xmlns:a16="http://schemas.microsoft.com/office/drawing/2014/main" id="{DD571CCA-F47C-41C2-BB48-6A966AEDCE43}"/>
              </a:ext>
            </a:extLst>
          </p:cNvPr>
          <p:cNvSpPr>
            <a:spLocks noGrp="1"/>
          </p:cNvSpPr>
          <p:nvPr>
            <p:ph idx="1"/>
          </p:nvPr>
        </p:nvSpPr>
        <p:spPr/>
        <p:txBody>
          <a:bodyPr/>
          <a:lstStyle/>
          <a:p>
            <a:endParaRPr lang="en-IN" dirty="0"/>
          </a:p>
        </p:txBody>
      </p:sp>
      <p:sp>
        <p:nvSpPr>
          <p:cNvPr id="4" name="Rectangle 3">
            <a:extLst>
              <a:ext uri="{FF2B5EF4-FFF2-40B4-BE49-F238E27FC236}">
                <a16:creationId xmlns:a16="http://schemas.microsoft.com/office/drawing/2014/main" id="{1A4DE11D-7839-4E58-B97D-78BAFD1C4D7E}"/>
              </a:ext>
            </a:extLst>
          </p:cNvPr>
          <p:cNvSpPr/>
          <p:nvPr/>
        </p:nvSpPr>
        <p:spPr>
          <a:xfrm>
            <a:off x="1543987" y="2653259"/>
            <a:ext cx="1738859" cy="21885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Rectangle 4">
            <a:extLst>
              <a:ext uri="{FF2B5EF4-FFF2-40B4-BE49-F238E27FC236}">
                <a16:creationId xmlns:a16="http://schemas.microsoft.com/office/drawing/2014/main" id="{769BF52E-FF83-4874-A9B8-6D92E0397981}"/>
              </a:ext>
            </a:extLst>
          </p:cNvPr>
          <p:cNvSpPr/>
          <p:nvPr/>
        </p:nvSpPr>
        <p:spPr>
          <a:xfrm>
            <a:off x="4332157" y="3429000"/>
            <a:ext cx="974361" cy="14128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Oval 5">
            <a:extLst>
              <a:ext uri="{FF2B5EF4-FFF2-40B4-BE49-F238E27FC236}">
                <a16:creationId xmlns:a16="http://schemas.microsoft.com/office/drawing/2014/main" id="{2BB9E1E6-2D4D-4BBC-BB48-75EAB0B7901A}"/>
              </a:ext>
            </a:extLst>
          </p:cNvPr>
          <p:cNvSpPr/>
          <p:nvPr/>
        </p:nvSpPr>
        <p:spPr>
          <a:xfrm>
            <a:off x="6760564" y="1963711"/>
            <a:ext cx="2338466" cy="10043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E5AB3DD0-EC61-43A1-8DEB-BA057A14D72A}"/>
              </a:ext>
            </a:extLst>
          </p:cNvPr>
          <p:cNvSpPr/>
          <p:nvPr/>
        </p:nvSpPr>
        <p:spPr>
          <a:xfrm>
            <a:off x="9803567" y="3252866"/>
            <a:ext cx="1334125" cy="19637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3B870A53-FB67-4AF5-9C9E-73D43A96A60C}"/>
              </a:ext>
            </a:extLst>
          </p:cNvPr>
          <p:cNvSpPr txBox="1"/>
          <p:nvPr/>
        </p:nvSpPr>
        <p:spPr>
          <a:xfrm>
            <a:off x="1738859" y="2968052"/>
            <a:ext cx="1289154" cy="646331"/>
          </a:xfrm>
          <a:prstGeom prst="rect">
            <a:avLst/>
          </a:prstGeom>
          <a:noFill/>
        </p:spPr>
        <p:txBody>
          <a:bodyPr wrap="square" rtlCol="0">
            <a:spAutoFit/>
          </a:bodyPr>
          <a:lstStyle/>
          <a:p>
            <a:r>
              <a:rPr lang="en-IN" dirty="0"/>
              <a:t>Dispenser Controller</a:t>
            </a:r>
          </a:p>
        </p:txBody>
      </p:sp>
      <p:sp>
        <p:nvSpPr>
          <p:cNvPr id="9" name="TextBox 8">
            <a:extLst>
              <a:ext uri="{FF2B5EF4-FFF2-40B4-BE49-F238E27FC236}">
                <a16:creationId xmlns:a16="http://schemas.microsoft.com/office/drawing/2014/main" id="{42117D88-EF03-4D18-B108-62D35455C0D2}"/>
              </a:ext>
            </a:extLst>
          </p:cNvPr>
          <p:cNvSpPr txBox="1"/>
          <p:nvPr/>
        </p:nvSpPr>
        <p:spPr>
          <a:xfrm>
            <a:off x="4527030" y="3807502"/>
            <a:ext cx="779488" cy="923330"/>
          </a:xfrm>
          <a:prstGeom prst="rect">
            <a:avLst/>
          </a:prstGeom>
          <a:noFill/>
        </p:spPr>
        <p:txBody>
          <a:bodyPr wrap="square" rtlCol="0">
            <a:spAutoFit/>
          </a:bodyPr>
          <a:lstStyle/>
          <a:p>
            <a:r>
              <a:rPr lang="en-IN" dirty="0" err="1"/>
              <a:t>WiFi</a:t>
            </a:r>
            <a:r>
              <a:rPr lang="en-IN" dirty="0"/>
              <a:t> </a:t>
            </a:r>
          </a:p>
          <a:p>
            <a:r>
              <a:rPr lang="en-IN" dirty="0"/>
              <a:t>ESP</a:t>
            </a:r>
          </a:p>
          <a:p>
            <a:r>
              <a:rPr lang="en-IN" dirty="0"/>
              <a:t>8266</a:t>
            </a:r>
          </a:p>
        </p:txBody>
      </p:sp>
      <p:sp>
        <p:nvSpPr>
          <p:cNvPr id="10" name="TextBox 9">
            <a:extLst>
              <a:ext uri="{FF2B5EF4-FFF2-40B4-BE49-F238E27FC236}">
                <a16:creationId xmlns:a16="http://schemas.microsoft.com/office/drawing/2014/main" id="{2571D891-83D7-4F84-A994-0013C29D557C}"/>
              </a:ext>
            </a:extLst>
          </p:cNvPr>
          <p:cNvSpPr txBox="1"/>
          <p:nvPr/>
        </p:nvSpPr>
        <p:spPr>
          <a:xfrm>
            <a:off x="7180289" y="2323475"/>
            <a:ext cx="1633927" cy="369332"/>
          </a:xfrm>
          <a:prstGeom prst="rect">
            <a:avLst/>
          </a:prstGeom>
          <a:noFill/>
        </p:spPr>
        <p:txBody>
          <a:bodyPr wrap="square" rtlCol="0">
            <a:spAutoFit/>
          </a:bodyPr>
          <a:lstStyle/>
          <a:p>
            <a:r>
              <a:rPr lang="en-IN" dirty="0"/>
              <a:t>Internet</a:t>
            </a:r>
          </a:p>
        </p:txBody>
      </p:sp>
      <p:sp>
        <p:nvSpPr>
          <p:cNvPr id="11" name="TextBox 10">
            <a:extLst>
              <a:ext uri="{FF2B5EF4-FFF2-40B4-BE49-F238E27FC236}">
                <a16:creationId xmlns:a16="http://schemas.microsoft.com/office/drawing/2014/main" id="{D575124B-B267-460F-AE15-608268C95D22}"/>
              </a:ext>
            </a:extLst>
          </p:cNvPr>
          <p:cNvSpPr txBox="1"/>
          <p:nvPr/>
        </p:nvSpPr>
        <p:spPr>
          <a:xfrm>
            <a:off x="10043410" y="3614383"/>
            <a:ext cx="899410" cy="646331"/>
          </a:xfrm>
          <a:prstGeom prst="rect">
            <a:avLst/>
          </a:prstGeom>
          <a:noFill/>
        </p:spPr>
        <p:txBody>
          <a:bodyPr wrap="square" rtlCol="0">
            <a:spAutoFit/>
          </a:bodyPr>
          <a:lstStyle/>
          <a:p>
            <a:r>
              <a:rPr lang="en-IN" dirty="0"/>
              <a:t>Smart</a:t>
            </a:r>
          </a:p>
          <a:p>
            <a:r>
              <a:rPr lang="en-IN" dirty="0"/>
              <a:t>Phone</a:t>
            </a:r>
          </a:p>
        </p:txBody>
      </p:sp>
      <p:cxnSp>
        <p:nvCxnSpPr>
          <p:cNvPr id="13" name="Straight Arrow Connector 12">
            <a:extLst>
              <a:ext uri="{FF2B5EF4-FFF2-40B4-BE49-F238E27FC236}">
                <a16:creationId xmlns:a16="http://schemas.microsoft.com/office/drawing/2014/main" id="{5EB4838B-350C-4C72-80CF-5D81AB5E861A}"/>
              </a:ext>
            </a:extLst>
          </p:cNvPr>
          <p:cNvCxnSpPr/>
          <p:nvPr/>
        </p:nvCxnSpPr>
        <p:spPr>
          <a:xfrm>
            <a:off x="3282846" y="3429000"/>
            <a:ext cx="1049311" cy="3785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0E59F7FC-A25B-42A4-BA20-228B6E4176E2}"/>
              </a:ext>
            </a:extLst>
          </p:cNvPr>
          <p:cNvCxnSpPr/>
          <p:nvPr/>
        </p:nvCxnSpPr>
        <p:spPr>
          <a:xfrm flipV="1">
            <a:off x="5306518" y="2833141"/>
            <a:ext cx="1678898" cy="11692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7103D6C1-F318-43AE-8FA4-60C4E15BDFFE}"/>
              </a:ext>
            </a:extLst>
          </p:cNvPr>
          <p:cNvCxnSpPr/>
          <p:nvPr/>
        </p:nvCxnSpPr>
        <p:spPr>
          <a:xfrm>
            <a:off x="8814216" y="2833141"/>
            <a:ext cx="989351" cy="9743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DBF41DBA-DE59-4845-9AE3-1B371A30C22D}"/>
              </a:ext>
            </a:extLst>
          </p:cNvPr>
          <p:cNvCxnSpPr/>
          <p:nvPr/>
        </p:nvCxnSpPr>
        <p:spPr>
          <a:xfrm flipH="1" flipV="1">
            <a:off x="8598108" y="2968052"/>
            <a:ext cx="1205459" cy="10792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3E2C1540-AD85-4F3B-9B00-6DF6D90D3643}"/>
              </a:ext>
            </a:extLst>
          </p:cNvPr>
          <p:cNvCxnSpPr/>
          <p:nvPr/>
        </p:nvCxnSpPr>
        <p:spPr>
          <a:xfrm flipH="1">
            <a:off x="5306518" y="2968052"/>
            <a:ext cx="2053652" cy="15140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A4279486-67E7-4B43-8FB3-4166BAA01B20}"/>
              </a:ext>
            </a:extLst>
          </p:cNvPr>
          <p:cNvCxnSpPr>
            <a:endCxn id="4" idx="3"/>
          </p:cNvCxnSpPr>
          <p:nvPr/>
        </p:nvCxnSpPr>
        <p:spPr>
          <a:xfrm flipH="1" flipV="1">
            <a:off x="3282846" y="3747541"/>
            <a:ext cx="1049311" cy="6295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690083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67EB8E-61C5-4EF5-BEFA-E909FB850E0C}"/>
              </a:ext>
            </a:extLst>
          </p:cNvPr>
          <p:cNvSpPr>
            <a:spLocks noGrp="1"/>
          </p:cNvSpPr>
          <p:nvPr>
            <p:ph type="ctrTitle"/>
          </p:nvPr>
        </p:nvSpPr>
        <p:spPr>
          <a:xfrm>
            <a:off x="729521" y="522756"/>
            <a:ext cx="9538741" cy="5113545"/>
          </a:xfrm>
        </p:spPr>
        <p:txBody>
          <a:bodyPr/>
          <a:lstStyle/>
          <a:p>
            <a:endParaRPr lang="en-IN" dirty="0"/>
          </a:p>
        </p:txBody>
      </p:sp>
      <p:sp>
        <p:nvSpPr>
          <p:cNvPr id="4" name="1034">
            <a:extLst>
              <a:ext uri="{FF2B5EF4-FFF2-40B4-BE49-F238E27FC236}">
                <a16:creationId xmlns:a16="http://schemas.microsoft.com/office/drawing/2014/main" id="{9D45B53E-E270-4D4B-826C-AA4708A50302}"/>
              </a:ext>
            </a:extLst>
          </p:cNvPr>
          <p:cNvSpPr>
            <a:spLocks noChangeArrowheads="1"/>
          </p:cNvSpPr>
          <p:nvPr/>
        </p:nvSpPr>
        <p:spPr bwMode="auto">
          <a:xfrm>
            <a:off x="1843087" y="130644"/>
            <a:ext cx="1089025" cy="457200"/>
          </a:xfrm>
          <a:prstGeom prst="ellipse">
            <a:avLst/>
          </a:prstGeom>
          <a:solidFill>
            <a:srgbClr val="FFFFFF"/>
          </a:solidFill>
          <a:ln w="12700">
            <a:solidFill>
              <a:srgbClr val="70AD47"/>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Mangal" panose="020B0502040204020203" pitchFamily="18" charset="0"/>
              </a:rPr>
              <a:t>START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1039">
            <a:extLst>
              <a:ext uri="{FF2B5EF4-FFF2-40B4-BE49-F238E27FC236}">
                <a16:creationId xmlns:a16="http://schemas.microsoft.com/office/drawing/2014/main" id="{DE4AD0D3-2AA9-4CFC-B610-93EFFB3C8B90}"/>
              </a:ext>
            </a:extLst>
          </p:cNvPr>
          <p:cNvSpPr>
            <a:spLocks noChangeArrowheads="1"/>
          </p:cNvSpPr>
          <p:nvPr/>
        </p:nvSpPr>
        <p:spPr bwMode="auto">
          <a:xfrm>
            <a:off x="1901539" y="857719"/>
            <a:ext cx="990600" cy="774700"/>
          </a:xfrm>
          <a:prstGeom prst="rect">
            <a:avLst/>
          </a:prstGeom>
          <a:solidFill>
            <a:srgbClr val="FFFFFF"/>
          </a:solidFill>
          <a:ln w="12700">
            <a:solidFill>
              <a:srgbClr val="70AD47"/>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Mangal" panose="020B0502040204020203" pitchFamily="18" charset="0"/>
              </a:rPr>
              <a:t>DISPLAY INSERT THE COIN ON LCD</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1042">
            <a:extLst>
              <a:ext uri="{FF2B5EF4-FFF2-40B4-BE49-F238E27FC236}">
                <a16:creationId xmlns:a16="http://schemas.microsoft.com/office/drawing/2014/main" id="{8C4C302B-DB48-4E4C-B3A4-D22E935809CB}"/>
              </a:ext>
            </a:extLst>
          </p:cNvPr>
          <p:cNvSpPr>
            <a:spLocks noChangeArrowheads="1"/>
          </p:cNvSpPr>
          <p:nvPr/>
        </p:nvSpPr>
        <p:spPr bwMode="auto">
          <a:xfrm>
            <a:off x="1447006" y="1886172"/>
            <a:ext cx="1912938" cy="922337"/>
          </a:xfrm>
          <a:prstGeom prst="diamond">
            <a:avLst/>
          </a:prstGeom>
          <a:solidFill>
            <a:srgbClr val="FFFFFF"/>
          </a:solidFill>
          <a:ln w="12700">
            <a:solidFill>
              <a:srgbClr val="70AD47"/>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Mangal" panose="020B0502040204020203" pitchFamily="18" charset="0"/>
              </a:rPr>
              <a:t>COIN ACCEPTED</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 name="1044">
            <a:extLst>
              <a:ext uri="{FF2B5EF4-FFF2-40B4-BE49-F238E27FC236}">
                <a16:creationId xmlns:a16="http://schemas.microsoft.com/office/drawing/2014/main" id="{2F7DCCCA-FA39-488B-9653-69230AC4E9D4}"/>
              </a:ext>
            </a:extLst>
          </p:cNvPr>
          <p:cNvSpPr>
            <a:spLocks noChangeArrowheads="1"/>
          </p:cNvSpPr>
          <p:nvPr/>
        </p:nvSpPr>
        <p:spPr bwMode="auto">
          <a:xfrm>
            <a:off x="1550987" y="3156966"/>
            <a:ext cx="1736725" cy="628650"/>
          </a:xfrm>
          <a:prstGeom prst="rect">
            <a:avLst/>
          </a:prstGeom>
          <a:solidFill>
            <a:srgbClr val="FFFFFF"/>
          </a:solidFill>
          <a:ln w="12700">
            <a:solidFill>
              <a:srgbClr val="70AD47"/>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Mangal" panose="020B0502040204020203" pitchFamily="18" charset="0"/>
              </a:rPr>
              <a:t>Dispense glass</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1046">
            <a:extLst>
              <a:ext uri="{FF2B5EF4-FFF2-40B4-BE49-F238E27FC236}">
                <a16:creationId xmlns:a16="http://schemas.microsoft.com/office/drawing/2014/main" id="{6D3B2CDB-7EA8-4D92-AD6A-39D7AA64E34D}"/>
              </a:ext>
            </a:extLst>
          </p:cNvPr>
          <p:cNvSpPr>
            <a:spLocks noChangeArrowheads="1"/>
          </p:cNvSpPr>
          <p:nvPr/>
        </p:nvSpPr>
        <p:spPr bwMode="auto">
          <a:xfrm>
            <a:off x="1574005" y="4042866"/>
            <a:ext cx="1690688" cy="936625"/>
          </a:xfrm>
          <a:prstGeom prst="diamond">
            <a:avLst/>
          </a:prstGeom>
          <a:solidFill>
            <a:srgbClr val="FFFFFF"/>
          </a:solidFill>
          <a:ln w="12700">
            <a:solidFill>
              <a:srgbClr val="70AD47"/>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Mangal" panose="020B0502040204020203" pitchFamily="18" charset="0"/>
              </a:rPr>
              <a:t>Deciding type of water</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1050">
            <a:extLst>
              <a:ext uri="{FF2B5EF4-FFF2-40B4-BE49-F238E27FC236}">
                <a16:creationId xmlns:a16="http://schemas.microsoft.com/office/drawing/2014/main" id="{95F10920-3008-4E8E-A54D-920F99EE21BA}"/>
              </a:ext>
            </a:extLst>
          </p:cNvPr>
          <p:cNvSpPr>
            <a:spLocks noChangeArrowheads="1"/>
          </p:cNvSpPr>
          <p:nvPr/>
        </p:nvSpPr>
        <p:spPr bwMode="auto">
          <a:xfrm>
            <a:off x="1596231" y="5814177"/>
            <a:ext cx="1658937" cy="692150"/>
          </a:xfrm>
          <a:prstGeom prst="rect">
            <a:avLst/>
          </a:prstGeom>
          <a:solidFill>
            <a:srgbClr val="FFFFFF"/>
          </a:solidFill>
          <a:ln w="12700">
            <a:solidFill>
              <a:srgbClr val="70AD47"/>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Mangal" panose="020B0502040204020203" pitchFamily="18" charset="0"/>
              </a:rPr>
              <a:t>WATER DISPENSED</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 name="1048">
            <a:extLst>
              <a:ext uri="{FF2B5EF4-FFF2-40B4-BE49-F238E27FC236}">
                <a16:creationId xmlns:a16="http://schemas.microsoft.com/office/drawing/2014/main" id="{6540A10B-9061-43C1-94F6-FF3B485067C2}"/>
              </a:ext>
            </a:extLst>
          </p:cNvPr>
          <p:cNvSpPr>
            <a:spLocks noChangeArrowheads="1"/>
          </p:cNvSpPr>
          <p:nvPr/>
        </p:nvSpPr>
        <p:spPr bwMode="auto">
          <a:xfrm>
            <a:off x="1231105" y="5153779"/>
            <a:ext cx="2422525" cy="284163"/>
          </a:xfrm>
          <a:prstGeom prst="rect">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Mangal" panose="020B0502040204020203" pitchFamily="18" charset="0"/>
              </a:rPr>
              <a:t>START THE TAP FOR 10 sec</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1" name="1052">
            <a:extLst>
              <a:ext uri="{FF2B5EF4-FFF2-40B4-BE49-F238E27FC236}">
                <a16:creationId xmlns:a16="http://schemas.microsoft.com/office/drawing/2014/main" id="{E2E9ADAD-BE93-45F5-B088-4C26B67B1BC4}"/>
              </a:ext>
            </a:extLst>
          </p:cNvPr>
          <p:cNvSpPr>
            <a:spLocks noChangeArrowheads="1"/>
          </p:cNvSpPr>
          <p:nvPr/>
        </p:nvSpPr>
        <p:spPr bwMode="auto">
          <a:xfrm>
            <a:off x="1441450" y="8019478"/>
            <a:ext cx="1828800" cy="387350"/>
          </a:xfrm>
          <a:prstGeom prst="ellipse">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Mangal" panose="020B0502040204020203" pitchFamily="18" charset="0"/>
              </a:rPr>
              <a:t>STOP</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2" name="1038">
            <a:extLst>
              <a:ext uri="{FF2B5EF4-FFF2-40B4-BE49-F238E27FC236}">
                <a16:creationId xmlns:a16="http://schemas.microsoft.com/office/drawing/2014/main" id="{9B6EE816-49EF-4976-8905-1EC11B2CB821}"/>
              </a:ext>
            </a:extLst>
          </p:cNvPr>
          <p:cNvSpPr>
            <a:spLocks noChangeArrowheads="1"/>
          </p:cNvSpPr>
          <p:nvPr/>
        </p:nvSpPr>
        <p:spPr bwMode="auto">
          <a:xfrm>
            <a:off x="2350801" y="517746"/>
            <a:ext cx="46038" cy="373063"/>
          </a:xfrm>
          <a:prstGeom prst="downArrow">
            <a:avLst>
              <a:gd name="adj1" fmla="val 50000"/>
              <a:gd name="adj2" fmla="val 49671"/>
            </a:avLst>
          </a:prstGeom>
          <a:solidFill>
            <a:srgbClr val="4472C4"/>
          </a:solidFill>
          <a:ln w="12700">
            <a:solidFill>
              <a:srgbClr val="1F3763"/>
            </a:solidFill>
            <a:miter lim="800000"/>
            <a:headEnd/>
            <a:tailEnd/>
          </a:ln>
        </p:spPr>
        <p:txBody>
          <a:bodyPr vert="horz" wrap="square" lIns="91440" tIns="45720" rIns="91440" bIns="45720" numCol="1" anchor="t" anchorCtr="0" compatLnSpc="1">
            <a:prstTxWarp prst="textNoShape">
              <a:avLst/>
            </a:prstTxWarp>
          </a:bodyPr>
          <a:lstStyle/>
          <a:p>
            <a:pPr algn="ctr"/>
            <a:endParaRPr lang="en-IN"/>
          </a:p>
        </p:txBody>
      </p:sp>
      <p:sp>
        <p:nvSpPr>
          <p:cNvPr id="13" name="1040">
            <a:extLst>
              <a:ext uri="{FF2B5EF4-FFF2-40B4-BE49-F238E27FC236}">
                <a16:creationId xmlns:a16="http://schemas.microsoft.com/office/drawing/2014/main" id="{6CCA731C-7131-4C78-ACE1-E5682E9E41B9}"/>
              </a:ext>
            </a:extLst>
          </p:cNvPr>
          <p:cNvSpPr>
            <a:spLocks noChangeArrowheads="1"/>
          </p:cNvSpPr>
          <p:nvPr/>
        </p:nvSpPr>
        <p:spPr bwMode="auto">
          <a:xfrm>
            <a:off x="2373312" y="1598939"/>
            <a:ext cx="46038" cy="300038"/>
          </a:xfrm>
          <a:prstGeom prst="downArrow">
            <a:avLst>
              <a:gd name="adj1" fmla="val 50000"/>
              <a:gd name="adj2" fmla="val 49573"/>
            </a:avLst>
          </a:prstGeom>
          <a:solidFill>
            <a:srgbClr val="4472C4"/>
          </a:solidFill>
          <a:ln w="12700">
            <a:solidFill>
              <a:srgbClr val="1F3763"/>
            </a:solidFill>
            <a:miter lim="800000"/>
            <a:headEnd/>
            <a:tailEnd/>
          </a:ln>
        </p:spPr>
        <p:txBody>
          <a:bodyPr vert="horz" wrap="square" lIns="91440" tIns="45720" rIns="91440" bIns="45720" numCol="1" anchor="t" anchorCtr="0" compatLnSpc="1">
            <a:prstTxWarp prst="textNoShape">
              <a:avLst/>
            </a:prstTxWarp>
          </a:bodyPr>
          <a:lstStyle/>
          <a:p>
            <a:pPr algn="ctr"/>
            <a:endParaRPr lang="en-IN"/>
          </a:p>
        </p:txBody>
      </p:sp>
      <p:sp>
        <p:nvSpPr>
          <p:cNvPr id="14" name="1043">
            <a:extLst>
              <a:ext uri="{FF2B5EF4-FFF2-40B4-BE49-F238E27FC236}">
                <a16:creationId xmlns:a16="http://schemas.microsoft.com/office/drawing/2014/main" id="{74F5D30E-9653-4830-B5E2-7D1BA44DA208}"/>
              </a:ext>
            </a:extLst>
          </p:cNvPr>
          <p:cNvSpPr>
            <a:spLocks noChangeArrowheads="1"/>
          </p:cNvSpPr>
          <p:nvPr/>
        </p:nvSpPr>
        <p:spPr bwMode="auto">
          <a:xfrm>
            <a:off x="2419350" y="2779387"/>
            <a:ext cx="46037" cy="414338"/>
          </a:xfrm>
          <a:prstGeom prst="downArrow">
            <a:avLst>
              <a:gd name="adj1" fmla="val 50000"/>
              <a:gd name="adj2" fmla="val 49959"/>
            </a:avLst>
          </a:prstGeom>
          <a:solidFill>
            <a:srgbClr val="4472C4"/>
          </a:solidFill>
          <a:ln w="12700">
            <a:solidFill>
              <a:srgbClr val="1F3763"/>
            </a:solidFill>
            <a:miter lim="800000"/>
            <a:headEnd/>
            <a:tailEnd/>
          </a:ln>
        </p:spPr>
        <p:txBody>
          <a:bodyPr vert="horz" wrap="square" lIns="91440" tIns="45720" rIns="91440" bIns="45720" numCol="1" anchor="t" anchorCtr="0" compatLnSpc="1">
            <a:prstTxWarp prst="textNoShape">
              <a:avLst/>
            </a:prstTxWarp>
          </a:bodyPr>
          <a:lstStyle/>
          <a:p>
            <a:pPr algn="ctr"/>
            <a:endParaRPr lang="en-IN"/>
          </a:p>
        </p:txBody>
      </p:sp>
      <p:sp>
        <p:nvSpPr>
          <p:cNvPr id="15" name="1045">
            <a:extLst>
              <a:ext uri="{FF2B5EF4-FFF2-40B4-BE49-F238E27FC236}">
                <a16:creationId xmlns:a16="http://schemas.microsoft.com/office/drawing/2014/main" id="{3EEB7F63-5FA5-4E1F-A9B4-44A66E5B35CB}"/>
              </a:ext>
            </a:extLst>
          </p:cNvPr>
          <p:cNvSpPr>
            <a:spLocks noChangeArrowheads="1"/>
          </p:cNvSpPr>
          <p:nvPr/>
        </p:nvSpPr>
        <p:spPr bwMode="auto">
          <a:xfrm>
            <a:off x="2403475" y="3757117"/>
            <a:ext cx="44450" cy="361950"/>
          </a:xfrm>
          <a:prstGeom prst="downArrow">
            <a:avLst>
              <a:gd name="adj1" fmla="val 50000"/>
              <a:gd name="adj2" fmla="val 50667"/>
            </a:avLst>
          </a:prstGeom>
          <a:solidFill>
            <a:srgbClr val="4472C4"/>
          </a:solidFill>
          <a:ln w="12700">
            <a:solidFill>
              <a:srgbClr val="1F3763"/>
            </a:solidFill>
            <a:miter lim="800000"/>
            <a:headEnd/>
            <a:tailEnd/>
          </a:ln>
        </p:spPr>
        <p:txBody>
          <a:bodyPr vert="horz" wrap="square" lIns="91440" tIns="45720" rIns="91440" bIns="45720" numCol="1" anchor="t" anchorCtr="0" compatLnSpc="1">
            <a:prstTxWarp prst="textNoShape">
              <a:avLst/>
            </a:prstTxWarp>
          </a:bodyPr>
          <a:lstStyle/>
          <a:p>
            <a:pPr algn="ctr"/>
            <a:endParaRPr lang="en-IN"/>
          </a:p>
        </p:txBody>
      </p:sp>
      <p:sp>
        <p:nvSpPr>
          <p:cNvPr id="16" name="1049">
            <a:extLst>
              <a:ext uri="{FF2B5EF4-FFF2-40B4-BE49-F238E27FC236}">
                <a16:creationId xmlns:a16="http://schemas.microsoft.com/office/drawing/2014/main" id="{C8A51AFF-C462-4FEA-9F0E-BC58B021B4B6}"/>
              </a:ext>
            </a:extLst>
          </p:cNvPr>
          <p:cNvSpPr>
            <a:spLocks noChangeArrowheads="1"/>
          </p:cNvSpPr>
          <p:nvPr/>
        </p:nvSpPr>
        <p:spPr bwMode="auto">
          <a:xfrm>
            <a:off x="2433637" y="5445878"/>
            <a:ext cx="44450" cy="360363"/>
          </a:xfrm>
          <a:prstGeom prst="downArrow">
            <a:avLst>
              <a:gd name="adj1" fmla="val 50000"/>
              <a:gd name="adj2" fmla="val 50632"/>
            </a:avLst>
          </a:prstGeom>
          <a:solidFill>
            <a:srgbClr val="4472C4"/>
          </a:solidFill>
          <a:ln w="12700">
            <a:solidFill>
              <a:srgbClr val="1F3763"/>
            </a:solidFill>
            <a:miter lim="800000"/>
            <a:headEnd/>
            <a:tailEnd/>
          </a:ln>
        </p:spPr>
        <p:txBody>
          <a:bodyPr vert="horz" wrap="square" lIns="91440" tIns="45720" rIns="91440" bIns="45720" numCol="1" anchor="t" anchorCtr="0" compatLnSpc="1">
            <a:prstTxWarp prst="textNoShape">
              <a:avLst/>
            </a:prstTxWarp>
          </a:bodyPr>
          <a:lstStyle/>
          <a:p>
            <a:pPr algn="ctr"/>
            <a:endParaRPr lang="en-IN"/>
          </a:p>
        </p:txBody>
      </p:sp>
      <p:sp>
        <p:nvSpPr>
          <p:cNvPr id="17" name="1051">
            <a:extLst>
              <a:ext uri="{FF2B5EF4-FFF2-40B4-BE49-F238E27FC236}">
                <a16:creationId xmlns:a16="http://schemas.microsoft.com/office/drawing/2014/main" id="{EBAD5243-47E9-44B2-84B2-B533486A1B44}"/>
              </a:ext>
            </a:extLst>
          </p:cNvPr>
          <p:cNvSpPr>
            <a:spLocks noChangeArrowheads="1"/>
          </p:cNvSpPr>
          <p:nvPr/>
        </p:nvSpPr>
        <p:spPr bwMode="auto">
          <a:xfrm>
            <a:off x="2320925" y="7786116"/>
            <a:ext cx="46038" cy="222250"/>
          </a:xfrm>
          <a:prstGeom prst="downArrow">
            <a:avLst>
              <a:gd name="adj1" fmla="val 50000"/>
              <a:gd name="adj2" fmla="val 49482"/>
            </a:avLst>
          </a:prstGeom>
          <a:solidFill>
            <a:srgbClr val="4472C4"/>
          </a:solidFill>
          <a:ln w="12700">
            <a:solidFill>
              <a:srgbClr val="1F3763"/>
            </a:solid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 name="1047">
            <a:extLst>
              <a:ext uri="{FF2B5EF4-FFF2-40B4-BE49-F238E27FC236}">
                <a16:creationId xmlns:a16="http://schemas.microsoft.com/office/drawing/2014/main" id="{410BB4F0-665F-4C4B-A06F-EEA36D47AFAE}"/>
              </a:ext>
            </a:extLst>
          </p:cNvPr>
          <p:cNvSpPr>
            <a:spLocks noChangeArrowheads="1"/>
          </p:cNvSpPr>
          <p:nvPr/>
        </p:nvSpPr>
        <p:spPr bwMode="auto">
          <a:xfrm>
            <a:off x="2387599" y="4945817"/>
            <a:ext cx="46038" cy="200025"/>
          </a:xfrm>
          <a:prstGeom prst="downArrow">
            <a:avLst>
              <a:gd name="adj1" fmla="val 50000"/>
              <a:gd name="adj2" fmla="val 49482"/>
            </a:avLst>
          </a:prstGeom>
          <a:solidFill>
            <a:srgbClr val="4472C4"/>
          </a:solidFill>
          <a:ln w="12700">
            <a:solidFill>
              <a:srgbClr val="1F3763"/>
            </a:solidFill>
            <a:miter lim="800000"/>
            <a:headEnd/>
            <a:tailEnd/>
          </a:ln>
        </p:spPr>
        <p:txBody>
          <a:bodyPr vert="horz" wrap="square" lIns="91440" tIns="45720" rIns="91440" bIns="45720" numCol="1" anchor="t" anchorCtr="0" compatLnSpc="1">
            <a:prstTxWarp prst="textNoShape">
              <a:avLst/>
            </a:prstTxWarp>
          </a:bodyPr>
          <a:lstStyle/>
          <a:p>
            <a:pPr algn="ctr"/>
            <a:endParaRPr lang="en-IN"/>
          </a:p>
        </p:txBody>
      </p:sp>
      <p:sp>
        <p:nvSpPr>
          <p:cNvPr id="19" name="1036">
            <a:extLst>
              <a:ext uri="{FF2B5EF4-FFF2-40B4-BE49-F238E27FC236}">
                <a16:creationId xmlns:a16="http://schemas.microsoft.com/office/drawing/2014/main" id="{F34CA6B8-AAFB-4B6F-966B-151703B75E26}"/>
              </a:ext>
            </a:extLst>
          </p:cNvPr>
          <p:cNvSpPr>
            <a:spLocks noChangeShapeType="1"/>
          </p:cNvSpPr>
          <p:nvPr/>
        </p:nvSpPr>
        <p:spPr bwMode="auto">
          <a:xfrm flipH="1" flipV="1">
            <a:off x="2365375" y="613790"/>
            <a:ext cx="976312" cy="1743075"/>
          </a:xfrm>
          <a:prstGeom prst="bentConnector3">
            <a:avLst>
              <a:gd name="adj1" fmla="val -251181"/>
            </a:avLst>
          </a:prstGeom>
          <a:noFill/>
          <a:ln w="6350">
            <a:solidFill>
              <a:srgbClr val="4472C4"/>
            </a:solidFill>
            <a:miter lim="800000"/>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0" name="Rectangle 17">
            <a:extLst>
              <a:ext uri="{FF2B5EF4-FFF2-40B4-BE49-F238E27FC236}">
                <a16:creationId xmlns:a16="http://schemas.microsoft.com/office/drawing/2014/main" id="{2D221A20-CD04-4314-82DB-10C6AFB9B534}"/>
              </a:ext>
            </a:extLst>
          </p:cNvPr>
          <p:cNvSpPr>
            <a:spLocks noChangeArrowheads="1"/>
          </p:cNvSpPr>
          <p:nvPr/>
        </p:nvSpPr>
        <p:spPr bwMode="auto">
          <a:xfrm>
            <a:off x="6003634" y="26878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algn="ctr"/>
            <a:endParaRPr lang="en-IN"/>
          </a:p>
        </p:txBody>
      </p:sp>
      <p:sp>
        <p:nvSpPr>
          <p:cNvPr id="21" name="Rectangle 26">
            <a:extLst>
              <a:ext uri="{FF2B5EF4-FFF2-40B4-BE49-F238E27FC236}">
                <a16:creationId xmlns:a16="http://schemas.microsoft.com/office/drawing/2014/main" id="{C8B5D098-83B3-4839-8357-F1282BA7611F}"/>
              </a:ext>
            </a:extLst>
          </p:cNvPr>
          <p:cNvSpPr>
            <a:spLocks noChangeArrowheads="1"/>
          </p:cNvSpPr>
          <p:nvPr/>
        </p:nvSpPr>
        <p:spPr bwMode="auto">
          <a:xfrm>
            <a:off x="0" y="68205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2453876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F9007-1B24-4691-988D-7B78B7235508}"/>
              </a:ext>
            </a:extLst>
          </p:cNvPr>
          <p:cNvSpPr>
            <a:spLocks noGrp="1"/>
          </p:cNvSpPr>
          <p:nvPr>
            <p:ph type="title"/>
          </p:nvPr>
        </p:nvSpPr>
        <p:spPr/>
        <p:txBody>
          <a:bodyPr/>
          <a:lstStyle/>
          <a:p>
            <a:r>
              <a:rPr lang="en-IN" dirty="0"/>
              <a:t>Electronic Components</a:t>
            </a:r>
          </a:p>
        </p:txBody>
      </p:sp>
      <p:sp>
        <p:nvSpPr>
          <p:cNvPr id="3" name="Content Placeholder 2">
            <a:extLst>
              <a:ext uri="{FF2B5EF4-FFF2-40B4-BE49-F238E27FC236}">
                <a16:creationId xmlns:a16="http://schemas.microsoft.com/office/drawing/2014/main" id="{2A424516-D67B-4D29-831B-0EE3A878A295}"/>
              </a:ext>
            </a:extLst>
          </p:cNvPr>
          <p:cNvSpPr>
            <a:spLocks noGrp="1"/>
          </p:cNvSpPr>
          <p:nvPr>
            <p:ph idx="1"/>
          </p:nvPr>
        </p:nvSpPr>
        <p:spPr/>
        <p:txBody>
          <a:bodyPr/>
          <a:lstStyle/>
          <a:p>
            <a:r>
              <a:rPr lang="en-IN" dirty="0"/>
              <a:t>Hardware:</a:t>
            </a:r>
          </a:p>
          <a:p>
            <a:pPr marL="514350" indent="-514350">
              <a:buFont typeface="+mj-lt"/>
              <a:buAutoNum type="arabicPeriod"/>
            </a:pPr>
            <a:r>
              <a:rPr lang="en-IN" dirty="0"/>
              <a:t>Arduino Mega</a:t>
            </a:r>
          </a:p>
          <a:p>
            <a:pPr marL="514350" indent="-514350">
              <a:buFont typeface="+mj-lt"/>
              <a:buAutoNum type="arabicPeriod"/>
            </a:pPr>
            <a:r>
              <a:rPr lang="en-IN" dirty="0"/>
              <a:t>Servo motors (10kgcm)</a:t>
            </a:r>
          </a:p>
          <a:p>
            <a:pPr marL="514350" indent="-514350">
              <a:buFont typeface="+mj-lt"/>
              <a:buAutoNum type="arabicPeriod"/>
            </a:pPr>
            <a:r>
              <a:rPr lang="en-IN" dirty="0"/>
              <a:t>Relay for operating heater</a:t>
            </a:r>
          </a:p>
          <a:p>
            <a:pPr marL="514350" indent="-514350">
              <a:buFont typeface="+mj-lt"/>
              <a:buAutoNum type="arabicPeriod"/>
            </a:pPr>
            <a:r>
              <a:rPr lang="en-IN" dirty="0"/>
              <a:t>WIFI Module for communication.</a:t>
            </a:r>
          </a:p>
          <a:p>
            <a:pPr marL="514350" indent="-514350">
              <a:buFont typeface="+mj-lt"/>
              <a:buAutoNum type="arabicPeriod"/>
            </a:pPr>
            <a:endParaRPr lang="en-IN" dirty="0"/>
          </a:p>
        </p:txBody>
      </p:sp>
    </p:spTree>
    <p:extLst>
      <p:ext uri="{BB962C8B-B14F-4D97-AF65-F5344CB8AC3E}">
        <p14:creationId xmlns:p14="http://schemas.microsoft.com/office/powerpoint/2010/main" val="27474159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AC05A8-564D-4F6B-8D87-322348E49872}"/>
              </a:ext>
            </a:extLst>
          </p:cNvPr>
          <p:cNvSpPr>
            <a:spLocks noGrp="1"/>
          </p:cNvSpPr>
          <p:nvPr>
            <p:ph type="title"/>
          </p:nvPr>
        </p:nvSpPr>
        <p:spPr/>
        <p:txBody>
          <a:bodyPr/>
          <a:lstStyle/>
          <a:p>
            <a:r>
              <a:rPr lang="en-IN" dirty="0"/>
              <a:t>Need for water level measurement</a:t>
            </a:r>
            <a:br>
              <a:rPr lang="en-IN" dirty="0"/>
            </a:br>
            <a:r>
              <a:rPr lang="en-IN" dirty="0"/>
              <a:t>	</a:t>
            </a:r>
          </a:p>
        </p:txBody>
      </p:sp>
      <p:sp>
        <p:nvSpPr>
          <p:cNvPr id="3" name="Content Placeholder 2">
            <a:extLst>
              <a:ext uri="{FF2B5EF4-FFF2-40B4-BE49-F238E27FC236}">
                <a16:creationId xmlns:a16="http://schemas.microsoft.com/office/drawing/2014/main" id="{F84A230B-7744-4C12-BE74-9CD849885E0E}"/>
              </a:ext>
            </a:extLst>
          </p:cNvPr>
          <p:cNvSpPr>
            <a:spLocks noGrp="1"/>
          </p:cNvSpPr>
          <p:nvPr>
            <p:ph idx="1"/>
          </p:nvPr>
        </p:nvSpPr>
        <p:spPr/>
        <p:txBody>
          <a:bodyPr/>
          <a:lstStyle/>
          <a:p>
            <a:r>
              <a:rPr lang="en-IN" dirty="0"/>
              <a:t>The water level present In the smaller and larger container should be known so that flow rate of the water can be determined.</a:t>
            </a:r>
          </a:p>
          <a:p>
            <a:r>
              <a:rPr lang="en-IN" dirty="0"/>
              <a:t>This change in the flow rate will change the time required to fill the glass.</a:t>
            </a:r>
          </a:p>
        </p:txBody>
      </p:sp>
    </p:spTree>
    <p:extLst>
      <p:ext uri="{BB962C8B-B14F-4D97-AF65-F5344CB8AC3E}">
        <p14:creationId xmlns:p14="http://schemas.microsoft.com/office/powerpoint/2010/main" val="37026688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DC5566-B79D-412A-93AE-8C8494D63EC3}"/>
              </a:ext>
            </a:extLst>
          </p:cNvPr>
          <p:cNvSpPr>
            <a:spLocks noGrp="1"/>
          </p:cNvSpPr>
          <p:nvPr>
            <p:ph type="title"/>
          </p:nvPr>
        </p:nvSpPr>
        <p:spPr/>
        <p:txBody>
          <a:bodyPr/>
          <a:lstStyle/>
          <a:p>
            <a:r>
              <a:rPr lang="en-IN" dirty="0"/>
              <a:t>Methods for measuring water level:</a:t>
            </a:r>
          </a:p>
        </p:txBody>
      </p:sp>
      <p:sp>
        <p:nvSpPr>
          <p:cNvPr id="3" name="Content Placeholder 2">
            <a:extLst>
              <a:ext uri="{FF2B5EF4-FFF2-40B4-BE49-F238E27FC236}">
                <a16:creationId xmlns:a16="http://schemas.microsoft.com/office/drawing/2014/main" id="{7CB21105-7B35-4826-991A-E08AAAD13A03}"/>
              </a:ext>
            </a:extLst>
          </p:cNvPr>
          <p:cNvSpPr>
            <a:spLocks noGrp="1"/>
          </p:cNvSpPr>
          <p:nvPr>
            <p:ph idx="1"/>
          </p:nvPr>
        </p:nvSpPr>
        <p:spPr/>
        <p:txBody>
          <a:bodyPr/>
          <a:lstStyle/>
          <a:p>
            <a:pPr marL="514350" indent="-514350">
              <a:buFont typeface="+mj-lt"/>
              <a:buAutoNum type="arabicPeriod"/>
            </a:pPr>
            <a:r>
              <a:rPr lang="en-IN" dirty="0"/>
              <a:t>Counting amount of water dispensed.</a:t>
            </a:r>
          </a:p>
          <a:p>
            <a:pPr marL="514350" indent="-514350">
              <a:buFont typeface="+mj-lt"/>
              <a:buAutoNum type="arabicPeriod"/>
            </a:pPr>
            <a:r>
              <a:rPr lang="en-IN" dirty="0"/>
              <a:t>Weight measurement.</a:t>
            </a:r>
          </a:p>
          <a:p>
            <a:pPr marL="514350" indent="-514350">
              <a:buFont typeface="+mj-lt"/>
              <a:buAutoNum type="arabicPeriod"/>
            </a:pPr>
            <a:r>
              <a:rPr lang="en-IN" dirty="0"/>
              <a:t>Level Measurement.</a:t>
            </a:r>
          </a:p>
        </p:txBody>
      </p:sp>
    </p:spTree>
    <p:extLst>
      <p:ext uri="{BB962C8B-B14F-4D97-AF65-F5344CB8AC3E}">
        <p14:creationId xmlns:p14="http://schemas.microsoft.com/office/powerpoint/2010/main" val="17531855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76C1C8-00C9-4076-97BE-E43B15EA9AD1}"/>
              </a:ext>
            </a:extLst>
          </p:cNvPr>
          <p:cNvSpPr>
            <a:spLocks noGrp="1"/>
          </p:cNvSpPr>
          <p:nvPr>
            <p:ph type="title"/>
          </p:nvPr>
        </p:nvSpPr>
        <p:spPr/>
        <p:txBody>
          <a:bodyPr/>
          <a:lstStyle/>
          <a:p>
            <a:r>
              <a:rPr lang="en-IN" dirty="0"/>
              <a:t>Counting amount of water dispensed.</a:t>
            </a:r>
            <a:br>
              <a:rPr lang="en-IN" dirty="0"/>
            </a:br>
            <a:endParaRPr lang="en-IN" dirty="0"/>
          </a:p>
        </p:txBody>
      </p:sp>
      <p:sp>
        <p:nvSpPr>
          <p:cNvPr id="3" name="Content Placeholder 2">
            <a:extLst>
              <a:ext uri="{FF2B5EF4-FFF2-40B4-BE49-F238E27FC236}">
                <a16:creationId xmlns:a16="http://schemas.microsoft.com/office/drawing/2014/main" id="{BE056177-2B9F-4358-A474-E8908517B51E}"/>
              </a:ext>
            </a:extLst>
          </p:cNvPr>
          <p:cNvSpPr>
            <a:spLocks noGrp="1"/>
          </p:cNvSpPr>
          <p:nvPr>
            <p:ph idx="1"/>
          </p:nvPr>
        </p:nvSpPr>
        <p:spPr/>
        <p:txBody>
          <a:bodyPr/>
          <a:lstStyle/>
          <a:p>
            <a:r>
              <a:rPr lang="en-IN" dirty="0"/>
              <a:t>This is based on the assumption that initial volume of the water in both the containers is known.</a:t>
            </a:r>
          </a:p>
          <a:p>
            <a:r>
              <a:rPr lang="en-IN" dirty="0"/>
              <a:t>By knowing the water dispensed , The actual volume and head available can be found and hence the flow rate can be estimated.</a:t>
            </a:r>
          </a:p>
          <a:p>
            <a:r>
              <a:rPr lang="en-IN" dirty="0"/>
              <a:t>This method is completely theoretical, doesn’t  need any instrumentation but depends mainly upon initial volume calculation accuracy.</a:t>
            </a:r>
          </a:p>
        </p:txBody>
      </p:sp>
    </p:spTree>
    <p:extLst>
      <p:ext uri="{BB962C8B-B14F-4D97-AF65-F5344CB8AC3E}">
        <p14:creationId xmlns:p14="http://schemas.microsoft.com/office/powerpoint/2010/main" val="20096037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AF08B3-041E-499C-A923-86A91AF20AB1}"/>
              </a:ext>
            </a:extLst>
          </p:cNvPr>
          <p:cNvSpPr>
            <a:spLocks noGrp="1"/>
          </p:cNvSpPr>
          <p:nvPr>
            <p:ph type="title"/>
          </p:nvPr>
        </p:nvSpPr>
        <p:spPr/>
        <p:txBody>
          <a:bodyPr/>
          <a:lstStyle/>
          <a:p>
            <a:r>
              <a:rPr lang="en-IN" dirty="0"/>
              <a:t>Weight measurement.</a:t>
            </a:r>
            <a:br>
              <a:rPr lang="en-IN" dirty="0"/>
            </a:br>
            <a:endParaRPr lang="en-IN" dirty="0"/>
          </a:p>
        </p:txBody>
      </p:sp>
      <p:sp>
        <p:nvSpPr>
          <p:cNvPr id="3" name="Content Placeholder 2">
            <a:extLst>
              <a:ext uri="{FF2B5EF4-FFF2-40B4-BE49-F238E27FC236}">
                <a16:creationId xmlns:a16="http://schemas.microsoft.com/office/drawing/2014/main" id="{93CCF3C0-34D0-4C8D-B061-4F5368D1CC2D}"/>
              </a:ext>
            </a:extLst>
          </p:cNvPr>
          <p:cNvSpPr>
            <a:spLocks noGrp="1"/>
          </p:cNvSpPr>
          <p:nvPr>
            <p:ph idx="1"/>
          </p:nvPr>
        </p:nvSpPr>
        <p:spPr/>
        <p:txBody>
          <a:bodyPr/>
          <a:lstStyle/>
          <a:p>
            <a:r>
              <a:rPr lang="en-IN" dirty="0"/>
              <a:t>This method includes measuring the weight of water present in the container by using load sensor and then from weight measuring the head, flow rate and then estimating time for filling the glass.</a:t>
            </a:r>
          </a:p>
          <a:p>
            <a:r>
              <a:rPr lang="en-IN" dirty="0"/>
              <a:t>This method requires an load cell for weight measurement but it is more accurate with easy to interpret results.</a:t>
            </a:r>
          </a:p>
        </p:txBody>
      </p:sp>
      <p:pic>
        <p:nvPicPr>
          <p:cNvPr id="5" name="Picture 4">
            <a:extLst>
              <a:ext uri="{FF2B5EF4-FFF2-40B4-BE49-F238E27FC236}">
                <a16:creationId xmlns:a16="http://schemas.microsoft.com/office/drawing/2014/main" id="{8BE6871F-2372-4CEC-AFCD-FCF00B2D12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24530" y="4225977"/>
            <a:ext cx="1950986" cy="1950986"/>
          </a:xfrm>
          <a:prstGeom prst="rect">
            <a:avLst/>
          </a:prstGeom>
        </p:spPr>
      </p:pic>
    </p:spTree>
    <p:extLst>
      <p:ext uri="{BB962C8B-B14F-4D97-AF65-F5344CB8AC3E}">
        <p14:creationId xmlns:p14="http://schemas.microsoft.com/office/powerpoint/2010/main" val="23726426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61B68-472E-4060-A3A7-4A6A9E222775}"/>
              </a:ext>
            </a:extLst>
          </p:cNvPr>
          <p:cNvSpPr>
            <a:spLocks noGrp="1"/>
          </p:cNvSpPr>
          <p:nvPr>
            <p:ph type="title"/>
          </p:nvPr>
        </p:nvSpPr>
        <p:spPr/>
        <p:txBody>
          <a:bodyPr/>
          <a:lstStyle/>
          <a:p>
            <a:r>
              <a:rPr lang="en-IN" dirty="0"/>
              <a:t>Water level measurement</a:t>
            </a:r>
          </a:p>
        </p:txBody>
      </p:sp>
      <p:sp>
        <p:nvSpPr>
          <p:cNvPr id="3" name="Content Placeholder 2">
            <a:extLst>
              <a:ext uri="{FF2B5EF4-FFF2-40B4-BE49-F238E27FC236}">
                <a16:creationId xmlns:a16="http://schemas.microsoft.com/office/drawing/2014/main" id="{67CCBD20-837F-483A-A382-CBA9B573FD57}"/>
              </a:ext>
            </a:extLst>
          </p:cNvPr>
          <p:cNvSpPr>
            <a:spLocks noGrp="1"/>
          </p:cNvSpPr>
          <p:nvPr>
            <p:ph idx="1"/>
          </p:nvPr>
        </p:nvSpPr>
        <p:spPr/>
        <p:txBody>
          <a:bodyPr/>
          <a:lstStyle/>
          <a:p>
            <a:r>
              <a:rPr lang="en-IN" dirty="0"/>
              <a:t>Water level or head of water available can be easily found using an ultrasonic sensor.</a:t>
            </a:r>
          </a:p>
          <a:p>
            <a:r>
              <a:rPr lang="en-IN" dirty="0"/>
              <a:t>The ultrasonic sensor can be placed above the larger plastic container so that thickness of container comes in blind range of the sensor and it can give water level present in the container.</a:t>
            </a:r>
          </a:p>
          <a:p>
            <a:r>
              <a:rPr lang="en-IN" dirty="0"/>
              <a:t>But these results are subjected to error due to presence of the plastic wall in blind range of sensor.</a:t>
            </a:r>
          </a:p>
        </p:txBody>
      </p:sp>
      <p:pic>
        <p:nvPicPr>
          <p:cNvPr id="5" name="Picture 4">
            <a:extLst>
              <a:ext uri="{FF2B5EF4-FFF2-40B4-BE49-F238E27FC236}">
                <a16:creationId xmlns:a16="http://schemas.microsoft.com/office/drawing/2014/main" id="{DFDA75E6-C044-40E9-8ADE-67554A6E4F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08071" y="4609944"/>
            <a:ext cx="2143125" cy="2143125"/>
          </a:xfrm>
          <a:prstGeom prst="rect">
            <a:avLst/>
          </a:prstGeom>
        </p:spPr>
      </p:pic>
    </p:spTree>
    <p:extLst>
      <p:ext uri="{BB962C8B-B14F-4D97-AF65-F5344CB8AC3E}">
        <p14:creationId xmlns:p14="http://schemas.microsoft.com/office/powerpoint/2010/main" val="8235072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F27A69-4201-48A4-97ED-ECB5BBD13047}"/>
              </a:ext>
            </a:extLst>
          </p:cNvPr>
          <p:cNvSpPr>
            <a:spLocks noGrp="1"/>
          </p:cNvSpPr>
          <p:nvPr>
            <p:ph type="title"/>
          </p:nvPr>
        </p:nvSpPr>
        <p:spPr/>
        <p:txBody>
          <a:bodyPr/>
          <a:lstStyle/>
          <a:p>
            <a:r>
              <a:rPr lang="en-IN" dirty="0"/>
              <a:t>Internet of things :</a:t>
            </a:r>
          </a:p>
        </p:txBody>
      </p:sp>
      <p:sp>
        <p:nvSpPr>
          <p:cNvPr id="3" name="Content Placeholder 2">
            <a:extLst>
              <a:ext uri="{FF2B5EF4-FFF2-40B4-BE49-F238E27FC236}">
                <a16:creationId xmlns:a16="http://schemas.microsoft.com/office/drawing/2014/main" id="{326A0E61-F642-464D-9BCE-39652BD2AC03}"/>
              </a:ext>
            </a:extLst>
          </p:cNvPr>
          <p:cNvSpPr>
            <a:spLocks noGrp="1"/>
          </p:cNvSpPr>
          <p:nvPr>
            <p:ph idx="1"/>
          </p:nvPr>
        </p:nvSpPr>
        <p:spPr/>
        <p:txBody>
          <a:bodyPr/>
          <a:lstStyle/>
          <a:p>
            <a:r>
              <a:rPr lang="en-IN" dirty="0"/>
              <a:t>The IOT is used for making the water dispenser smart.</a:t>
            </a:r>
          </a:p>
          <a:p>
            <a:r>
              <a:rPr lang="en-IN" dirty="0"/>
              <a:t>This is done by establishing the communication between water dispenser and another device connected to internet like a smartphone.</a:t>
            </a:r>
          </a:p>
          <a:p>
            <a:r>
              <a:rPr lang="en-IN" dirty="0"/>
              <a:t>By establishing the communication, these two devices can exchange information like water level, No of normal and hot water glasses dispensed in a day.</a:t>
            </a:r>
          </a:p>
          <a:p>
            <a:endParaRPr lang="en-IN" dirty="0"/>
          </a:p>
        </p:txBody>
      </p:sp>
    </p:spTree>
    <p:extLst>
      <p:ext uri="{BB962C8B-B14F-4D97-AF65-F5344CB8AC3E}">
        <p14:creationId xmlns:p14="http://schemas.microsoft.com/office/powerpoint/2010/main" val="23803123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109</TotalTime>
  <Words>385</Words>
  <Application>Microsoft Office PowerPoint</Application>
  <PresentationFormat>Widescreen</PresentationFormat>
  <Paragraphs>47</Paragraphs>
  <Slides>10</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Mangal</vt:lpstr>
      <vt:lpstr>Office Theme</vt:lpstr>
      <vt:lpstr>Controlling System</vt:lpstr>
      <vt:lpstr>PowerPoint Presentation</vt:lpstr>
      <vt:lpstr>Electronic Components</vt:lpstr>
      <vt:lpstr>Need for water level measurement  </vt:lpstr>
      <vt:lpstr>Methods for measuring water level:</vt:lpstr>
      <vt:lpstr>Counting amount of water dispensed. </vt:lpstr>
      <vt:lpstr>Weight measurement. </vt:lpstr>
      <vt:lpstr>Water level measurement</vt:lpstr>
      <vt:lpstr>Internet of things :</vt:lpstr>
      <vt:lpstr>IOT Block Diagram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prateek pawar</dc:creator>
  <cp:lastModifiedBy>prateek pawar</cp:lastModifiedBy>
  <cp:revision>24</cp:revision>
  <dcterms:created xsi:type="dcterms:W3CDTF">2019-03-05T13:57:15Z</dcterms:created>
  <dcterms:modified xsi:type="dcterms:W3CDTF">2019-03-05T15:46:18Z</dcterms:modified>
</cp:coreProperties>
</file>