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20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7945-0745-40E9-A6AC-31A3030611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894-B6F7-4D85-A519-86C41CDF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7945-0745-40E9-A6AC-31A3030611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894-B6F7-4D85-A519-86C41CDF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7945-0745-40E9-A6AC-31A3030611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894-B6F7-4D85-A519-86C41CDF2B3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7945-0745-40E9-A6AC-31A3030611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894-B6F7-4D85-A519-86C41CDF2B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7945-0745-40E9-A6AC-31A3030611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894-B6F7-4D85-A519-86C41CDF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7945-0745-40E9-A6AC-31A3030611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894-B6F7-4D85-A519-86C41CDF2B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7945-0745-40E9-A6AC-31A3030611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894-B6F7-4D85-A519-86C41CDF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7945-0745-40E9-A6AC-31A3030611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894-B6F7-4D85-A519-86C41CDF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7945-0745-40E9-A6AC-31A3030611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894-B6F7-4D85-A519-86C41CDF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7945-0745-40E9-A6AC-31A3030611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894-B6F7-4D85-A519-86C41CDF2B3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7945-0745-40E9-A6AC-31A3030611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6894-B6F7-4D85-A519-86C41CDF2B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8A27945-0745-40E9-A6AC-31A3030611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02B6894-B6F7-4D85-A519-86C41CDF2B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932508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Automatic Paper Glass Fed Liquid Dispensing Machine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6400800" cy="2362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Prateek Shamprasad Pawar 2015BME002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Prasad Shamrao Deshpande 2015BME016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Bhagwan Panditrao Savandkar 2015BME017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Niranjan Mohan Mane 2015BME032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Manthan Nitin Dhisale 2015BME051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Under the Guidance of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Prof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P.B.Chougule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57400"/>
            <a:ext cx="3947443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MANUFACTURING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362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TRUSS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272" y="2362200"/>
            <a:ext cx="2740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SLIDER &amp; CUP CATCHER</a:t>
            </a:r>
            <a:endParaRPr lang="en-US" dirty="0" smtClean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57400"/>
            <a:ext cx="3947443" cy="3429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26" y="2706275"/>
            <a:ext cx="3215774" cy="27989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2608" y="232884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GLASS STACK</a:t>
            </a:r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57400"/>
            <a:ext cx="3879017" cy="34512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235985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WATER CKT</a:t>
            </a:r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25" y="2057400"/>
            <a:ext cx="3464591" cy="34512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1272" y="233694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PANELS</a:t>
            </a:r>
          </a:p>
        </p:txBody>
      </p:sp>
      <p:pic>
        <p:nvPicPr>
          <p:cNvPr id="19" name="Content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728" y="2057400"/>
            <a:ext cx="2925986" cy="34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3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14" grpId="0"/>
      <p:bldP spid="14" grpId="1"/>
      <p:bldP spid="16" grpId="0"/>
      <p:bldP spid="16" grpId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897466"/>
            <a:ext cx="7408333" cy="59605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Welding			Truss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r>
              <a:rPr lang="en-US" dirty="0" smtClean="0"/>
              <a:t>Sheet Metal Forming		Sink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3D Printing			Cup Catcher and Slider Mechanism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Bolting			Panels and electronic components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CNC Router Cutting		Panels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End Milling			Heater Inlet and Outlet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Radial Drilling and reaming	Dispenser, Glass stack stand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Adhesive Bonding		Plumbing PVC pipes and </a:t>
            </a:r>
            <a:r>
              <a:rPr lang="en-US" dirty="0" err="1" smtClean="0"/>
              <a:t>Bibcocks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Cutting, Grinding		Truss, Cup guider, acrylic, 					</a:t>
            </a:r>
            <a:r>
              <a:rPr lang="en-US" dirty="0" err="1" smtClean="0"/>
              <a:t>etc</a:t>
            </a:r>
            <a:r>
              <a:rPr lang="en-US" dirty="0" smtClean="0"/>
              <a:t>		</a:t>
            </a:r>
          </a:p>
          <a:p>
            <a:r>
              <a:rPr lang="en-US" dirty="0" smtClean="0"/>
              <a:t>Soldering			Wires from </a:t>
            </a:r>
            <a:r>
              <a:rPr lang="en-US" dirty="0" err="1" smtClean="0"/>
              <a:t>wifi</a:t>
            </a:r>
            <a:r>
              <a:rPr lang="en-US" dirty="0" smtClean="0"/>
              <a:t> module, Arduino, 				Relay, SMPS </a:t>
            </a:r>
            <a:r>
              <a:rPr lang="en-US" dirty="0" err="1" smtClean="0"/>
              <a:t>etc</a:t>
            </a:r>
            <a:r>
              <a:rPr lang="en-US" dirty="0" smtClean="0"/>
              <a:t> to the supply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"/>
            <a:ext cx="8229600" cy="923544"/>
          </a:xfrm>
        </p:spPr>
        <p:txBody>
          <a:bodyPr/>
          <a:lstStyle/>
          <a:p>
            <a:r>
              <a:rPr lang="en-US" dirty="0" smtClean="0"/>
              <a:t>PROCESS PLANNING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1066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67000" y="2209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05100" y="3962400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79926" y="4495800"/>
            <a:ext cx="3032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67000" y="28194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76600" y="3352800"/>
            <a:ext cx="1006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24200" y="5105400"/>
            <a:ext cx="11750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05100" y="6211824"/>
            <a:ext cx="1594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71800" y="5715000"/>
            <a:ext cx="13274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467100" y="1609344"/>
            <a:ext cx="781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0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667000"/>
            <a:ext cx="7408333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A. Back Door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Easy access to remove thrown glass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collect coins entered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access the electronic </a:t>
            </a:r>
            <a:r>
              <a:rPr lang="en-US" dirty="0" err="1" smtClean="0"/>
              <a:t>ckt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SERVICING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523442" cy="289709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3335257">
            <a:off x="7320754" y="4237389"/>
            <a:ext cx="1155922" cy="288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16456" y="4753854"/>
            <a:ext cx="156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</a:t>
            </a:r>
            <a:r>
              <a:rPr lang="en-US" dirty="0" smtClean="0"/>
              <a:t> Door </a:t>
            </a:r>
          </a:p>
          <a:p>
            <a:r>
              <a:rPr lang="en-US" dirty="0" smtClean="0"/>
              <a:t>at back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593688">
            <a:off x="5299018" y="2150001"/>
            <a:ext cx="1155922" cy="288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1000" y="205282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Slider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4876801"/>
            <a:ext cx="7364056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chemeClr val="tx2"/>
                </a:solidFill>
              </a:rPr>
              <a:t>B. Top Slider</a:t>
            </a:r>
          </a:p>
          <a:p>
            <a:pPr marL="457200" indent="-457200">
              <a:spcBef>
                <a:spcPct val="20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Easy access to critical parts such as coin detector</a:t>
            </a:r>
          </a:p>
          <a:p>
            <a:pPr marL="457200" indent="-457200">
              <a:spcBef>
                <a:spcPct val="20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Water Bottle (</a:t>
            </a:r>
            <a:r>
              <a:rPr lang="en-US" sz="2400" dirty="0" err="1">
                <a:solidFill>
                  <a:schemeClr val="tx2"/>
                </a:solidFill>
              </a:rPr>
              <a:t>Dispeneser</a:t>
            </a:r>
            <a:r>
              <a:rPr lang="en-US" sz="2400" dirty="0">
                <a:solidFill>
                  <a:schemeClr val="tx2"/>
                </a:solidFill>
              </a:rPr>
              <a:t>) and Glass stack easy repair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6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7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6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9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  <p:bldP spid="9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7408333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Slots along with vents in Panels Consist of </a:t>
            </a:r>
          </a:p>
          <a:p>
            <a:pPr marL="0" indent="0">
              <a:buNone/>
            </a:pPr>
            <a:r>
              <a:rPr lang="en-US" dirty="0" err="1" smtClean="0"/>
              <a:t>Aluminium</a:t>
            </a:r>
            <a:r>
              <a:rPr lang="en-US" dirty="0" smtClean="0"/>
              <a:t> Composite Polymer (ACP) Sheets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Arc </a:t>
            </a:r>
            <a:r>
              <a:rPr lang="en-US" dirty="0"/>
              <a:t>S</a:t>
            </a:r>
            <a:r>
              <a:rPr lang="en-US" dirty="0" smtClean="0"/>
              <a:t>haped Smart Waters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Water Sink in shape of Rib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52" y="1252728"/>
            <a:ext cx="1746504" cy="2066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71" y="3331269"/>
            <a:ext cx="2615666" cy="1324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674013"/>
            <a:ext cx="1764297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8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1242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287</TotalTime>
  <Words>139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Automatic Paper Glass Fed Liquid Dispensing Machine</vt:lpstr>
      <vt:lpstr>MANUFACTURING</vt:lpstr>
      <vt:lpstr>PROCESS PLANNING</vt:lpstr>
      <vt:lpstr>DESIGN for SERVICING</vt:lpstr>
      <vt:lpstr>AESTHETIC</vt:lpstr>
      <vt:lpstr>ERGONOMICS</vt:lpstr>
      <vt:lpstr>FINANCE</vt:lpstr>
      <vt:lpstr>USP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2019-04-17T08:37:05Z</dcterms:created>
  <dcterms:modified xsi:type="dcterms:W3CDTF">2019-04-17T13:24:55Z</dcterms:modified>
</cp:coreProperties>
</file>