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2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2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0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1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2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9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0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B278-4F81-B546-9F53-E0FF60722806}" type="datetimeFigureOut">
              <a:rPr lang="en-US" smtClean="0"/>
              <a:t>January/28/15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2B435-0057-0F4D-94D4-4489ED918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4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Gerry Jenkins</dc:creator>
  <cp:lastModifiedBy>Gerry Jenkins</cp:lastModifiedBy>
  <cp:revision>1</cp:revision>
  <dcterms:created xsi:type="dcterms:W3CDTF">2015-01-28T17:26:39Z</dcterms:created>
  <dcterms:modified xsi:type="dcterms:W3CDTF">2015-01-28T17:26:54Z</dcterms:modified>
</cp:coreProperties>
</file>