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A0DD-779D-3F4C-9501-C6E18CF4D472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60F2-9704-7540-8B39-64DDBE41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Jenkins</dc:creator>
  <cp:lastModifiedBy>Gerry Jenkins</cp:lastModifiedBy>
  <cp:revision>1</cp:revision>
  <dcterms:created xsi:type="dcterms:W3CDTF">2015-01-28T17:23:28Z</dcterms:created>
  <dcterms:modified xsi:type="dcterms:W3CDTF">2015-01-28T17:23:45Z</dcterms:modified>
</cp:coreProperties>
</file>