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F6EB-DF9F-FD4B-A049-EFAB3B22545F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183D-6C32-7C48-8525-3B8430FB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Jenkins</dc:creator>
  <cp:lastModifiedBy>Gerry Jenkins</cp:lastModifiedBy>
  <cp:revision>1</cp:revision>
  <dcterms:created xsi:type="dcterms:W3CDTF">2015-01-28T17:23:53Z</dcterms:created>
  <dcterms:modified xsi:type="dcterms:W3CDTF">2015-01-28T17:26:34Z</dcterms:modified>
</cp:coreProperties>
</file>