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9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2CD3-FC31-0349-9353-CDAF6288E689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700B-A37E-0C4F-B9FB-9E78D2A0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Set:  a collection of unique objects</a:t>
            </a:r>
          </a:p>
          <a:p>
            <a:r>
              <a:rPr lang="en-US" dirty="0" smtClean="0"/>
              <a:t>Dictionary: a collection of key/value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8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is an ordered collection of zero or more references to Python data objects</a:t>
            </a:r>
            <a:r>
              <a:rPr lang="en-US" dirty="0" smtClean="0"/>
              <a:t>.</a:t>
            </a:r>
          </a:p>
          <a:p>
            <a:r>
              <a:rPr lang="en-US" dirty="0"/>
              <a:t>Lists are written as comma-delimited values enclosed in square brackets</a:t>
            </a:r>
            <a:r>
              <a:rPr lang="en-US" dirty="0" smtClean="0"/>
              <a:t>.</a:t>
            </a:r>
          </a:p>
          <a:p>
            <a:r>
              <a:rPr lang="en-US" dirty="0"/>
              <a:t>The empty list is simply [ 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items in a list can be of mixed types</a:t>
            </a:r>
          </a:p>
          <a:p>
            <a:r>
              <a:rPr lang="en-US" dirty="0" smtClean="0"/>
              <a:t>i.e: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latin typeface="Courier New"/>
                <a:cs typeface="Courier New"/>
              </a:rPr>
              <a:t>[ "John", 1.7, 1.8, "A", 99 ]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 on list and any python sequence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81309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 - 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      list[4]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an element of a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       list1 + list2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 sequences together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       list1 *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a repeated number of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      "john"</a:t>
                      </a:r>
                      <a:r>
                        <a:rPr lang="en-US" baseline="0" dirty="0" smtClean="0"/>
                        <a:t> in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 whether an item is in a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      len(list)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 the number of items in the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: ]      list[2:5]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a part of a sequence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6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index works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086794"/>
              </p:ext>
            </p:extLst>
          </p:nvPr>
        </p:nvGraphicFramePr>
        <p:xfrm>
          <a:off x="1825038" y="2258718"/>
          <a:ext cx="4995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/>
                <a:gridCol w="999067"/>
                <a:gridCol w="999067"/>
                <a:gridCol w="999067"/>
                <a:gridCol w="999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"Joe"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9704" y="1627481"/>
            <a:ext cx="535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list = ["Joe", 1.8,2,"A",99]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8128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5038" y="3793066"/>
            <a:ext cx="55408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&gt;&gt;&gt;  list[1]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1.7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&gt;&gt;&gt; list[-2]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"A"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&gt;&gt;&gt; list[2:3] #called a slice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[2,"A"]</a:t>
            </a:r>
          </a:p>
        </p:txBody>
      </p:sp>
    </p:spTree>
    <p:extLst>
      <p:ext uri="{BB962C8B-B14F-4D97-AF65-F5344CB8AC3E}">
        <p14:creationId xmlns:p14="http://schemas.microsoft.com/office/powerpoint/2010/main" val="414961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slice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576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a[start:end]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items start through end-1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a[start:]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items start through the rest of the array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a[:end]  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items from the beginning through end-1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a[:]     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a copy of the whole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cs typeface="Courier New"/>
              </a:rPr>
              <a:t>array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The other feature is that start or end may be a negative number, which means it counts from the end of the array instead of the beginning. So: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a[-1]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cs typeface="Courier New"/>
              </a:rPr>
              <a:t>last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item in the array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a[-2:]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last two items in the array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a[:-2]  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cs typeface="Courier New"/>
              </a:rPr>
              <a:t>#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everything except the last two items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441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0"/>
            <a:ext cx="9144000" cy="58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piece of data is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everything is an object</a:t>
            </a:r>
          </a:p>
          <a:p>
            <a:r>
              <a:rPr lang="en-US" dirty="0" smtClean="0"/>
              <a:t>What is an object:</a:t>
            </a:r>
          </a:p>
          <a:p>
            <a:pPr lvl="1"/>
            <a:r>
              <a:rPr lang="en-US" dirty="0" smtClean="0"/>
              <a:t>It has data (state) and methods (the interface)</a:t>
            </a:r>
          </a:p>
          <a:p>
            <a:pPr lvl="1"/>
            <a:r>
              <a:rPr lang="en-US" dirty="0" smtClean="0"/>
              <a:t>A class defines how an instance of a object behaves</a:t>
            </a:r>
          </a:p>
          <a:p>
            <a:pPr lvl="1"/>
            <a:r>
              <a:rPr lang="en-US" dirty="0" smtClean="0"/>
              <a:t>Actual data items are called objects</a:t>
            </a:r>
          </a:p>
          <a:p>
            <a:pPr lvl="1"/>
            <a:r>
              <a:rPr lang="en-US" dirty="0" smtClean="0"/>
              <a:t>“an object is a instance of a class”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8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numeric types:</a:t>
            </a:r>
          </a:p>
          <a:p>
            <a:pPr lvl="1"/>
            <a:r>
              <a:rPr lang="en-US" dirty="0" smtClean="0"/>
              <a:t>int ( holds whole numbers, no limits)</a:t>
            </a:r>
          </a:p>
          <a:p>
            <a:pPr lvl="1"/>
            <a:r>
              <a:rPr lang="en-US" dirty="0" smtClean="0"/>
              <a:t>float (holds floating point numbers – 64 bit )</a:t>
            </a:r>
          </a:p>
          <a:p>
            <a:pPr lvl="1"/>
            <a:r>
              <a:rPr lang="en-US" dirty="0" smtClean="0"/>
              <a:t>Standard operators + - * /</a:t>
            </a:r>
          </a:p>
          <a:p>
            <a:pPr marL="457200" lvl="1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 that / on two integers will result in float </a:t>
            </a:r>
            <a:br>
              <a:rPr lang="en-US" dirty="0" smtClean="0"/>
            </a:br>
            <a:r>
              <a:rPr lang="en-US" dirty="0" smtClean="0"/>
              <a:t>        (2.7 python does integer divide)</a:t>
            </a:r>
          </a:p>
          <a:p>
            <a:pPr lvl="1"/>
            <a:r>
              <a:rPr lang="en-US" dirty="0" smtClean="0"/>
              <a:t>% does modulus as in C++ and java</a:t>
            </a:r>
          </a:p>
          <a:p>
            <a:pPr lvl="1"/>
            <a:r>
              <a:rPr lang="en-US" dirty="0" smtClean="0"/>
              <a:t>// will always do integer divide</a:t>
            </a:r>
          </a:p>
          <a:p>
            <a:pPr lvl="1"/>
            <a:r>
              <a:rPr lang="en-US" dirty="0" smtClean="0"/>
              <a:t>** does power (exponentiation)  i.e. 2**8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does not have any value is assigned the None type</a:t>
            </a:r>
          </a:p>
          <a:p>
            <a:r>
              <a:rPr lang="en-US" dirty="0" smtClean="0"/>
              <a:t>In other languages this is called null, nil, undef, NULL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2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 and compare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type has values True and False</a:t>
            </a:r>
          </a:p>
          <a:p>
            <a:r>
              <a:rPr lang="en-US" dirty="0" smtClean="0"/>
              <a:t>You can use the operators not and or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False or True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Not (False and True)</a:t>
            </a:r>
          </a:p>
          <a:p>
            <a:r>
              <a:rPr lang="en-US" dirty="0" smtClean="0"/>
              <a:t>You can use all the comparison ops</a:t>
            </a:r>
            <a:br>
              <a:rPr lang="en-US" dirty="0" smtClean="0"/>
            </a:br>
            <a:r>
              <a:rPr lang="en-US" dirty="0" smtClean="0"/>
              <a:t>&gt;  &gt;=  &lt;  &lt;=  == and != as in C++ and java</a:t>
            </a:r>
          </a:p>
        </p:txBody>
      </p:sp>
    </p:spTree>
    <p:extLst>
      <p:ext uri="{BB962C8B-B14F-4D97-AF65-F5344CB8AC3E}">
        <p14:creationId xmlns:p14="http://schemas.microsoft.com/office/powerpoint/2010/main" val="11317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= is the assignment operator</a:t>
            </a:r>
          </a:p>
          <a:p>
            <a:r>
              <a:rPr lang="en-US" dirty="0" smtClean="0"/>
              <a:t>It will also allocate memory and declare type</a:t>
            </a:r>
          </a:p>
          <a:p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     x = 4.5</a:t>
            </a:r>
            <a:br>
              <a:rPr lang="en-US" dirty="0" smtClean="0"/>
            </a:br>
            <a:r>
              <a:rPr lang="en-US" dirty="0" smtClean="0"/>
              <a:t>will declare variable x and set it to refer to a object of type float with value 4.5</a:t>
            </a:r>
          </a:p>
          <a:p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     x = 99</a:t>
            </a:r>
            <a:br>
              <a:rPr lang="en-US" dirty="0" smtClean="0"/>
            </a:br>
            <a:r>
              <a:rPr lang="en-US" dirty="0" smtClean="0"/>
              <a:t>would set the existing x variable to not point to a integer object with value (state) of 99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 hold reference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0" y="1188632"/>
            <a:ext cx="3302000" cy="1257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370" y="2560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Figure 3: Variables Hold References to Data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70" y="3879615"/>
            <a:ext cx="3657600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10427" y="4975296"/>
            <a:ext cx="3375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4: Assignment Changes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97719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 in Collection classes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"this is a simple string\nover two lines”</a:t>
            </a:r>
          </a:p>
          <a:p>
            <a:r>
              <a:rPr lang="en-US" dirty="0" smtClean="0"/>
              <a:t>Strings are immutable (read only)</a:t>
            </a:r>
          </a:p>
          <a:p>
            <a:r>
              <a:rPr lang="en-US" b="1" dirty="0" smtClean="0"/>
              <a:t>Lists</a:t>
            </a:r>
            <a:r>
              <a:rPr lang="en-US" dirty="0" smtClean="0"/>
              <a:t> – lists are like arrays with extra operations</a:t>
            </a:r>
          </a:p>
          <a:p>
            <a:r>
              <a:rPr lang="en-US" b="1" dirty="0" smtClean="0"/>
              <a:t>Tuples</a:t>
            </a:r>
            <a:r>
              <a:rPr lang="en-US" dirty="0" smtClean="0"/>
              <a:t> – are like arrays that can’t be changed</a:t>
            </a:r>
          </a:p>
          <a:p>
            <a:pPr marL="457200" lvl="1" indent="0">
              <a:buNone/>
            </a:pPr>
            <a:r>
              <a:rPr lang="en-US" dirty="0" smtClean="0"/>
              <a:t>They are immutable</a:t>
            </a:r>
          </a:p>
        </p:txBody>
      </p:sp>
    </p:spTree>
    <p:extLst>
      <p:ext uri="{BB962C8B-B14F-4D97-AF65-F5344CB8AC3E}">
        <p14:creationId xmlns:p14="http://schemas.microsoft.com/office/powerpoint/2010/main" val="191526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570</Words>
  <Application>Microsoft Macintosh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 to Python</vt:lpstr>
      <vt:lpstr>Every piece of data is object</vt:lpstr>
      <vt:lpstr>Built in Atomic types</vt:lpstr>
      <vt:lpstr>The None type</vt:lpstr>
      <vt:lpstr>boolean type and compare ops</vt:lpstr>
      <vt:lpstr>Assignment Op</vt:lpstr>
      <vt:lpstr>Variables hold reference</vt:lpstr>
      <vt:lpstr>Built in Collection classes</vt:lpstr>
      <vt:lpstr>Ordered collections</vt:lpstr>
      <vt:lpstr>Unordered collections</vt:lpstr>
      <vt:lpstr>Lists</vt:lpstr>
      <vt:lpstr>operators on list and any python sequence type</vt:lpstr>
      <vt:lpstr>How index works</vt:lpstr>
      <vt:lpstr>How slice works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Jenkins</dc:creator>
  <cp:lastModifiedBy>Gerry Jenkins</cp:lastModifiedBy>
  <cp:revision>3</cp:revision>
  <dcterms:created xsi:type="dcterms:W3CDTF">2015-01-28T17:22:50Z</dcterms:created>
  <dcterms:modified xsi:type="dcterms:W3CDTF">2015-01-29T00:32:13Z</dcterms:modified>
</cp:coreProperties>
</file>